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60" r:id="rId2"/>
  </p:sldMasterIdLst>
  <p:notesMasterIdLst>
    <p:notesMasterId r:id="rId12"/>
  </p:notesMasterIdLst>
  <p:sldIdLst>
    <p:sldId id="256" r:id="rId3"/>
    <p:sldId id="258" r:id="rId4"/>
    <p:sldId id="260" r:id="rId5"/>
    <p:sldId id="262" r:id="rId6"/>
    <p:sldId id="263" r:id="rId7"/>
    <p:sldId id="264" r:id="rId8"/>
    <p:sldId id="265" r:id="rId9"/>
    <p:sldId id="266"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0752A-82E2-4F1E-0DDE-937F0EF6D331}" v="82" dt="2019-11-08T12:56:04.412"/>
    <p1510:client id="{232E6C15-7602-6C3F-AEC6-6A26141D0242}" v="3127" dt="2019-11-07T18:17:01.657"/>
    <p1510:client id="{584A523E-ABF2-A354-B0CE-4BFA7178C452}" v="141" dt="2019-11-07T15:50:58.338"/>
    <p1510:client id="{62F7297E-C6D8-1B66-DBA2-27920411A6DD}" v="64" dt="2019-11-07T16:42:06.768"/>
    <p1510:client id="{CB01FAED-8A14-6712-FAE9-9C498CFB9651}" v="3521" dt="2019-11-07T14:01:27.668"/>
    <p1510:client id="{EE53B03F-9710-4C8D-9B1A-0CE3BE9FE5B9}" v="83" dt="2019-11-07T11:53:57.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Robbins" userId="S::llcjr@leeds.ac.uk::5b92f35d-451d-4ed0-927a-be05147383a2" providerId="AD" clId="Web-{62F7297E-C6D8-1B66-DBA2-27920411A6DD}"/>
    <pc:docChg chg="modSld">
      <pc:chgData name="Joy Robbins" userId="S::llcjr@leeds.ac.uk::5b92f35d-451d-4ed0-927a-be05147383a2" providerId="AD" clId="Web-{62F7297E-C6D8-1B66-DBA2-27920411A6DD}" dt="2019-11-07T16:42:06.752" v="63" actId="1076"/>
      <pc:docMkLst>
        <pc:docMk/>
      </pc:docMkLst>
      <pc:sldChg chg="modSp">
        <pc:chgData name="Joy Robbins" userId="S::llcjr@leeds.ac.uk::5b92f35d-451d-4ed0-927a-be05147383a2" providerId="AD" clId="Web-{62F7297E-C6D8-1B66-DBA2-27920411A6DD}" dt="2019-11-07T16:37:42.549" v="3" actId="14100"/>
        <pc:sldMkLst>
          <pc:docMk/>
          <pc:sldMk cId="4161480751" sldId="261"/>
        </pc:sldMkLst>
        <pc:spChg chg="mod">
          <ac:chgData name="Joy Robbins" userId="S::llcjr@leeds.ac.uk::5b92f35d-451d-4ed0-927a-be05147383a2" providerId="AD" clId="Web-{62F7297E-C6D8-1B66-DBA2-27920411A6DD}" dt="2019-11-07T16:37:38.283" v="2" actId="1076"/>
          <ac:spMkLst>
            <pc:docMk/>
            <pc:sldMk cId="4161480751" sldId="261"/>
            <ac:spMk id="2" creationId="{7BE05928-E118-4C68-BA23-D96C0916F02F}"/>
          </ac:spMkLst>
        </pc:spChg>
        <pc:spChg chg="mod">
          <ac:chgData name="Joy Robbins" userId="S::llcjr@leeds.ac.uk::5b92f35d-451d-4ed0-927a-be05147383a2" providerId="AD" clId="Web-{62F7297E-C6D8-1B66-DBA2-27920411A6DD}" dt="2019-11-07T16:37:42.549" v="3" actId="14100"/>
          <ac:spMkLst>
            <pc:docMk/>
            <pc:sldMk cId="4161480751" sldId="261"/>
            <ac:spMk id="3" creationId="{589ECF28-7D96-497C-8A30-4E9B4759DC3F}"/>
          </ac:spMkLst>
        </pc:spChg>
      </pc:sldChg>
      <pc:sldChg chg="modSp">
        <pc:chgData name="Joy Robbins" userId="S::llcjr@leeds.ac.uk::5b92f35d-451d-4ed0-927a-be05147383a2" providerId="AD" clId="Web-{62F7297E-C6D8-1B66-DBA2-27920411A6DD}" dt="2019-11-07T16:42:06.752" v="63" actId="1076"/>
        <pc:sldMkLst>
          <pc:docMk/>
          <pc:sldMk cId="437255831" sldId="262"/>
        </pc:sldMkLst>
        <pc:spChg chg="mod">
          <ac:chgData name="Joy Robbins" userId="S::llcjr@leeds.ac.uk::5b92f35d-451d-4ed0-927a-be05147383a2" providerId="AD" clId="Web-{62F7297E-C6D8-1B66-DBA2-27920411A6DD}" dt="2019-11-07T16:42:03.674" v="60" actId="20577"/>
          <ac:spMkLst>
            <pc:docMk/>
            <pc:sldMk cId="437255831" sldId="262"/>
            <ac:spMk id="3" creationId="{AD9D3115-565C-4984-BDCD-E9A89A7F2B83}"/>
          </ac:spMkLst>
        </pc:spChg>
        <pc:picChg chg="mod">
          <ac:chgData name="Joy Robbins" userId="S::llcjr@leeds.ac.uk::5b92f35d-451d-4ed0-927a-be05147383a2" providerId="AD" clId="Web-{62F7297E-C6D8-1B66-DBA2-27920411A6DD}" dt="2019-11-07T16:42:06.752" v="63" actId="1076"/>
          <ac:picMkLst>
            <pc:docMk/>
            <pc:sldMk cId="437255831" sldId="262"/>
            <ac:picMk id="46" creationId="{50211148-811A-48F7-A468-F7DFA97F0051}"/>
          </ac:picMkLst>
        </pc:picChg>
      </pc:sldChg>
    </pc:docChg>
  </pc:docChgLst>
  <pc:docChgLst>
    <pc:chgData name="Milena Marinkova" userId="S::extmdm@leeds.ac.uk::d24292d6-7e58-49a3-9042-3f43212e249f" providerId="AD" clId="Web-{232E6C15-7602-6C3F-AEC6-6A26141D0242}"/>
    <pc:docChg chg="addSld modSld sldOrd">
      <pc:chgData name="Milena Marinkova" userId="S::extmdm@leeds.ac.uk::d24292d6-7e58-49a3-9042-3f43212e249f" providerId="AD" clId="Web-{232E6C15-7602-6C3F-AEC6-6A26141D0242}" dt="2019-11-07T18:17:01.657" v="3596" actId="20577"/>
      <pc:docMkLst>
        <pc:docMk/>
      </pc:docMkLst>
      <pc:sldChg chg="modSp modNotes">
        <pc:chgData name="Milena Marinkova" userId="S::extmdm@leeds.ac.uk::d24292d6-7e58-49a3-9042-3f43212e249f" providerId="AD" clId="Web-{232E6C15-7602-6C3F-AEC6-6A26141D0242}" dt="2019-11-07T18:13:22.517" v="3490" actId="14100"/>
        <pc:sldMkLst>
          <pc:docMk/>
          <pc:sldMk cId="521188650" sldId="260"/>
        </pc:sldMkLst>
        <pc:spChg chg="mod">
          <ac:chgData name="Milena Marinkova" userId="S::extmdm@leeds.ac.uk::d24292d6-7e58-49a3-9042-3f43212e249f" providerId="AD" clId="Web-{232E6C15-7602-6C3F-AEC6-6A26141D0242}" dt="2019-11-07T12:13:41.933" v="5" actId="14100"/>
          <ac:spMkLst>
            <pc:docMk/>
            <pc:sldMk cId="521188650" sldId="260"/>
            <ac:spMk id="2" creationId="{DB159592-7CD6-44F8-9B6E-608B342A2268}"/>
          </ac:spMkLst>
        </pc:spChg>
        <pc:spChg chg="mod">
          <ac:chgData name="Milena Marinkova" userId="S::extmdm@leeds.ac.uk::d24292d6-7e58-49a3-9042-3f43212e249f" providerId="AD" clId="Web-{232E6C15-7602-6C3F-AEC6-6A26141D0242}" dt="2019-11-07T18:13:22.517" v="3490" actId="14100"/>
          <ac:spMkLst>
            <pc:docMk/>
            <pc:sldMk cId="521188650" sldId="260"/>
            <ac:spMk id="3" creationId="{823EB1DE-B7BF-46C8-B5FD-7908E0179DAE}"/>
          </ac:spMkLst>
        </pc:spChg>
      </pc:sldChg>
      <pc:sldChg chg="modSp">
        <pc:chgData name="Milena Marinkova" userId="S::extmdm@leeds.ac.uk::d24292d6-7e58-49a3-9042-3f43212e249f" providerId="AD" clId="Web-{232E6C15-7602-6C3F-AEC6-6A26141D0242}" dt="2019-11-07T18:12:52.814" v="3480" actId="14100"/>
        <pc:sldMkLst>
          <pc:docMk/>
          <pc:sldMk cId="4161480751" sldId="261"/>
        </pc:sldMkLst>
        <pc:spChg chg="mod">
          <ac:chgData name="Milena Marinkova" userId="S::extmdm@leeds.ac.uk::d24292d6-7e58-49a3-9042-3f43212e249f" providerId="AD" clId="Web-{232E6C15-7602-6C3F-AEC6-6A26141D0242}" dt="2019-11-07T17:44:02.833" v="2732" actId="1076"/>
          <ac:spMkLst>
            <pc:docMk/>
            <pc:sldMk cId="4161480751" sldId="261"/>
            <ac:spMk id="2" creationId="{7BE05928-E118-4C68-BA23-D96C0916F02F}"/>
          </ac:spMkLst>
        </pc:spChg>
        <pc:spChg chg="mod">
          <ac:chgData name="Milena Marinkova" userId="S::extmdm@leeds.ac.uk::d24292d6-7e58-49a3-9042-3f43212e249f" providerId="AD" clId="Web-{232E6C15-7602-6C3F-AEC6-6A26141D0242}" dt="2019-11-07T18:12:52.814" v="3480" actId="14100"/>
          <ac:spMkLst>
            <pc:docMk/>
            <pc:sldMk cId="4161480751" sldId="261"/>
            <ac:spMk id="3" creationId="{589ECF28-7D96-497C-8A30-4E9B4759DC3F}"/>
          </ac:spMkLst>
        </pc:spChg>
        <pc:picChg chg="mod">
          <ac:chgData name="Milena Marinkova" userId="S::extmdm@leeds.ac.uk::d24292d6-7e58-49a3-9042-3f43212e249f" providerId="AD" clId="Web-{232E6C15-7602-6C3F-AEC6-6A26141D0242}" dt="2019-11-07T17:46:41.380" v="2865" actId="1076"/>
          <ac:picMkLst>
            <pc:docMk/>
            <pc:sldMk cId="4161480751" sldId="261"/>
            <ac:picMk id="4" creationId="{BCA32F6F-8B5E-4F0C-85A2-48FA9E7275C7}"/>
          </ac:picMkLst>
        </pc:picChg>
      </pc:sldChg>
      <pc:sldChg chg="modSp modNotes">
        <pc:chgData name="Milena Marinkova" userId="S::extmdm@leeds.ac.uk::d24292d6-7e58-49a3-9042-3f43212e249f" providerId="AD" clId="Web-{232E6C15-7602-6C3F-AEC6-6A26141D0242}" dt="2019-11-07T18:13:42.142" v="3496" actId="20577"/>
        <pc:sldMkLst>
          <pc:docMk/>
          <pc:sldMk cId="437255831" sldId="262"/>
        </pc:sldMkLst>
        <pc:spChg chg="mod">
          <ac:chgData name="Milena Marinkova" userId="S::extmdm@leeds.ac.uk::d24292d6-7e58-49a3-9042-3f43212e249f" providerId="AD" clId="Web-{232E6C15-7602-6C3F-AEC6-6A26141D0242}" dt="2019-11-07T18:13:42.142" v="3496" actId="20577"/>
          <ac:spMkLst>
            <pc:docMk/>
            <pc:sldMk cId="437255831" sldId="262"/>
            <ac:spMk id="3" creationId="{AD9D3115-565C-4984-BDCD-E9A89A7F2B83}"/>
          </ac:spMkLst>
        </pc:spChg>
      </pc:sldChg>
      <pc:sldChg chg="modSp">
        <pc:chgData name="Milena Marinkova" userId="S::extmdm@leeds.ac.uk::d24292d6-7e58-49a3-9042-3f43212e249f" providerId="AD" clId="Web-{232E6C15-7602-6C3F-AEC6-6A26141D0242}" dt="2019-11-07T18:17:01.641" v="3595" actId="20577"/>
        <pc:sldMkLst>
          <pc:docMk/>
          <pc:sldMk cId="4191382572" sldId="263"/>
        </pc:sldMkLst>
        <pc:spChg chg="mod">
          <ac:chgData name="Milena Marinkova" userId="S::extmdm@leeds.ac.uk::d24292d6-7e58-49a3-9042-3f43212e249f" providerId="AD" clId="Web-{232E6C15-7602-6C3F-AEC6-6A26141D0242}" dt="2019-11-07T18:17:01.641" v="3595" actId="20577"/>
          <ac:spMkLst>
            <pc:docMk/>
            <pc:sldMk cId="4191382572" sldId="263"/>
            <ac:spMk id="3" creationId="{E5B1F3DA-BDB0-431F-A12B-8B75631EB83D}"/>
          </ac:spMkLst>
        </pc:spChg>
      </pc:sldChg>
      <pc:sldChg chg="modSp add ord replId">
        <pc:chgData name="Milena Marinkova" userId="S::extmdm@leeds.ac.uk::d24292d6-7e58-49a3-9042-3f43212e249f" providerId="AD" clId="Web-{232E6C15-7602-6C3F-AEC6-6A26141D0242}" dt="2019-11-07T18:15:31.235" v="3588" actId="20577"/>
        <pc:sldMkLst>
          <pc:docMk/>
          <pc:sldMk cId="2206788446" sldId="266"/>
        </pc:sldMkLst>
        <pc:spChg chg="mod">
          <ac:chgData name="Milena Marinkova" userId="S::extmdm@leeds.ac.uk::d24292d6-7e58-49a3-9042-3f43212e249f" providerId="AD" clId="Web-{232E6C15-7602-6C3F-AEC6-6A26141D0242}" dt="2019-11-07T18:02:12.502" v="3068" actId="1076"/>
          <ac:spMkLst>
            <pc:docMk/>
            <pc:sldMk cId="2206788446" sldId="266"/>
            <ac:spMk id="2" creationId="{7BE05928-E118-4C68-BA23-D96C0916F02F}"/>
          </ac:spMkLst>
        </pc:spChg>
        <pc:spChg chg="mod">
          <ac:chgData name="Milena Marinkova" userId="S::extmdm@leeds.ac.uk::d24292d6-7e58-49a3-9042-3f43212e249f" providerId="AD" clId="Web-{232E6C15-7602-6C3F-AEC6-6A26141D0242}" dt="2019-11-07T18:15:31.235" v="3588" actId="20577"/>
          <ac:spMkLst>
            <pc:docMk/>
            <pc:sldMk cId="2206788446" sldId="266"/>
            <ac:spMk id="3" creationId="{589ECF28-7D96-497C-8A30-4E9B4759DC3F}"/>
          </ac:spMkLst>
        </pc:spChg>
        <pc:picChg chg="mod">
          <ac:chgData name="Milena Marinkova" userId="S::extmdm@leeds.ac.uk::d24292d6-7e58-49a3-9042-3f43212e249f" providerId="AD" clId="Web-{232E6C15-7602-6C3F-AEC6-6A26141D0242}" dt="2019-11-07T18:12:09.782" v="3474" actId="1076"/>
          <ac:picMkLst>
            <pc:docMk/>
            <pc:sldMk cId="2206788446" sldId="266"/>
            <ac:picMk id="4" creationId="{BCA32F6F-8B5E-4F0C-85A2-48FA9E7275C7}"/>
          </ac:picMkLst>
        </pc:picChg>
      </pc:sldChg>
    </pc:docChg>
  </pc:docChgLst>
  <pc:docChgLst>
    <pc:chgData name="Joy Robbins" userId="S::llcjr@leeds.ac.uk::5b92f35d-451d-4ed0-927a-be05147383a2" providerId="AD" clId="Web-{584A523E-ABF2-A354-B0CE-4BFA7178C452}"/>
    <pc:docChg chg="modSld">
      <pc:chgData name="Joy Robbins" userId="S::llcjr@leeds.ac.uk::5b92f35d-451d-4ed0-927a-be05147383a2" providerId="AD" clId="Web-{584A523E-ABF2-A354-B0CE-4BFA7178C452}" dt="2019-11-07T15:50:58.073" v="135" actId="20577"/>
      <pc:docMkLst>
        <pc:docMk/>
      </pc:docMkLst>
      <pc:sldChg chg="addSp delSp modSp">
        <pc:chgData name="Joy Robbins" userId="S::llcjr@leeds.ac.uk::5b92f35d-451d-4ed0-927a-be05147383a2" providerId="AD" clId="Web-{584A523E-ABF2-A354-B0CE-4BFA7178C452}" dt="2019-11-07T15:47:26.057" v="92" actId="20577"/>
        <pc:sldMkLst>
          <pc:docMk/>
          <pc:sldMk cId="595207969" sldId="258"/>
        </pc:sldMkLst>
        <pc:spChg chg="mod">
          <ac:chgData name="Joy Robbins" userId="S::llcjr@leeds.ac.uk::5b92f35d-451d-4ed0-927a-be05147383a2" providerId="AD" clId="Web-{584A523E-ABF2-A354-B0CE-4BFA7178C452}" dt="2019-11-07T15:44:49.573" v="45" actId="14100"/>
          <ac:spMkLst>
            <pc:docMk/>
            <pc:sldMk cId="595207969" sldId="258"/>
            <ac:spMk id="6" creationId="{A59DF8E8-EF69-4C36-8D39-A667F4CF5FB8}"/>
          </ac:spMkLst>
        </pc:spChg>
        <pc:spChg chg="mod">
          <ac:chgData name="Joy Robbins" userId="S::llcjr@leeds.ac.uk::5b92f35d-451d-4ed0-927a-be05147383a2" providerId="AD" clId="Web-{584A523E-ABF2-A354-B0CE-4BFA7178C452}" dt="2019-11-07T15:46:36.870" v="69" actId="14100"/>
          <ac:spMkLst>
            <pc:docMk/>
            <pc:sldMk cId="595207969" sldId="258"/>
            <ac:spMk id="7" creationId="{CBF87F79-F8E0-4970-9055-F44580E0BF29}"/>
          </ac:spMkLst>
        </pc:spChg>
        <pc:spChg chg="mod">
          <ac:chgData name="Joy Robbins" userId="S::llcjr@leeds.ac.uk::5b92f35d-451d-4ed0-927a-be05147383a2" providerId="AD" clId="Web-{584A523E-ABF2-A354-B0CE-4BFA7178C452}" dt="2019-11-07T15:46:23.558" v="68" actId="14100"/>
          <ac:spMkLst>
            <pc:docMk/>
            <pc:sldMk cId="595207969" sldId="258"/>
            <ac:spMk id="10" creationId="{8CD86F27-056D-4E79-94D9-0AAE34B311E1}"/>
          </ac:spMkLst>
        </pc:spChg>
        <pc:spChg chg="mod">
          <ac:chgData name="Joy Robbins" userId="S::llcjr@leeds.ac.uk::5b92f35d-451d-4ed0-927a-be05147383a2" providerId="AD" clId="Web-{584A523E-ABF2-A354-B0CE-4BFA7178C452}" dt="2019-11-07T15:47:26.057" v="92" actId="20577"/>
          <ac:spMkLst>
            <pc:docMk/>
            <pc:sldMk cId="595207969" sldId="258"/>
            <ac:spMk id="11" creationId="{75F01E13-A672-49CB-9C94-00964F98784A}"/>
          </ac:spMkLst>
        </pc:spChg>
        <pc:spChg chg="mod">
          <ac:chgData name="Joy Robbins" userId="S::llcjr@leeds.ac.uk::5b92f35d-451d-4ed0-927a-be05147383a2" providerId="AD" clId="Web-{584A523E-ABF2-A354-B0CE-4BFA7178C452}" dt="2019-11-07T15:45:24.839" v="52" actId="1076"/>
          <ac:spMkLst>
            <pc:docMk/>
            <pc:sldMk cId="595207969" sldId="258"/>
            <ac:spMk id="12" creationId="{8630D0BE-F5D9-4D59-ABAD-07B43257410D}"/>
          </ac:spMkLst>
        </pc:spChg>
        <pc:spChg chg="mod">
          <ac:chgData name="Joy Robbins" userId="S::llcjr@leeds.ac.uk::5b92f35d-451d-4ed0-927a-be05147383a2" providerId="AD" clId="Web-{584A523E-ABF2-A354-B0CE-4BFA7178C452}" dt="2019-11-07T15:46:10.636" v="66" actId="1076"/>
          <ac:spMkLst>
            <pc:docMk/>
            <pc:sldMk cId="595207969" sldId="258"/>
            <ac:spMk id="13" creationId="{B1307730-663E-42FE-9537-6EEC9BA7EB43}"/>
          </ac:spMkLst>
        </pc:spChg>
        <pc:spChg chg="mod">
          <ac:chgData name="Joy Robbins" userId="S::llcjr@leeds.ac.uk::5b92f35d-451d-4ed0-927a-be05147383a2" providerId="AD" clId="Web-{584A523E-ABF2-A354-B0CE-4BFA7178C452}" dt="2019-11-07T15:44:09.886" v="35" actId="1076"/>
          <ac:spMkLst>
            <pc:docMk/>
            <pc:sldMk cId="595207969" sldId="258"/>
            <ac:spMk id="14" creationId="{7DF60F7E-F0B6-40FA-8FD0-5A34688F6E6F}"/>
          </ac:spMkLst>
        </pc:spChg>
        <pc:spChg chg="mod">
          <ac:chgData name="Joy Robbins" userId="S::llcjr@leeds.ac.uk::5b92f35d-451d-4ed0-927a-be05147383a2" providerId="AD" clId="Web-{584A523E-ABF2-A354-B0CE-4BFA7178C452}" dt="2019-11-07T15:45:17.464" v="50" actId="1076"/>
          <ac:spMkLst>
            <pc:docMk/>
            <pc:sldMk cId="595207969" sldId="258"/>
            <ac:spMk id="15" creationId="{60299086-6566-4BFF-80C0-782F8F444B48}"/>
          </ac:spMkLst>
        </pc:spChg>
        <pc:spChg chg="mod">
          <ac:chgData name="Joy Robbins" userId="S::llcjr@leeds.ac.uk::5b92f35d-451d-4ed0-927a-be05147383a2" providerId="AD" clId="Web-{584A523E-ABF2-A354-B0CE-4BFA7178C452}" dt="2019-11-07T15:46:05.120" v="65" actId="1076"/>
          <ac:spMkLst>
            <pc:docMk/>
            <pc:sldMk cId="595207969" sldId="258"/>
            <ac:spMk id="16" creationId="{0ECD307B-224E-4706-ACEB-F43AE4CB231D}"/>
          </ac:spMkLst>
        </pc:spChg>
        <pc:picChg chg="add mod ord">
          <ac:chgData name="Joy Robbins" userId="S::llcjr@leeds.ac.uk::5b92f35d-451d-4ed0-927a-be05147383a2" providerId="AD" clId="Web-{584A523E-ABF2-A354-B0CE-4BFA7178C452}" dt="2019-11-07T15:43:30.245" v="25" actId="1076"/>
          <ac:picMkLst>
            <pc:docMk/>
            <pc:sldMk cId="595207969" sldId="258"/>
            <ac:picMk id="3" creationId="{FE2C7679-09AE-4A76-A584-6E6DEA7320D9}"/>
          </ac:picMkLst>
        </pc:picChg>
        <pc:picChg chg="del">
          <ac:chgData name="Joy Robbins" userId="S::llcjr@leeds.ac.uk::5b92f35d-451d-4ed0-927a-be05147383a2" providerId="AD" clId="Web-{584A523E-ABF2-A354-B0CE-4BFA7178C452}" dt="2019-11-07T15:43:03.136" v="19"/>
          <ac:picMkLst>
            <pc:docMk/>
            <pc:sldMk cId="595207969" sldId="258"/>
            <ac:picMk id="9" creationId="{DA9DC78B-69F8-4FCF-BEC3-BE0E291ED7CD}"/>
          </ac:picMkLst>
        </pc:picChg>
      </pc:sldChg>
      <pc:sldChg chg="modSp">
        <pc:chgData name="Joy Robbins" userId="S::llcjr@leeds.ac.uk::5b92f35d-451d-4ed0-927a-be05147383a2" providerId="AD" clId="Web-{584A523E-ABF2-A354-B0CE-4BFA7178C452}" dt="2019-11-07T15:49:52.183" v="115" actId="14100"/>
        <pc:sldMkLst>
          <pc:docMk/>
          <pc:sldMk cId="521188650" sldId="260"/>
        </pc:sldMkLst>
        <pc:spChg chg="mod">
          <ac:chgData name="Joy Robbins" userId="S::llcjr@leeds.ac.uk::5b92f35d-451d-4ed0-927a-be05147383a2" providerId="AD" clId="Web-{584A523E-ABF2-A354-B0CE-4BFA7178C452}" dt="2019-11-07T15:49:52.183" v="115" actId="14100"/>
          <ac:spMkLst>
            <pc:docMk/>
            <pc:sldMk cId="521188650" sldId="260"/>
            <ac:spMk id="2" creationId="{DB159592-7CD6-44F8-9B6E-608B342A2268}"/>
          </ac:spMkLst>
        </pc:spChg>
      </pc:sldChg>
      <pc:sldChg chg="modSp">
        <pc:chgData name="Joy Robbins" userId="S::llcjr@leeds.ac.uk::5b92f35d-451d-4ed0-927a-be05147383a2" providerId="AD" clId="Web-{584A523E-ABF2-A354-B0CE-4BFA7178C452}" dt="2019-11-07T15:48:52.823" v="102" actId="1076"/>
        <pc:sldMkLst>
          <pc:docMk/>
          <pc:sldMk cId="437255831" sldId="262"/>
        </pc:sldMkLst>
        <pc:picChg chg="mod">
          <ac:chgData name="Joy Robbins" userId="S::llcjr@leeds.ac.uk::5b92f35d-451d-4ed0-927a-be05147383a2" providerId="AD" clId="Web-{584A523E-ABF2-A354-B0CE-4BFA7178C452}" dt="2019-11-07T15:48:34.495" v="100" actId="14100"/>
          <ac:picMkLst>
            <pc:docMk/>
            <pc:sldMk cId="437255831" sldId="262"/>
            <ac:picMk id="32" creationId="{7A08F6FB-6ABF-40CD-B551-35FD65FEBAD6}"/>
          </ac:picMkLst>
        </pc:picChg>
        <pc:picChg chg="mod">
          <ac:chgData name="Joy Robbins" userId="S::llcjr@leeds.ac.uk::5b92f35d-451d-4ed0-927a-be05147383a2" providerId="AD" clId="Web-{584A523E-ABF2-A354-B0CE-4BFA7178C452}" dt="2019-11-07T15:48:15.557" v="96" actId="14100"/>
          <ac:picMkLst>
            <pc:docMk/>
            <pc:sldMk cId="437255831" sldId="262"/>
            <ac:picMk id="34" creationId="{9D79C303-2EA8-4AF2-AA63-F8A0CFA12053}"/>
          </ac:picMkLst>
        </pc:picChg>
        <pc:picChg chg="mod">
          <ac:chgData name="Joy Robbins" userId="S::llcjr@leeds.ac.uk::5b92f35d-451d-4ed0-927a-be05147383a2" providerId="AD" clId="Web-{584A523E-ABF2-A354-B0CE-4BFA7178C452}" dt="2019-11-07T15:48:52.823" v="102" actId="1076"/>
          <ac:picMkLst>
            <pc:docMk/>
            <pc:sldMk cId="437255831" sldId="262"/>
            <ac:picMk id="46" creationId="{50211148-811A-48F7-A468-F7DFA97F0051}"/>
          </ac:picMkLst>
        </pc:picChg>
      </pc:sldChg>
      <pc:sldChg chg="addSp modSp">
        <pc:chgData name="Joy Robbins" userId="S::llcjr@leeds.ac.uk::5b92f35d-451d-4ed0-927a-be05147383a2" providerId="AD" clId="Web-{584A523E-ABF2-A354-B0CE-4BFA7178C452}" dt="2019-11-07T15:50:58.073" v="134" actId="20577"/>
        <pc:sldMkLst>
          <pc:docMk/>
          <pc:sldMk cId="3411758543" sldId="265"/>
        </pc:sldMkLst>
        <pc:spChg chg="mod">
          <ac:chgData name="Joy Robbins" userId="S::llcjr@leeds.ac.uk::5b92f35d-451d-4ed0-927a-be05147383a2" providerId="AD" clId="Web-{584A523E-ABF2-A354-B0CE-4BFA7178C452}" dt="2019-11-07T15:37:09.980" v="11" actId="20577"/>
          <ac:spMkLst>
            <pc:docMk/>
            <pc:sldMk cId="3411758543" sldId="265"/>
            <ac:spMk id="2" creationId="{8C049721-65C1-471E-B29E-3FC544B8FF82}"/>
          </ac:spMkLst>
        </pc:spChg>
        <pc:spChg chg="mod">
          <ac:chgData name="Joy Robbins" userId="S::llcjr@leeds.ac.uk::5b92f35d-451d-4ed0-927a-be05147383a2" providerId="AD" clId="Web-{584A523E-ABF2-A354-B0CE-4BFA7178C452}" dt="2019-11-07T15:50:58.073" v="134" actId="20577"/>
          <ac:spMkLst>
            <pc:docMk/>
            <pc:sldMk cId="3411758543" sldId="265"/>
            <ac:spMk id="3" creationId="{4E463AF3-5552-4BBA-AAF2-457E28CDF2D9}"/>
          </ac:spMkLst>
        </pc:spChg>
        <pc:picChg chg="add mod modCrop">
          <ac:chgData name="Joy Robbins" userId="S::llcjr@leeds.ac.uk::5b92f35d-451d-4ed0-927a-be05147383a2" providerId="AD" clId="Web-{584A523E-ABF2-A354-B0CE-4BFA7178C452}" dt="2019-11-07T15:39:37.699" v="18" actId="14100"/>
          <ac:picMkLst>
            <pc:docMk/>
            <pc:sldMk cId="3411758543" sldId="265"/>
            <ac:picMk id="5" creationId="{0FCBA5C0-D195-45A5-B71F-B4B5BA186AFD}"/>
          </ac:picMkLst>
        </pc:picChg>
        <pc:picChg chg="add mod">
          <ac:chgData name="Joy Robbins" userId="S::llcjr@leeds.ac.uk::5b92f35d-451d-4ed0-927a-be05147383a2" providerId="AD" clId="Web-{584A523E-ABF2-A354-B0CE-4BFA7178C452}" dt="2019-11-07T15:37:48.230" v="17" actId="14100"/>
          <ac:picMkLst>
            <pc:docMk/>
            <pc:sldMk cId="3411758543" sldId="265"/>
            <ac:picMk id="7" creationId="{64620138-FF0E-4598-9CA7-A5B2C9FB7338}"/>
          </ac:picMkLst>
        </pc:picChg>
      </pc:sldChg>
    </pc:docChg>
  </pc:docChgLst>
  <pc:docChgLst>
    <pc:chgData name="Milena Marinkova" userId="S::extmdm@leeds.ac.uk::d24292d6-7e58-49a3-9042-3f43212e249f" providerId="AD" clId="Web-{1790752A-82E2-4F1E-0DDE-937F0EF6D331}"/>
    <pc:docChg chg="modSld">
      <pc:chgData name="Milena Marinkova" userId="S::extmdm@leeds.ac.uk::d24292d6-7e58-49a3-9042-3f43212e249f" providerId="AD" clId="Web-{1790752A-82E2-4F1E-0DDE-937F0EF6D331}" dt="2019-11-08T12:56:04.006" v="79" actId="20577"/>
      <pc:docMkLst>
        <pc:docMk/>
      </pc:docMkLst>
      <pc:sldChg chg="modSp">
        <pc:chgData name="Milena Marinkova" userId="S::extmdm@leeds.ac.uk::d24292d6-7e58-49a3-9042-3f43212e249f" providerId="AD" clId="Web-{1790752A-82E2-4F1E-0DDE-937F0EF6D331}" dt="2019-11-08T12:55:59.912" v="76" actId="20577"/>
        <pc:sldMkLst>
          <pc:docMk/>
          <pc:sldMk cId="4161480751" sldId="261"/>
        </pc:sldMkLst>
        <pc:spChg chg="mod">
          <ac:chgData name="Milena Marinkova" userId="S::extmdm@leeds.ac.uk::d24292d6-7e58-49a3-9042-3f43212e249f" providerId="AD" clId="Web-{1790752A-82E2-4F1E-0DDE-937F0EF6D331}" dt="2019-11-08T12:55:59.912" v="76" actId="20577"/>
          <ac:spMkLst>
            <pc:docMk/>
            <pc:sldMk cId="4161480751" sldId="261"/>
            <ac:spMk id="3" creationId="{589ECF28-7D96-497C-8A30-4E9B4759DC3F}"/>
          </ac:spMkLst>
        </pc:spChg>
      </pc:sldChg>
      <pc:sldChg chg="modSp">
        <pc:chgData name="Milena Marinkova" userId="S::extmdm@leeds.ac.uk::d24292d6-7e58-49a3-9042-3f43212e249f" providerId="AD" clId="Web-{1790752A-82E2-4F1E-0DDE-937F0EF6D331}" dt="2019-11-08T12:56:04.006" v="79" actId="20577"/>
        <pc:sldMkLst>
          <pc:docMk/>
          <pc:sldMk cId="2206788446" sldId="266"/>
        </pc:sldMkLst>
        <pc:spChg chg="mod">
          <ac:chgData name="Milena Marinkova" userId="S::extmdm@leeds.ac.uk::d24292d6-7e58-49a3-9042-3f43212e249f" providerId="AD" clId="Web-{1790752A-82E2-4F1E-0DDE-937F0EF6D331}" dt="2019-11-08T12:56:04.006" v="79" actId="20577"/>
          <ac:spMkLst>
            <pc:docMk/>
            <pc:sldMk cId="2206788446" sldId="266"/>
            <ac:spMk id="3" creationId="{589ECF28-7D96-497C-8A30-4E9B4759DC3F}"/>
          </ac:spMkLst>
        </pc:spChg>
      </pc:sldChg>
    </pc:docChg>
  </pc:docChgLst>
  <pc:docChgLst>
    <pc:chgData name="Joy Robbins" userId="S::llcjr@leeds.ac.uk::5b92f35d-451d-4ed0-927a-be05147383a2" providerId="AD" clId="Web-{CB01FAED-8A14-6712-FAE9-9C498CFB9651}"/>
    <pc:docChg chg="addSld delSld modSld addMainMaster delMainMaster">
      <pc:chgData name="Joy Robbins" userId="S::llcjr@leeds.ac.uk::5b92f35d-451d-4ed0-927a-be05147383a2" providerId="AD" clId="Web-{CB01FAED-8A14-6712-FAE9-9C498CFB9651}" dt="2019-11-07T14:01:27.668" v="3507" actId="14100"/>
      <pc:docMkLst>
        <pc:docMk/>
      </pc:docMkLst>
      <pc:sldChg chg="addSp delSp modSp mod modClrScheme chgLayout">
        <pc:chgData name="Joy Robbins" userId="S::llcjr@leeds.ac.uk::5b92f35d-451d-4ed0-927a-be05147383a2" providerId="AD" clId="Web-{CB01FAED-8A14-6712-FAE9-9C498CFB9651}" dt="2019-11-07T12:22:31.747" v="604" actId="20577"/>
        <pc:sldMkLst>
          <pc:docMk/>
          <pc:sldMk cId="109857222" sldId="256"/>
        </pc:sldMkLst>
        <pc:spChg chg="mod ord">
          <ac:chgData name="Joy Robbins" userId="S::llcjr@leeds.ac.uk::5b92f35d-451d-4ed0-927a-be05147383a2" providerId="AD" clId="Web-{CB01FAED-8A14-6712-FAE9-9C498CFB9651}" dt="2019-11-07T12:17:34.289" v="339" actId="20577"/>
          <ac:spMkLst>
            <pc:docMk/>
            <pc:sldMk cId="109857222" sldId="256"/>
            <ac:spMk id="2" creationId="{00000000-0000-0000-0000-000000000000}"/>
          </ac:spMkLst>
        </pc:spChg>
        <pc:spChg chg="mod ord">
          <ac:chgData name="Joy Robbins" userId="S::llcjr@leeds.ac.uk::5b92f35d-451d-4ed0-927a-be05147383a2" providerId="AD" clId="Web-{CB01FAED-8A14-6712-FAE9-9C498CFB9651}" dt="2019-11-07T12:22:31.747" v="604" actId="20577"/>
          <ac:spMkLst>
            <pc:docMk/>
            <pc:sldMk cId="109857222" sldId="256"/>
            <ac:spMk id="3" creationId="{00000000-0000-0000-0000-000000000000}"/>
          </ac:spMkLst>
        </pc:spChg>
        <pc:picChg chg="add mod">
          <ac:chgData name="Joy Robbins" userId="S::llcjr@leeds.ac.uk::5b92f35d-451d-4ed0-927a-be05147383a2" providerId="AD" clId="Web-{CB01FAED-8A14-6712-FAE9-9C498CFB9651}" dt="2019-11-07T12:02:59.043" v="7" actId="1076"/>
          <ac:picMkLst>
            <pc:docMk/>
            <pc:sldMk cId="109857222" sldId="256"/>
            <ac:picMk id="4" creationId="{3F5B0422-3323-4C69-94F4-296436B95C94}"/>
          </ac:picMkLst>
        </pc:picChg>
        <pc:picChg chg="del">
          <ac:chgData name="Joy Robbins" userId="S::llcjr@leeds.ac.uk::5b92f35d-451d-4ed0-927a-be05147383a2" providerId="AD" clId="Web-{CB01FAED-8A14-6712-FAE9-9C498CFB9651}" dt="2019-11-07T12:01:59.261" v="1"/>
          <ac:picMkLst>
            <pc:docMk/>
            <pc:sldMk cId="109857222" sldId="256"/>
            <ac:picMk id="22" creationId="{61610A22-F8A2-488F-BF61-D7D243B66776}"/>
          </ac:picMkLst>
        </pc:picChg>
      </pc:sldChg>
      <pc:sldChg chg="addSp delSp modSp new del mod setBg">
        <pc:chgData name="Joy Robbins" userId="S::llcjr@leeds.ac.uk::5b92f35d-451d-4ed0-927a-be05147383a2" providerId="AD" clId="Web-{CB01FAED-8A14-6712-FAE9-9C498CFB9651}" dt="2019-11-07T12:16:36.976" v="336"/>
        <pc:sldMkLst>
          <pc:docMk/>
          <pc:sldMk cId="1328458110" sldId="257"/>
        </pc:sldMkLst>
        <pc:spChg chg="mod">
          <ac:chgData name="Joy Robbins" userId="S::llcjr@leeds.ac.uk::5b92f35d-451d-4ed0-927a-be05147383a2" providerId="AD" clId="Web-{CB01FAED-8A14-6712-FAE9-9C498CFB9651}" dt="2019-11-07T12:04:30.576" v="101"/>
          <ac:spMkLst>
            <pc:docMk/>
            <pc:sldMk cId="1328458110" sldId="257"/>
            <ac:spMk id="2" creationId="{E6EEC7AB-FAFC-401A-B29D-C8E7C1ECEE35}"/>
          </ac:spMkLst>
        </pc:spChg>
        <pc:spChg chg="del">
          <ac:chgData name="Joy Robbins" userId="S::llcjr@leeds.ac.uk::5b92f35d-451d-4ed0-927a-be05147383a2" providerId="AD" clId="Web-{CB01FAED-8A14-6712-FAE9-9C498CFB9651}" dt="2019-11-07T12:04:11.075" v="99"/>
          <ac:spMkLst>
            <pc:docMk/>
            <pc:sldMk cId="1328458110" sldId="257"/>
            <ac:spMk id="3" creationId="{68DD6894-C5C8-4BF2-BDE2-D2C6999808B5}"/>
          </ac:spMkLst>
        </pc:spChg>
        <pc:spChg chg="add mod">
          <ac:chgData name="Joy Robbins" userId="S::llcjr@leeds.ac.uk::5b92f35d-451d-4ed0-927a-be05147383a2" providerId="AD" clId="Web-{CB01FAED-8A14-6712-FAE9-9C498CFB9651}" dt="2019-11-07T12:05:47.608" v="137" actId="14100"/>
          <ac:spMkLst>
            <pc:docMk/>
            <pc:sldMk cId="1328458110" sldId="257"/>
            <ac:spMk id="8" creationId="{257CDFE5-B6CE-43D5-9C98-D175370E3EE2}"/>
          </ac:spMkLst>
        </pc:spChg>
        <pc:spChg chg="add">
          <ac:chgData name="Joy Robbins" userId="S::llcjr@leeds.ac.uk::5b92f35d-451d-4ed0-927a-be05147383a2" providerId="AD" clId="Web-{CB01FAED-8A14-6712-FAE9-9C498CFB9651}" dt="2019-11-07T12:04:30.576" v="101"/>
          <ac:spMkLst>
            <pc:docMk/>
            <pc:sldMk cId="1328458110" sldId="257"/>
            <ac:spMk id="9" creationId="{6753252F-4873-4F63-801D-CC719279A7D5}"/>
          </ac:spMkLst>
        </pc:spChg>
        <pc:spChg chg="add mod">
          <ac:chgData name="Joy Robbins" userId="S::llcjr@leeds.ac.uk::5b92f35d-451d-4ed0-927a-be05147383a2" providerId="AD" clId="Web-{CB01FAED-8A14-6712-FAE9-9C498CFB9651}" dt="2019-11-07T12:04:59.232" v="104" actId="1076"/>
          <ac:spMkLst>
            <pc:docMk/>
            <pc:sldMk cId="1328458110" sldId="257"/>
            <ac:spMk id="10" creationId="{46B95492-8007-440A-8CD8-BD4A9A9A9A3A}"/>
          </ac:spMkLst>
        </pc:spChg>
        <pc:spChg chg="add">
          <ac:chgData name="Joy Robbins" userId="S::llcjr@leeds.ac.uk::5b92f35d-451d-4ed0-927a-be05147383a2" providerId="AD" clId="Web-{CB01FAED-8A14-6712-FAE9-9C498CFB9651}" dt="2019-11-07T12:04:30.576" v="101"/>
          <ac:spMkLst>
            <pc:docMk/>
            <pc:sldMk cId="1328458110" sldId="257"/>
            <ac:spMk id="11" creationId="{047C8CCB-F95D-4249-92DD-651249D3535A}"/>
          </ac:spMkLst>
        </pc:spChg>
        <pc:spChg chg="add mod">
          <ac:chgData name="Joy Robbins" userId="S::llcjr@leeds.ac.uk::5b92f35d-451d-4ed0-927a-be05147383a2" providerId="AD" clId="Web-{CB01FAED-8A14-6712-FAE9-9C498CFB9651}" dt="2019-11-07T12:05:54.873" v="139" actId="1076"/>
          <ac:spMkLst>
            <pc:docMk/>
            <pc:sldMk cId="1328458110" sldId="257"/>
            <ac:spMk id="12" creationId="{582D3F00-3566-4569-8555-189A84450305}"/>
          </ac:spMkLst>
        </pc:spChg>
        <pc:spChg chg="add mod">
          <ac:chgData name="Joy Robbins" userId="S::llcjr@leeds.ac.uk::5b92f35d-451d-4ed0-927a-be05147383a2" providerId="AD" clId="Web-{CB01FAED-8A14-6712-FAE9-9C498CFB9651}" dt="2019-11-07T12:06:22.171" v="151" actId="14100"/>
          <ac:spMkLst>
            <pc:docMk/>
            <pc:sldMk cId="1328458110" sldId="257"/>
            <ac:spMk id="13" creationId="{95E9CDFA-2B9D-47DA-8403-5ACE3951DD81}"/>
          </ac:spMkLst>
        </pc:spChg>
        <pc:spChg chg="add mod">
          <ac:chgData name="Joy Robbins" userId="S::llcjr@leeds.ac.uk::5b92f35d-451d-4ed0-927a-be05147383a2" providerId="AD" clId="Web-{CB01FAED-8A14-6712-FAE9-9C498CFB9651}" dt="2019-11-07T12:06:32.311" v="152" actId="1076"/>
          <ac:spMkLst>
            <pc:docMk/>
            <pc:sldMk cId="1328458110" sldId="257"/>
            <ac:spMk id="14" creationId="{CB808E97-F22F-4677-A853-7199048ACDF6}"/>
          </ac:spMkLst>
        </pc:spChg>
        <pc:spChg chg="add mod">
          <ac:chgData name="Joy Robbins" userId="S::llcjr@leeds.ac.uk::5b92f35d-451d-4ed0-927a-be05147383a2" providerId="AD" clId="Web-{CB01FAED-8A14-6712-FAE9-9C498CFB9651}" dt="2019-11-07T12:06:32.327" v="153" actId="1076"/>
          <ac:spMkLst>
            <pc:docMk/>
            <pc:sldMk cId="1328458110" sldId="257"/>
            <ac:spMk id="15" creationId="{9530103E-9323-4193-A6FE-C776E4E51442}"/>
          </ac:spMkLst>
        </pc:spChg>
        <pc:picChg chg="add mod ord">
          <ac:chgData name="Joy Robbins" userId="S::llcjr@leeds.ac.uk::5b92f35d-451d-4ed0-927a-be05147383a2" providerId="AD" clId="Web-{CB01FAED-8A14-6712-FAE9-9C498CFB9651}" dt="2019-11-07T12:04:30.576" v="101"/>
          <ac:picMkLst>
            <pc:docMk/>
            <pc:sldMk cId="1328458110" sldId="257"/>
            <ac:picMk id="4" creationId="{AB0A3FE6-E3E0-48AC-9108-095C504183A6}"/>
          </ac:picMkLst>
        </pc:picChg>
      </pc:sldChg>
      <pc:sldChg chg="delSp modSp add">
        <pc:chgData name="Joy Robbins" userId="S::llcjr@leeds.ac.uk::5b92f35d-451d-4ed0-927a-be05147383a2" providerId="AD" clId="Web-{CB01FAED-8A14-6712-FAE9-9C498CFB9651}" dt="2019-11-07T13:09:12.391" v="1791" actId="20577"/>
        <pc:sldMkLst>
          <pc:docMk/>
          <pc:sldMk cId="595207969" sldId="258"/>
        </pc:sldMkLst>
        <pc:spChg chg="mod">
          <ac:chgData name="Joy Robbins" userId="S::llcjr@leeds.ac.uk::5b92f35d-451d-4ed0-927a-be05147383a2" providerId="AD" clId="Web-{CB01FAED-8A14-6712-FAE9-9C498CFB9651}" dt="2019-11-07T13:09:12.391" v="1791" actId="20577"/>
          <ac:spMkLst>
            <pc:docMk/>
            <pc:sldMk cId="595207969" sldId="258"/>
            <ac:spMk id="2" creationId="{AA5379C5-D5B9-4D2D-A27B-BE194DFA1912}"/>
          </ac:spMkLst>
        </pc:spChg>
        <pc:spChg chg="del">
          <ac:chgData name="Joy Robbins" userId="S::llcjr@leeds.ac.uk::5b92f35d-451d-4ed0-927a-be05147383a2" providerId="AD" clId="Web-{CB01FAED-8A14-6712-FAE9-9C498CFB9651}" dt="2019-11-07T12:09:18.986" v="236"/>
          <ac:spMkLst>
            <pc:docMk/>
            <pc:sldMk cId="595207969" sldId="258"/>
            <ac:spMk id="5" creationId="{8FAB2D9D-5D49-4ABA-B3FA-8F3F6A9A9F02}"/>
          </ac:spMkLst>
        </pc:spChg>
        <pc:spChg chg="mod">
          <ac:chgData name="Joy Robbins" userId="S::llcjr@leeds.ac.uk::5b92f35d-451d-4ed0-927a-be05147383a2" providerId="AD" clId="Web-{CB01FAED-8A14-6712-FAE9-9C498CFB9651}" dt="2019-11-07T13:08:37.390" v="1779" actId="1076"/>
          <ac:spMkLst>
            <pc:docMk/>
            <pc:sldMk cId="595207969" sldId="258"/>
            <ac:spMk id="6" creationId="{A59DF8E8-EF69-4C36-8D39-A667F4CF5FB8}"/>
          </ac:spMkLst>
        </pc:spChg>
        <pc:spChg chg="mod">
          <ac:chgData name="Joy Robbins" userId="S::llcjr@leeds.ac.uk::5b92f35d-451d-4ed0-927a-be05147383a2" providerId="AD" clId="Web-{CB01FAED-8A14-6712-FAE9-9C498CFB9651}" dt="2019-11-07T13:08:37.390" v="1780" actId="1076"/>
          <ac:spMkLst>
            <pc:docMk/>
            <pc:sldMk cId="595207969" sldId="258"/>
            <ac:spMk id="7" creationId="{CBF87F79-F8E0-4970-9055-F44580E0BF29}"/>
          </ac:spMkLst>
        </pc:spChg>
        <pc:spChg chg="mod">
          <ac:chgData name="Joy Robbins" userId="S::llcjr@leeds.ac.uk::5b92f35d-451d-4ed0-927a-be05147383a2" providerId="AD" clId="Web-{CB01FAED-8A14-6712-FAE9-9C498CFB9651}" dt="2019-11-07T13:08:43.875" v="1786" actId="1076"/>
          <ac:spMkLst>
            <pc:docMk/>
            <pc:sldMk cId="595207969" sldId="258"/>
            <ac:spMk id="10" creationId="{8CD86F27-056D-4E79-94D9-0AAE34B311E1}"/>
          </ac:spMkLst>
        </pc:spChg>
        <pc:spChg chg="mod">
          <ac:chgData name="Joy Robbins" userId="S::llcjr@leeds.ac.uk::5b92f35d-451d-4ed0-927a-be05147383a2" providerId="AD" clId="Web-{CB01FAED-8A14-6712-FAE9-9C498CFB9651}" dt="2019-11-07T13:08:49.297" v="1787" actId="1076"/>
          <ac:spMkLst>
            <pc:docMk/>
            <pc:sldMk cId="595207969" sldId="258"/>
            <ac:spMk id="11" creationId="{75F01E13-A672-49CB-9C94-00964F98784A}"/>
          </ac:spMkLst>
        </pc:spChg>
        <pc:spChg chg="mod">
          <ac:chgData name="Joy Robbins" userId="S::llcjr@leeds.ac.uk::5b92f35d-451d-4ed0-927a-be05147383a2" providerId="AD" clId="Web-{CB01FAED-8A14-6712-FAE9-9C498CFB9651}" dt="2019-11-07T13:08:37.406" v="1781" actId="1076"/>
          <ac:spMkLst>
            <pc:docMk/>
            <pc:sldMk cId="595207969" sldId="258"/>
            <ac:spMk id="12" creationId="{8630D0BE-F5D9-4D59-ABAD-07B43257410D}"/>
          </ac:spMkLst>
        </pc:spChg>
        <pc:spChg chg="mod">
          <ac:chgData name="Joy Robbins" userId="S::llcjr@leeds.ac.uk::5b92f35d-451d-4ed0-927a-be05147383a2" providerId="AD" clId="Web-{CB01FAED-8A14-6712-FAE9-9C498CFB9651}" dt="2019-11-07T13:08:37.406" v="1782" actId="1076"/>
          <ac:spMkLst>
            <pc:docMk/>
            <pc:sldMk cId="595207969" sldId="258"/>
            <ac:spMk id="13" creationId="{B1307730-663E-42FE-9537-6EEC9BA7EB43}"/>
          </ac:spMkLst>
        </pc:spChg>
        <pc:spChg chg="mod">
          <ac:chgData name="Joy Robbins" userId="S::llcjr@leeds.ac.uk::5b92f35d-451d-4ed0-927a-be05147383a2" providerId="AD" clId="Web-{CB01FAED-8A14-6712-FAE9-9C498CFB9651}" dt="2019-11-07T13:08:37.406" v="1783" actId="1076"/>
          <ac:spMkLst>
            <pc:docMk/>
            <pc:sldMk cId="595207969" sldId="258"/>
            <ac:spMk id="14" creationId="{7DF60F7E-F0B6-40FA-8FD0-5A34688F6E6F}"/>
          </ac:spMkLst>
        </pc:spChg>
        <pc:spChg chg="mod">
          <ac:chgData name="Joy Robbins" userId="S::llcjr@leeds.ac.uk::5b92f35d-451d-4ed0-927a-be05147383a2" providerId="AD" clId="Web-{CB01FAED-8A14-6712-FAE9-9C498CFB9651}" dt="2019-11-07T13:08:37.422" v="1784" actId="1076"/>
          <ac:spMkLst>
            <pc:docMk/>
            <pc:sldMk cId="595207969" sldId="258"/>
            <ac:spMk id="15" creationId="{60299086-6566-4BFF-80C0-782F8F444B48}"/>
          </ac:spMkLst>
        </pc:spChg>
        <pc:spChg chg="mod">
          <ac:chgData name="Joy Robbins" userId="S::llcjr@leeds.ac.uk::5b92f35d-451d-4ed0-927a-be05147383a2" providerId="AD" clId="Web-{CB01FAED-8A14-6712-FAE9-9C498CFB9651}" dt="2019-11-07T13:08:37.422" v="1785" actId="1076"/>
          <ac:spMkLst>
            <pc:docMk/>
            <pc:sldMk cId="595207969" sldId="258"/>
            <ac:spMk id="16" creationId="{0ECD307B-224E-4706-ACEB-F43AE4CB231D}"/>
          </ac:spMkLst>
        </pc:spChg>
        <pc:spChg chg="del">
          <ac:chgData name="Joy Robbins" userId="S::llcjr@leeds.ac.uk::5b92f35d-451d-4ed0-927a-be05147383a2" providerId="AD" clId="Web-{CB01FAED-8A14-6712-FAE9-9C498CFB9651}" dt="2019-11-07T12:19:01.166" v="418"/>
          <ac:spMkLst>
            <pc:docMk/>
            <pc:sldMk cId="595207969" sldId="258"/>
            <ac:spMk id="37" creationId="{7AFCD427-5906-4B5B-B8FD-AE5570A6F9A1}"/>
          </ac:spMkLst>
        </pc:spChg>
        <pc:picChg chg="del">
          <ac:chgData name="Joy Robbins" userId="S::llcjr@leeds.ac.uk::5b92f35d-451d-4ed0-927a-be05147383a2" providerId="AD" clId="Web-{CB01FAED-8A14-6712-FAE9-9C498CFB9651}" dt="2019-11-07T12:09:10.751" v="233"/>
          <ac:picMkLst>
            <pc:docMk/>
            <pc:sldMk cId="595207969" sldId="258"/>
            <ac:picMk id="3" creationId="{23713026-5C10-4715-931E-C58A7886E352}"/>
          </ac:picMkLst>
        </pc:picChg>
        <pc:picChg chg="mod">
          <ac:chgData name="Joy Robbins" userId="S::llcjr@leeds.ac.uk::5b92f35d-451d-4ed0-927a-be05147383a2" providerId="AD" clId="Web-{CB01FAED-8A14-6712-FAE9-9C498CFB9651}" dt="2019-11-07T13:08:37.375" v="1778" actId="1076"/>
          <ac:picMkLst>
            <pc:docMk/>
            <pc:sldMk cId="595207969" sldId="258"/>
            <ac:picMk id="9" creationId="{DA9DC78B-69F8-4FCF-BEC3-BE0E291ED7CD}"/>
          </ac:picMkLst>
        </pc:picChg>
      </pc:sldChg>
      <pc:sldChg chg="addSp delSp modSp new del">
        <pc:chgData name="Joy Robbins" userId="S::llcjr@leeds.ac.uk::5b92f35d-451d-4ed0-927a-be05147383a2" providerId="AD" clId="Web-{CB01FAED-8A14-6712-FAE9-9C498CFB9651}" dt="2019-11-07T12:20:31.417" v="475"/>
        <pc:sldMkLst>
          <pc:docMk/>
          <pc:sldMk cId="2323322570" sldId="259"/>
        </pc:sldMkLst>
        <pc:spChg chg="del">
          <ac:chgData name="Joy Robbins" userId="S::llcjr@leeds.ac.uk::5b92f35d-451d-4ed0-927a-be05147383a2" providerId="AD" clId="Web-{CB01FAED-8A14-6712-FAE9-9C498CFB9651}" dt="2019-11-07T12:09:14.876" v="235"/>
          <ac:spMkLst>
            <pc:docMk/>
            <pc:sldMk cId="2323322570" sldId="259"/>
            <ac:spMk id="3" creationId="{54890855-5DD1-46DF-A6BB-0DA3655C7F0A}"/>
          </ac:spMkLst>
        </pc:spChg>
        <pc:spChg chg="add">
          <ac:chgData name="Joy Robbins" userId="S::llcjr@leeds.ac.uk::5b92f35d-451d-4ed0-927a-be05147383a2" providerId="AD" clId="Web-{CB01FAED-8A14-6712-FAE9-9C498CFB9651}" dt="2019-11-07T12:09:21.673" v="237"/>
          <ac:spMkLst>
            <pc:docMk/>
            <pc:sldMk cId="2323322570" sldId="259"/>
            <ac:spMk id="6" creationId="{19FAA669-3103-4AD5-814C-FDDE0B9D258B}"/>
          </ac:spMkLst>
        </pc:spChg>
        <pc:picChg chg="add mod ord">
          <ac:chgData name="Joy Robbins" userId="S::llcjr@leeds.ac.uk::5b92f35d-451d-4ed0-927a-be05147383a2" providerId="AD" clId="Web-{CB01FAED-8A14-6712-FAE9-9C498CFB9651}" dt="2019-11-07T12:09:14.876" v="235"/>
          <ac:picMkLst>
            <pc:docMk/>
            <pc:sldMk cId="2323322570" sldId="259"/>
            <ac:picMk id="4" creationId="{1062037B-589F-4996-A228-A51006AF92CC}"/>
          </ac:picMkLst>
        </pc:picChg>
      </pc:sldChg>
      <pc:sldChg chg="addSp delSp modSp new mod setBg">
        <pc:chgData name="Joy Robbins" userId="S::llcjr@leeds.ac.uk::5b92f35d-451d-4ed0-927a-be05147383a2" providerId="AD" clId="Web-{CB01FAED-8A14-6712-FAE9-9C498CFB9651}" dt="2019-11-07T12:11:15.987" v="318"/>
        <pc:sldMkLst>
          <pc:docMk/>
          <pc:sldMk cId="521188650" sldId="260"/>
        </pc:sldMkLst>
        <pc:spChg chg="mod">
          <ac:chgData name="Joy Robbins" userId="S::llcjr@leeds.ac.uk::5b92f35d-451d-4ed0-927a-be05147383a2" providerId="AD" clId="Web-{CB01FAED-8A14-6712-FAE9-9C498CFB9651}" dt="2019-11-07T12:11:15.987" v="318"/>
          <ac:spMkLst>
            <pc:docMk/>
            <pc:sldMk cId="521188650" sldId="260"/>
            <ac:spMk id="2" creationId="{DB159592-7CD6-44F8-9B6E-608B342A2268}"/>
          </ac:spMkLst>
        </pc:spChg>
        <pc:spChg chg="add del mod">
          <ac:chgData name="Joy Robbins" userId="S::llcjr@leeds.ac.uk::5b92f35d-451d-4ed0-927a-be05147383a2" providerId="AD" clId="Web-{CB01FAED-8A14-6712-FAE9-9C498CFB9651}" dt="2019-11-07T12:11:15.987" v="318"/>
          <ac:spMkLst>
            <pc:docMk/>
            <pc:sldMk cId="521188650" sldId="260"/>
            <ac:spMk id="3" creationId="{823EB1DE-B7BF-46C8-B5FD-7908E0179DAE}"/>
          </ac:spMkLst>
        </pc:spChg>
        <pc:picChg chg="add del mod ord">
          <ac:chgData name="Joy Robbins" userId="S::llcjr@leeds.ac.uk::5b92f35d-451d-4ed0-927a-be05147383a2" providerId="AD" clId="Web-{CB01FAED-8A14-6712-FAE9-9C498CFB9651}" dt="2019-11-07T12:10:47.174" v="310"/>
          <ac:picMkLst>
            <pc:docMk/>
            <pc:sldMk cId="521188650" sldId="260"/>
            <ac:picMk id="4" creationId="{6C97E087-58C9-48D3-A02D-E0DFB049D726}"/>
          </ac:picMkLst>
        </pc:picChg>
        <pc:picChg chg="add mod">
          <ac:chgData name="Joy Robbins" userId="S::llcjr@leeds.ac.uk::5b92f35d-451d-4ed0-927a-be05147383a2" providerId="AD" clId="Web-{CB01FAED-8A14-6712-FAE9-9C498CFB9651}" dt="2019-11-07T12:11:15.987" v="318"/>
          <ac:picMkLst>
            <pc:docMk/>
            <pc:sldMk cId="521188650" sldId="260"/>
            <ac:picMk id="6" creationId="{A3C5E880-FD4E-43AC-B7EB-57A9A81F8959}"/>
          </ac:picMkLst>
        </pc:picChg>
      </pc:sldChg>
      <pc:sldChg chg="addSp delSp modSp new mod setBg">
        <pc:chgData name="Joy Robbins" userId="S::llcjr@leeds.ac.uk::5b92f35d-451d-4ed0-927a-be05147383a2" providerId="AD" clId="Web-{CB01FAED-8A14-6712-FAE9-9C498CFB9651}" dt="2019-11-07T12:15:58.413" v="335"/>
        <pc:sldMkLst>
          <pc:docMk/>
          <pc:sldMk cId="4161480751" sldId="261"/>
        </pc:sldMkLst>
        <pc:spChg chg="mod">
          <ac:chgData name="Joy Robbins" userId="S::llcjr@leeds.ac.uk::5b92f35d-451d-4ed0-927a-be05147383a2" providerId="AD" clId="Web-{CB01FAED-8A14-6712-FAE9-9C498CFB9651}" dt="2019-11-07T12:15:39.132" v="333"/>
          <ac:spMkLst>
            <pc:docMk/>
            <pc:sldMk cId="4161480751" sldId="261"/>
            <ac:spMk id="2" creationId="{7BE05928-E118-4C68-BA23-D96C0916F02F}"/>
          </ac:spMkLst>
        </pc:spChg>
        <pc:spChg chg="mod ord">
          <ac:chgData name="Joy Robbins" userId="S::llcjr@leeds.ac.uk::5b92f35d-451d-4ed0-927a-be05147383a2" providerId="AD" clId="Web-{CB01FAED-8A14-6712-FAE9-9C498CFB9651}" dt="2019-11-07T12:15:39.132" v="333"/>
          <ac:spMkLst>
            <pc:docMk/>
            <pc:sldMk cId="4161480751" sldId="261"/>
            <ac:spMk id="3" creationId="{589ECF28-7D96-497C-8A30-4E9B4759DC3F}"/>
          </ac:spMkLst>
        </pc:spChg>
        <pc:spChg chg="add del mod">
          <ac:chgData name="Joy Robbins" userId="S::llcjr@leeds.ac.uk::5b92f35d-451d-4ed0-927a-be05147383a2" providerId="AD" clId="Web-{CB01FAED-8A14-6712-FAE9-9C498CFB9651}" dt="2019-11-07T12:15:50.897" v="334"/>
          <ac:spMkLst>
            <pc:docMk/>
            <pc:sldMk cId="4161480751" sldId="261"/>
            <ac:spMk id="6" creationId="{F01C0DD7-9450-4062-83B2-1F21549CFB18}"/>
          </ac:spMkLst>
        </pc:spChg>
        <pc:spChg chg="add del">
          <ac:chgData name="Joy Robbins" userId="S::llcjr@leeds.ac.uk::5b92f35d-451d-4ed0-927a-be05147383a2" providerId="AD" clId="Web-{CB01FAED-8A14-6712-FAE9-9C498CFB9651}" dt="2019-11-07T12:15:39.116" v="332"/>
          <ac:spMkLst>
            <pc:docMk/>
            <pc:sldMk cId="4161480751" sldId="261"/>
            <ac:spMk id="11" creationId="{CEB41C5C-0F34-4DDA-9D7C-5E717F35F60C}"/>
          </ac:spMkLst>
        </pc:spChg>
        <pc:picChg chg="add mod">
          <ac:chgData name="Joy Robbins" userId="S::llcjr@leeds.ac.uk::5b92f35d-451d-4ed0-927a-be05147383a2" providerId="AD" clId="Web-{CB01FAED-8A14-6712-FAE9-9C498CFB9651}" dt="2019-11-07T12:15:58.413" v="335"/>
          <ac:picMkLst>
            <pc:docMk/>
            <pc:sldMk cId="4161480751" sldId="261"/>
            <ac:picMk id="4" creationId="{BCA32F6F-8B5E-4F0C-85A2-48FA9E7275C7}"/>
          </ac:picMkLst>
        </pc:picChg>
      </pc:sldChg>
      <pc:sldChg chg="addSp delSp modSp new mod setBg addAnim modAnim setClrOvrMap">
        <pc:chgData name="Joy Robbins" userId="S::llcjr@leeds.ac.uk::5b92f35d-451d-4ed0-927a-be05147383a2" providerId="AD" clId="Web-{CB01FAED-8A14-6712-FAE9-9C498CFB9651}" dt="2019-11-07T12:48:13.358" v="834"/>
        <pc:sldMkLst>
          <pc:docMk/>
          <pc:sldMk cId="437255831" sldId="262"/>
        </pc:sldMkLst>
        <pc:spChg chg="mod">
          <ac:chgData name="Joy Robbins" userId="S::llcjr@leeds.ac.uk::5b92f35d-451d-4ed0-927a-be05147383a2" providerId="AD" clId="Web-{CB01FAED-8A14-6712-FAE9-9C498CFB9651}" dt="2019-11-07T12:43:46.807" v="827"/>
          <ac:spMkLst>
            <pc:docMk/>
            <pc:sldMk cId="437255831" sldId="262"/>
            <ac:spMk id="2" creationId="{48EAFA0D-D8A5-4F0B-8CB5-86F9B8E2D927}"/>
          </ac:spMkLst>
        </pc:spChg>
        <pc:spChg chg="mod">
          <ac:chgData name="Joy Robbins" userId="S::llcjr@leeds.ac.uk::5b92f35d-451d-4ed0-927a-be05147383a2" providerId="AD" clId="Web-{CB01FAED-8A14-6712-FAE9-9C498CFB9651}" dt="2019-11-07T12:43:46.807" v="827"/>
          <ac:spMkLst>
            <pc:docMk/>
            <pc:sldMk cId="437255831" sldId="262"/>
            <ac:spMk id="3" creationId="{AD9D3115-565C-4984-BDCD-E9A89A7F2B83}"/>
          </ac:spMkLst>
        </pc:spChg>
        <pc:spChg chg="add del mod">
          <ac:chgData name="Joy Robbins" userId="S::llcjr@leeds.ac.uk::5b92f35d-451d-4ed0-927a-be05147383a2" providerId="AD" clId="Web-{CB01FAED-8A14-6712-FAE9-9C498CFB9651}" dt="2019-11-07T12:27:41.843" v="653"/>
          <ac:spMkLst>
            <pc:docMk/>
            <pc:sldMk cId="437255831" sldId="262"/>
            <ac:spMk id="7" creationId="{F6600390-077E-445B-A5EA-6ACD24A3392A}"/>
          </ac:spMkLst>
        </pc:spChg>
        <pc:spChg chg="add mod ord">
          <ac:chgData name="Joy Robbins" userId="S::llcjr@leeds.ac.uk::5b92f35d-451d-4ed0-927a-be05147383a2" providerId="AD" clId="Web-{CB01FAED-8A14-6712-FAE9-9C498CFB9651}" dt="2019-11-07T12:43:46.807" v="827"/>
          <ac:spMkLst>
            <pc:docMk/>
            <pc:sldMk cId="437255831" sldId="262"/>
            <ac:spMk id="9" creationId="{7C806FAD-0B16-4FB5-8932-A3222728C48F}"/>
          </ac:spMkLst>
        </pc:spChg>
        <pc:spChg chg="add del">
          <ac:chgData name="Joy Robbins" userId="S::llcjr@leeds.ac.uk::5b92f35d-451d-4ed0-927a-be05147383a2" providerId="AD" clId="Web-{CB01FAED-8A14-6712-FAE9-9C498CFB9651}" dt="2019-11-07T12:36:10.551" v="754"/>
          <ac:spMkLst>
            <pc:docMk/>
            <pc:sldMk cId="437255831" sldId="262"/>
            <ac:spMk id="13" creationId="{88A49F1B-C344-4770-8E5D-A8D82BABEB82}"/>
          </ac:spMkLst>
        </pc:spChg>
        <pc:spChg chg="add del">
          <ac:chgData name="Joy Robbins" userId="S::llcjr@leeds.ac.uk::5b92f35d-451d-4ed0-927a-be05147383a2" providerId="AD" clId="Web-{CB01FAED-8A14-6712-FAE9-9C498CFB9651}" dt="2019-11-07T12:43:46.807" v="827"/>
          <ac:spMkLst>
            <pc:docMk/>
            <pc:sldMk cId="437255831" sldId="262"/>
            <ac:spMk id="14" creationId="{1E214AA7-F028-4A0D-8698-61AEC754D1BC}"/>
          </ac:spMkLst>
        </pc:spChg>
        <pc:spChg chg="add del">
          <ac:chgData name="Joy Robbins" userId="S::llcjr@leeds.ac.uk::5b92f35d-451d-4ed0-927a-be05147383a2" providerId="AD" clId="Web-{CB01FAED-8A14-6712-FAE9-9C498CFB9651}" dt="2019-11-07T12:30:25.412" v="674"/>
          <ac:spMkLst>
            <pc:docMk/>
            <pc:sldMk cId="437255831" sldId="262"/>
            <ac:spMk id="17" creationId="{88A49F1B-C344-4770-8E5D-A8D82BABEB82}"/>
          </ac:spMkLst>
        </pc:spChg>
        <pc:spChg chg="add del">
          <ac:chgData name="Joy Robbins" userId="S::llcjr@leeds.ac.uk::5b92f35d-451d-4ed0-927a-be05147383a2" providerId="AD" clId="Web-{CB01FAED-8A14-6712-FAE9-9C498CFB9651}" dt="2019-11-07T12:30:22.520" v="673"/>
          <ac:spMkLst>
            <pc:docMk/>
            <pc:sldMk cId="437255831" sldId="262"/>
            <ac:spMk id="19" creationId="{88A49F1B-C344-4770-8E5D-A8D82BABEB82}"/>
          </ac:spMkLst>
        </pc:spChg>
        <pc:spChg chg="add del">
          <ac:chgData name="Joy Robbins" userId="S::llcjr@leeds.ac.uk::5b92f35d-451d-4ed0-927a-be05147383a2" providerId="AD" clId="Web-{CB01FAED-8A14-6712-FAE9-9C498CFB9651}" dt="2019-11-07T12:30:21.021" v="672"/>
          <ac:spMkLst>
            <pc:docMk/>
            <pc:sldMk cId="437255831" sldId="262"/>
            <ac:spMk id="21" creationId="{88A49F1B-C344-4770-8E5D-A8D82BABEB82}"/>
          </ac:spMkLst>
        </pc:spChg>
        <pc:spChg chg="add del">
          <ac:chgData name="Joy Robbins" userId="S::llcjr@leeds.ac.uk::5b92f35d-451d-4ed0-927a-be05147383a2" providerId="AD" clId="Web-{CB01FAED-8A14-6712-FAE9-9C498CFB9651}" dt="2019-11-07T12:30:19.775" v="671"/>
          <ac:spMkLst>
            <pc:docMk/>
            <pc:sldMk cId="437255831" sldId="262"/>
            <ac:spMk id="23" creationId="{88A49F1B-C344-4770-8E5D-A8D82BABEB82}"/>
          </ac:spMkLst>
        </pc:spChg>
        <pc:spChg chg="add">
          <ac:chgData name="Joy Robbins" userId="S::llcjr@leeds.ac.uk::5b92f35d-451d-4ed0-927a-be05147383a2" providerId="AD" clId="Web-{CB01FAED-8A14-6712-FAE9-9C498CFB9651}" dt="2019-11-07T12:43:46.807" v="827"/>
          <ac:spMkLst>
            <pc:docMk/>
            <pc:sldMk cId="437255831" sldId="262"/>
            <ac:spMk id="37" creationId="{E17ACF44-3D86-445D-B968-A95E27441206}"/>
          </ac:spMkLst>
        </pc:spChg>
        <pc:spChg chg="add">
          <ac:chgData name="Joy Robbins" userId="S::llcjr@leeds.ac.uk::5b92f35d-451d-4ed0-927a-be05147383a2" providerId="AD" clId="Web-{CB01FAED-8A14-6712-FAE9-9C498CFB9651}" dt="2019-11-07T12:43:46.807" v="827"/>
          <ac:spMkLst>
            <pc:docMk/>
            <pc:sldMk cId="437255831" sldId="262"/>
            <ac:spMk id="38" creationId="{5D99C11F-9B39-4C31-891D-AB9740CD39FB}"/>
          </ac:spMkLst>
        </pc:spChg>
        <pc:spChg chg="add">
          <ac:chgData name="Joy Robbins" userId="S::llcjr@leeds.ac.uk::5b92f35d-451d-4ed0-927a-be05147383a2" providerId="AD" clId="Web-{CB01FAED-8A14-6712-FAE9-9C498CFB9651}" dt="2019-11-07T12:43:46.807" v="827"/>
          <ac:spMkLst>
            <pc:docMk/>
            <pc:sldMk cId="437255831" sldId="262"/>
            <ac:spMk id="40" creationId="{379A6E4F-520D-4C52-A635-ACC73C0969C3}"/>
          </ac:spMkLst>
        </pc:spChg>
        <pc:spChg chg="add del">
          <ac:chgData name="Joy Robbins" userId="S::llcjr@leeds.ac.uk::5b92f35d-451d-4ed0-927a-be05147383a2" providerId="AD" clId="Web-{CB01FAED-8A14-6712-FAE9-9C498CFB9651}" dt="2019-11-07T12:43:42.432" v="826"/>
          <ac:spMkLst>
            <pc:docMk/>
            <pc:sldMk cId="437255831" sldId="262"/>
            <ac:spMk id="41" creationId="{E17ACF44-3D86-445D-B968-A95E27441206}"/>
          </ac:spMkLst>
        </pc:spChg>
        <pc:spChg chg="add">
          <ac:chgData name="Joy Robbins" userId="S::llcjr@leeds.ac.uk::5b92f35d-451d-4ed0-927a-be05147383a2" providerId="AD" clId="Web-{CB01FAED-8A14-6712-FAE9-9C498CFB9651}" dt="2019-11-07T12:43:46.807" v="827"/>
          <ac:spMkLst>
            <pc:docMk/>
            <pc:sldMk cId="437255831" sldId="262"/>
            <ac:spMk id="42" creationId="{5D8DF252-F3BD-433C-B6C6-8C57E32E322F}"/>
          </ac:spMkLst>
        </pc:spChg>
        <pc:spChg chg="add del">
          <ac:chgData name="Joy Robbins" userId="S::llcjr@leeds.ac.uk::5b92f35d-451d-4ed0-927a-be05147383a2" providerId="AD" clId="Web-{CB01FAED-8A14-6712-FAE9-9C498CFB9651}" dt="2019-11-07T12:43:42.432" v="826"/>
          <ac:spMkLst>
            <pc:docMk/>
            <pc:sldMk cId="437255831" sldId="262"/>
            <ac:spMk id="43" creationId="{5D99C11F-9B39-4C31-891D-AB9740CD39FB}"/>
          </ac:spMkLst>
        </pc:spChg>
        <pc:spChg chg="add">
          <ac:chgData name="Joy Robbins" userId="S::llcjr@leeds.ac.uk::5b92f35d-451d-4ed0-927a-be05147383a2" providerId="AD" clId="Web-{CB01FAED-8A14-6712-FAE9-9C498CFB9651}" dt="2019-11-07T12:43:46.807" v="827"/>
          <ac:spMkLst>
            <pc:docMk/>
            <pc:sldMk cId="437255831" sldId="262"/>
            <ac:spMk id="44" creationId="{8B31F2C7-5103-4CFE-B52D-DEC0C13C5271}"/>
          </ac:spMkLst>
        </pc:spChg>
        <pc:spChg chg="add del">
          <ac:chgData name="Joy Robbins" userId="S::llcjr@leeds.ac.uk::5b92f35d-451d-4ed0-927a-be05147383a2" providerId="AD" clId="Web-{CB01FAED-8A14-6712-FAE9-9C498CFB9651}" dt="2019-11-07T12:43:42.432" v="826"/>
          <ac:spMkLst>
            <pc:docMk/>
            <pc:sldMk cId="437255831" sldId="262"/>
            <ac:spMk id="45" creationId="{379A6E4F-520D-4C52-A635-ACC73C0969C3}"/>
          </ac:spMkLst>
        </pc:spChg>
        <pc:spChg chg="add del">
          <ac:chgData name="Joy Robbins" userId="S::llcjr@leeds.ac.uk::5b92f35d-451d-4ed0-927a-be05147383a2" providerId="AD" clId="Web-{CB01FAED-8A14-6712-FAE9-9C498CFB9651}" dt="2019-11-07T12:43:42.432" v="826"/>
          <ac:spMkLst>
            <pc:docMk/>
            <pc:sldMk cId="437255831" sldId="262"/>
            <ac:spMk id="47" creationId="{5D8DF252-F3BD-433C-B6C6-8C57E32E322F}"/>
          </ac:spMkLst>
        </pc:spChg>
        <pc:spChg chg="add del">
          <ac:chgData name="Joy Robbins" userId="S::llcjr@leeds.ac.uk::5b92f35d-451d-4ed0-927a-be05147383a2" providerId="AD" clId="Web-{CB01FAED-8A14-6712-FAE9-9C498CFB9651}" dt="2019-11-07T12:43:42.432" v="826"/>
          <ac:spMkLst>
            <pc:docMk/>
            <pc:sldMk cId="437255831" sldId="262"/>
            <ac:spMk id="49" creationId="{8B31F2C7-5103-4CFE-B52D-DEC0C13C5271}"/>
          </ac:spMkLst>
        </pc:spChg>
        <pc:picChg chg="add del mod">
          <ac:chgData name="Joy Robbins" userId="S::llcjr@leeds.ac.uk::5b92f35d-451d-4ed0-927a-be05147383a2" providerId="AD" clId="Web-{CB01FAED-8A14-6712-FAE9-9C498CFB9651}" dt="2019-11-07T12:27:41.844" v="654"/>
          <ac:picMkLst>
            <pc:docMk/>
            <pc:sldMk cId="437255831" sldId="262"/>
            <ac:picMk id="5" creationId="{23BCCADB-754A-4F10-887D-7AAAD26AE925}"/>
          </ac:picMkLst>
        </pc:picChg>
        <pc:picChg chg="add del mod">
          <ac:chgData name="Joy Robbins" userId="S::llcjr@leeds.ac.uk::5b92f35d-451d-4ed0-927a-be05147383a2" providerId="AD" clId="Web-{CB01FAED-8A14-6712-FAE9-9C498CFB9651}" dt="2019-11-07T12:36:01.879" v="753"/>
          <ac:picMkLst>
            <pc:docMk/>
            <pc:sldMk cId="437255831" sldId="262"/>
            <ac:picMk id="10" creationId="{CB7F5D84-2920-43C0-93A0-1FB085FD3D6D}"/>
          </ac:picMkLst>
        </pc:picChg>
        <pc:picChg chg="add del">
          <ac:chgData name="Joy Robbins" userId="S::llcjr@leeds.ac.uk::5b92f35d-451d-4ed0-927a-be05147383a2" providerId="AD" clId="Web-{CB01FAED-8A14-6712-FAE9-9C498CFB9651}" dt="2019-11-07T12:39:06.475" v="771"/>
          <ac:picMkLst>
            <pc:docMk/>
            <pc:sldMk cId="437255831" sldId="262"/>
            <ac:picMk id="12" creationId="{5422ED92-B591-476B-B4E6-C1BE4F9D0A8E}"/>
          </ac:picMkLst>
        </pc:picChg>
        <pc:picChg chg="add del">
          <ac:chgData name="Joy Robbins" userId="S::llcjr@leeds.ac.uk::5b92f35d-451d-4ed0-927a-be05147383a2" providerId="AD" clId="Web-{CB01FAED-8A14-6712-FAE9-9C498CFB9651}" dt="2019-11-07T12:30:18.229" v="670"/>
          <ac:picMkLst>
            <pc:docMk/>
            <pc:sldMk cId="437255831" sldId="262"/>
            <ac:picMk id="15" creationId="{5422ED92-B591-476B-B4E6-C1BE4F9D0A8E}"/>
          </ac:picMkLst>
        </pc:picChg>
        <pc:picChg chg="add del">
          <ac:chgData name="Joy Robbins" userId="S::llcjr@leeds.ac.uk::5b92f35d-451d-4ed0-927a-be05147383a2" providerId="AD" clId="Web-{CB01FAED-8A14-6712-FAE9-9C498CFB9651}" dt="2019-11-07T12:30:17.307" v="669"/>
          <ac:picMkLst>
            <pc:docMk/>
            <pc:sldMk cId="437255831" sldId="262"/>
            <ac:picMk id="18" creationId="{5422ED92-B591-476B-B4E6-C1BE4F9D0A8E}"/>
          </ac:picMkLst>
        </pc:picChg>
        <pc:picChg chg="add del">
          <ac:chgData name="Joy Robbins" userId="S::llcjr@leeds.ac.uk::5b92f35d-451d-4ed0-927a-be05147383a2" providerId="AD" clId="Web-{CB01FAED-8A14-6712-FAE9-9C498CFB9651}" dt="2019-11-07T12:30:16.598" v="668"/>
          <ac:picMkLst>
            <pc:docMk/>
            <pc:sldMk cId="437255831" sldId="262"/>
            <ac:picMk id="20" creationId="{5422ED92-B591-476B-B4E6-C1BE4F9D0A8E}"/>
          </ac:picMkLst>
        </pc:picChg>
        <pc:picChg chg="add del">
          <ac:chgData name="Joy Robbins" userId="S::llcjr@leeds.ac.uk::5b92f35d-451d-4ed0-927a-be05147383a2" providerId="AD" clId="Web-{CB01FAED-8A14-6712-FAE9-9C498CFB9651}" dt="2019-11-07T12:30:15.909" v="667"/>
          <ac:picMkLst>
            <pc:docMk/>
            <pc:sldMk cId="437255831" sldId="262"/>
            <ac:picMk id="22" creationId="{5422ED92-B591-476B-B4E6-C1BE4F9D0A8E}"/>
          </ac:picMkLst>
        </pc:picChg>
        <pc:picChg chg="add mod ord">
          <ac:chgData name="Joy Robbins" userId="S::llcjr@leeds.ac.uk::5b92f35d-451d-4ed0-927a-be05147383a2" providerId="AD" clId="Web-{CB01FAED-8A14-6712-FAE9-9C498CFB9651}" dt="2019-11-07T12:43:46.807" v="827"/>
          <ac:picMkLst>
            <pc:docMk/>
            <pc:sldMk cId="437255831" sldId="262"/>
            <ac:picMk id="24" creationId="{4685557D-42C4-41B0-B79B-446D688C72E5}"/>
          </ac:picMkLst>
        </pc:picChg>
        <pc:picChg chg="add del mod">
          <ac:chgData name="Joy Robbins" userId="S::llcjr@leeds.ac.uk::5b92f35d-451d-4ed0-927a-be05147383a2" providerId="AD" clId="Web-{CB01FAED-8A14-6712-FAE9-9C498CFB9651}" dt="2019-11-07T12:34:55.691" v="741"/>
          <ac:picMkLst>
            <pc:docMk/>
            <pc:sldMk cId="437255831" sldId="262"/>
            <ac:picMk id="26" creationId="{405EDD68-4456-4EB5-AF24-1FE2ECD7B040}"/>
          </ac:picMkLst>
        </pc:picChg>
        <pc:picChg chg="add del mod">
          <ac:chgData name="Joy Robbins" userId="S::llcjr@leeds.ac.uk::5b92f35d-451d-4ed0-927a-be05147383a2" providerId="AD" clId="Web-{CB01FAED-8A14-6712-FAE9-9C498CFB9651}" dt="2019-11-07T12:35:55.457" v="752"/>
          <ac:picMkLst>
            <pc:docMk/>
            <pc:sldMk cId="437255831" sldId="262"/>
            <ac:picMk id="28" creationId="{C64A8773-023E-464B-B82A-90E32DADD67E}"/>
          </ac:picMkLst>
        </pc:picChg>
        <pc:picChg chg="add mod ord">
          <ac:chgData name="Joy Robbins" userId="S::llcjr@leeds.ac.uk::5b92f35d-451d-4ed0-927a-be05147383a2" providerId="AD" clId="Web-{CB01FAED-8A14-6712-FAE9-9C498CFB9651}" dt="2019-11-07T12:43:46.807" v="827"/>
          <ac:picMkLst>
            <pc:docMk/>
            <pc:sldMk cId="437255831" sldId="262"/>
            <ac:picMk id="30" creationId="{7F25ABAE-91D9-4D1F-9163-2F97723A33ED}"/>
          </ac:picMkLst>
        </pc:picChg>
        <pc:picChg chg="add mod">
          <ac:chgData name="Joy Robbins" userId="S::llcjr@leeds.ac.uk::5b92f35d-451d-4ed0-927a-be05147383a2" providerId="AD" clId="Web-{CB01FAED-8A14-6712-FAE9-9C498CFB9651}" dt="2019-11-07T12:43:46.807" v="827"/>
          <ac:picMkLst>
            <pc:docMk/>
            <pc:sldMk cId="437255831" sldId="262"/>
            <ac:picMk id="32" creationId="{7A08F6FB-6ABF-40CD-B551-35FD65FEBAD6}"/>
          </ac:picMkLst>
        </pc:picChg>
        <pc:picChg chg="add mod">
          <ac:chgData name="Joy Robbins" userId="S::llcjr@leeds.ac.uk::5b92f35d-451d-4ed0-927a-be05147383a2" providerId="AD" clId="Web-{CB01FAED-8A14-6712-FAE9-9C498CFB9651}" dt="2019-11-07T12:43:46.807" v="827"/>
          <ac:picMkLst>
            <pc:docMk/>
            <pc:sldMk cId="437255831" sldId="262"/>
            <ac:picMk id="34" creationId="{9D79C303-2EA8-4AF2-AA63-F8A0CFA12053}"/>
          </ac:picMkLst>
        </pc:picChg>
        <pc:picChg chg="add mod">
          <ac:chgData name="Joy Robbins" userId="S::llcjr@leeds.ac.uk::5b92f35d-451d-4ed0-927a-be05147383a2" providerId="AD" clId="Web-{CB01FAED-8A14-6712-FAE9-9C498CFB9651}" dt="2019-11-07T12:48:07.014" v="832" actId="1076"/>
          <ac:picMkLst>
            <pc:docMk/>
            <pc:sldMk cId="437255831" sldId="262"/>
            <ac:picMk id="46" creationId="{50211148-811A-48F7-A468-F7DFA97F0051}"/>
          </ac:picMkLst>
        </pc:picChg>
        <pc:cxnChg chg="add del">
          <ac:chgData name="Joy Robbins" userId="S::llcjr@leeds.ac.uk::5b92f35d-451d-4ed0-927a-be05147383a2" providerId="AD" clId="Web-{CB01FAED-8A14-6712-FAE9-9C498CFB9651}" dt="2019-11-07T12:43:46.807" v="827"/>
          <ac:cxnSpMkLst>
            <pc:docMk/>
            <pc:sldMk cId="437255831" sldId="262"/>
            <ac:cxnSpMk id="16" creationId="{D6206FDC-2777-4D7F-AF9C-73413DA664C9}"/>
          </ac:cxnSpMkLst>
        </pc:cxnChg>
        <pc:cxnChg chg="add">
          <ac:chgData name="Joy Robbins" userId="S::llcjr@leeds.ac.uk::5b92f35d-451d-4ed0-927a-be05147383a2" providerId="AD" clId="Web-{CB01FAED-8A14-6712-FAE9-9C498CFB9651}" dt="2019-11-07T12:43:46.807" v="827"/>
          <ac:cxnSpMkLst>
            <pc:docMk/>
            <pc:sldMk cId="437255831" sldId="262"/>
            <ac:cxnSpMk id="36" creationId="{78FCE516-86C6-42EC-9BC0-9EAE55544758}"/>
          </ac:cxnSpMkLst>
        </pc:cxnChg>
        <pc:cxnChg chg="add del">
          <ac:chgData name="Joy Robbins" userId="S::llcjr@leeds.ac.uk::5b92f35d-451d-4ed0-927a-be05147383a2" providerId="AD" clId="Web-{CB01FAED-8A14-6712-FAE9-9C498CFB9651}" dt="2019-11-07T12:43:42.432" v="826"/>
          <ac:cxnSpMkLst>
            <pc:docMk/>
            <pc:sldMk cId="437255831" sldId="262"/>
            <ac:cxnSpMk id="39" creationId="{78FCE516-86C6-42EC-9BC0-9EAE55544758}"/>
          </ac:cxnSpMkLst>
        </pc:cxnChg>
      </pc:sldChg>
      <pc:sldChg chg="addSp modSp new mod setBg">
        <pc:chgData name="Joy Robbins" userId="S::llcjr@leeds.ac.uk::5b92f35d-451d-4ed0-927a-be05147383a2" providerId="AD" clId="Web-{CB01FAED-8A14-6712-FAE9-9C498CFB9651}" dt="2019-11-07T13:47:08.172" v="3316" actId="20577"/>
        <pc:sldMkLst>
          <pc:docMk/>
          <pc:sldMk cId="4191382572" sldId="263"/>
        </pc:sldMkLst>
        <pc:spChg chg="mod">
          <ac:chgData name="Joy Robbins" userId="S::llcjr@leeds.ac.uk::5b92f35d-451d-4ed0-927a-be05147383a2" providerId="AD" clId="Web-{CB01FAED-8A14-6712-FAE9-9C498CFB9651}" dt="2019-11-07T13:02:53.198" v="1545"/>
          <ac:spMkLst>
            <pc:docMk/>
            <pc:sldMk cId="4191382572" sldId="263"/>
            <ac:spMk id="2" creationId="{41F1F2E4-5F58-4FF8-8419-517EB9A79F8A}"/>
          </ac:spMkLst>
        </pc:spChg>
        <pc:spChg chg="mod ord">
          <ac:chgData name="Joy Robbins" userId="S::llcjr@leeds.ac.uk::5b92f35d-451d-4ed0-927a-be05147383a2" providerId="AD" clId="Web-{CB01FAED-8A14-6712-FAE9-9C498CFB9651}" dt="2019-11-07T13:47:08.172" v="3316" actId="20577"/>
          <ac:spMkLst>
            <pc:docMk/>
            <pc:sldMk cId="4191382572" sldId="263"/>
            <ac:spMk id="3" creationId="{E5B1F3DA-BDB0-431F-A12B-8B75631EB83D}"/>
          </ac:spMkLst>
        </pc:spChg>
        <pc:spChg chg="add">
          <ac:chgData name="Joy Robbins" userId="S::llcjr@leeds.ac.uk::5b92f35d-451d-4ed0-927a-be05147383a2" providerId="AD" clId="Web-{CB01FAED-8A14-6712-FAE9-9C498CFB9651}" dt="2019-11-07T13:02:53.198" v="1545"/>
          <ac:spMkLst>
            <pc:docMk/>
            <pc:sldMk cId="4191382572" sldId="263"/>
            <ac:spMk id="9" creationId="{4038CB10-1F5C-4D54-9DF7-12586DE5B007}"/>
          </ac:spMkLst>
        </pc:spChg>
        <pc:spChg chg="add">
          <ac:chgData name="Joy Robbins" userId="S::llcjr@leeds.ac.uk::5b92f35d-451d-4ed0-927a-be05147383a2" providerId="AD" clId="Web-{CB01FAED-8A14-6712-FAE9-9C498CFB9651}" dt="2019-11-07T13:02:53.198" v="1545"/>
          <ac:spMkLst>
            <pc:docMk/>
            <pc:sldMk cId="4191382572" sldId="263"/>
            <ac:spMk id="11" creationId="{73ED6512-6858-4552-B699-9A97FE9A4EA2}"/>
          </ac:spMkLst>
        </pc:spChg>
        <pc:picChg chg="add mod">
          <ac:chgData name="Joy Robbins" userId="S::llcjr@leeds.ac.uk::5b92f35d-451d-4ed0-927a-be05147383a2" providerId="AD" clId="Web-{CB01FAED-8A14-6712-FAE9-9C498CFB9651}" dt="2019-11-07T13:02:53.198" v="1545"/>
          <ac:picMkLst>
            <pc:docMk/>
            <pc:sldMk cId="4191382572" sldId="263"/>
            <ac:picMk id="4" creationId="{5AB6ADE4-9FD9-4760-84FD-167DE4C4FB92}"/>
          </ac:picMkLst>
        </pc:picChg>
      </pc:sldChg>
      <pc:sldChg chg="addSp delSp modSp add del replId">
        <pc:chgData name="Joy Robbins" userId="S::llcjr@leeds.ac.uk::5b92f35d-451d-4ed0-927a-be05147383a2" providerId="AD" clId="Web-{CB01FAED-8A14-6712-FAE9-9C498CFB9651}" dt="2019-11-07T13:07:55.655" v="1777"/>
        <pc:sldMkLst>
          <pc:docMk/>
          <pc:sldMk cId="232824043" sldId="264"/>
        </pc:sldMkLst>
        <pc:spChg chg="del">
          <ac:chgData name="Joy Robbins" userId="S::llcjr@leeds.ac.uk::5b92f35d-451d-4ed0-927a-be05147383a2" providerId="AD" clId="Web-{CB01FAED-8A14-6712-FAE9-9C498CFB9651}" dt="2019-11-07T13:01:49.619" v="1535"/>
          <ac:spMkLst>
            <pc:docMk/>
            <pc:sldMk cId="232824043" sldId="264"/>
            <ac:spMk id="2" creationId="{00000000-0000-0000-0000-000000000000}"/>
          </ac:spMkLst>
        </pc:spChg>
        <pc:spChg chg="del">
          <ac:chgData name="Joy Robbins" userId="S::llcjr@leeds.ac.uk::5b92f35d-451d-4ed0-927a-be05147383a2" providerId="AD" clId="Web-{CB01FAED-8A14-6712-FAE9-9C498CFB9651}" dt="2019-11-07T13:01:52.072" v="1536"/>
          <ac:spMkLst>
            <pc:docMk/>
            <pc:sldMk cId="232824043" sldId="264"/>
            <ac:spMk id="3" creationId="{00000000-0000-0000-0000-000000000000}"/>
          </ac:spMkLst>
        </pc:spChg>
        <pc:spChg chg="add del mod">
          <ac:chgData name="Joy Robbins" userId="S::llcjr@leeds.ac.uk::5b92f35d-451d-4ed0-927a-be05147383a2" providerId="AD" clId="Web-{CB01FAED-8A14-6712-FAE9-9C498CFB9651}" dt="2019-11-07T13:01:54.338" v="1537"/>
          <ac:spMkLst>
            <pc:docMk/>
            <pc:sldMk cId="232824043" sldId="264"/>
            <ac:spMk id="6" creationId="{E7F74CF0-F39F-47B4-A60F-6C6852BB18C9}"/>
          </ac:spMkLst>
        </pc:spChg>
        <pc:spChg chg="add del mod">
          <ac:chgData name="Joy Robbins" userId="S::llcjr@leeds.ac.uk::5b92f35d-451d-4ed0-927a-be05147383a2" providerId="AD" clId="Web-{CB01FAED-8A14-6712-FAE9-9C498CFB9651}" dt="2019-11-07T13:02:09.072" v="1538"/>
          <ac:spMkLst>
            <pc:docMk/>
            <pc:sldMk cId="232824043" sldId="264"/>
            <ac:spMk id="8" creationId="{7FF9B0C7-CD06-41D8-BC75-210B9E2D2F6E}"/>
          </ac:spMkLst>
        </pc:spChg>
      </pc:sldChg>
      <pc:sldChg chg="addSp delSp modSp new addAnim modAnim">
        <pc:chgData name="Joy Robbins" userId="S::llcjr@leeds.ac.uk::5b92f35d-451d-4ed0-927a-be05147383a2" providerId="AD" clId="Web-{CB01FAED-8A14-6712-FAE9-9C498CFB9651}" dt="2019-11-07T13:47:45.454" v="3319" actId="20577"/>
        <pc:sldMkLst>
          <pc:docMk/>
          <pc:sldMk cId="781051956" sldId="264"/>
        </pc:sldMkLst>
        <pc:spChg chg="mod">
          <ac:chgData name="Joy Robbins" userId="S::llcjr@leeds.ac.uk::5b92f35d-451d-4ed0-927a-be05147383a2" providerId="AD" clId="Web-{CB01FAED-8A14-6712-FAE9-9C498CFB9651}" dt="2019-11-07T13:13:35.644" v="1826" actId="20577"/>
          <ac:spMkLst>
            <pc:docMk/>
            <pc:sldMk cId="781051956" sldId="264"/>
            <ac:spMk id="2" creationId="{AD3F0B6A-D281-40C7-BBD1-FCA2E3808421}"/>
          </ac:spMkLst>
        </pc:spChg>
        <pc:spChg chg="mod">
          <ac:chgData name="Joy Robbins" userId="S::llcjr@leeds.ac.uk::5b92f35d-451d-4ed0-927a-be05147383a2" providerId="AD" clId="Web-{CB01FAED-8A14-6712-FAE9-9C498CFB9651}" dt="2019-11-07T13:31:19.018" v="2743" actId="20577"/>
          <ac:spMkLst>
            <pc:docMk/>
            <pc:sldMk cId="781051956" sldId="264"/>
            <ac:spMk id="3" creationId="{C1E3D8EB-B5D0-4540-9562-09E65148C1D3}"/>
          </ac:spMkLst>
        </pc:spChg>
        <pc:spChg chg="add del mod">
          <ac:chgData name="Joy Robbins" userId="S::llcjr@leeds.ac.uk::5b92f35d-451d-4ed0-927a-be05147383a2" providerId="AD" clId="Web-{CB01FAED-8A14-6712-FAE9-9C498CFB9651}" dt="2019-11-07T13:27:02.047" v="2517"/>
          <ac:spMkLst>
            <pc:docMk/>
            <pc:sldMk cId="781051956" sldId="264"/>
            <ac:spMk id="2085" creationId="{8387FDBD-95CB-4D98-8B13-85E8D9349662}"/>
          </ac:spMkLst>
        </pc:spChg>
        <pc:spChg chg="add mod">
          <ac:chgData name="Joy Robbins" userId="S::llcjr@leeds.ac.uk::5b92f35d-451d-4ed0-927a-be05147383a2" providerId="AD" clId="Web-{CB01FAED-8A14-6712-FAE9-9C498CFB9651}" dt="2019-11-07T13:30:11.174" v="2704" actId="1076"/>
          <ac:spMkLst>
            <pc:docMk/>
            <pc:sldMk cId="781051956" sldId="264"/>
            <ac:spMk id="2086" creationId="{CD9F4DAF-06A6-44CE-A9E1-39EB8A1C383A}"/>
          </ac:spMkLst>
        </pc:spChg>
        <pc:spChg chg="add mod">
          <ac:chgData name="Joy Robbins" userId="S::llcjr@leeds.ac.uk::5b92f35d-451d-4ed0-927a-be05147383a2" providerId="AD" clId="Web-{CB01FAED-8A14-6712-FAE9-9C498CFB9651}" dt="2019-11-07T13:30:14.518" v="2705" actId="1076"/>
          <ac:spMkLst>
            <pc:docMk/>
            <pc:sldMk cId="781051956" sldId="264"/>
            <ac:spMk id="2120" creationId="{DAE3B614-FA06-4193-8628-224B8E3BEE7F}"/>
          </ac:spMkLst>
        </pc:spChg>
        <pc:spChg chg="add mod">
          <ac:chgData name="Joy Robbins" userId="S::llcjr@leeds.ac.uk::5b92f35d-451d-4ed0-927a-be05147383a2" providerId="AD" clId="Web-{CB01FAED-8A14-6712-FAE9-9C498CFB9651}" dt="2019-11-07T13:36:33.976" v="3151" actId="1076"/>
          <ac:spMkLst>
            <pc:docMk/>
            <pc:sldMk cId="781051956" sldId="264"/>
            <ac:spMk id="2134" creationId="{13A04488-4BC2-47EA-A395-D55C36889D80}"/>
          </ac:spMkLst>
        </pc:spChg>
        <pc:graphicFrameChg chg="add mod modGraphic">
          <ac:chgData name="Joy Robbins" userId="S::llcjr@leeds.ac.uk::5b92f35d-451d-4ed0-927a-be05147383a2" providerId="AD" clId="Web-{CB01FAED-8A14-6712-FAE9-9C498CFB9651}" dt="2019-11-07T13:47:45.454" v="3319" actId="20577"/>
          <ac:graphicFrameMkLst>
            <pc:docMk/>
            <pc:sldMk cId="781051956" sldId="264"/>
            <ac:graphicFrameMk id="4" creationId="{AAE4FD51-2848-4944-BFFF-60ED4D91C472}"/>
          </ac:graphicFrameMkLst>
        </pc:graphicFrameChg>
        <pc:picChg chg="add mod">
          <ac:chgData name="Joy Robbins" userId="S::llcjr@leeds.ac.uk::5b92f35d-451d-4ed0-927a-be05147383a2" providerId="AD" clId="Web-{CB01FAED-8A14-6712-FAE9-9C498CFB9651}" dt="2019-11-07T13:35:34.116" v="3047" actId="1076"/>
          <ac:picMkLst>
            <pc:docMk/>
            <pc:sldMk cId="781051956" sldId="264"/>
            <ac:picMk id="2132" creationId="{613118D2-8FA5-44E2-9A53-B3BD7CD99679}"/>
          </ac:picMkLst>
        </pc:picChg>
      </pc:sldChg>
      <pc:sldChg chg="delSp add del replId delAnim">
        <pc:chgData name="Joy Robbins" userId="S::llcjr@leeds.ac.uk::5b92f35d-451d-4ed0-927a-be05147383a2" providerId="AD" clId="Web-{CB01FAED-8A14-6712-FAE9-9C498CFB9651}" dt="2019-11-07T13:10:19.767" v="1797"/>
        <pc:sldMkLst>
          <pc:docMk/>
          <pc:sldMk cId="1955573148" sldId="264"/>
        </pc:sldMkLst>
        <pc:picChg chg="del">
          <ac:chgData name="Joy Robbins" userId="S::llcjr@leeds.ac.uk::5b92f35d-451d-4ed0-927a-be05147383a2" providerId="AD" clId="Web-{CB01FAED-8A14-6712-FAE9-9C498CFB9651}" dt="2019-11-07T13:10:02.610" v="1796"/>
          <ac:picMkLst>
            <pc:docMk/>
            <pc:sldMk cId="1955573148" sldId="264"/>
            <ac:picMk id="30" creationId="{7F25ABAE-91D9-4D1F-9163-2F97723A33ED}"/>
          </ac:picMkLst>
        </pc:picChg>
        <pc:picChg chg="del">
          <ac:chgData name="Joy Robbins" userId="S::llcjr@leeds.ac.uk::5b92f35d-451d-4ed0-927a-be05147383a2" providerId="AD" clId="Web-{CB01FAED-8A14-6712-FAE9-9C498CFB9651}" dt="2019-11-07T13:10:00.798" v="1795"/>
          <ac:picMkLst>
            <pc:docMk/>
            <pc:sldMk cId="1955573148" sldId="264"/>
            <ac:picMk id="46" creationId="{50211148-811A-48F7-A468-F7DFA97F0051}"/>
          </ac:picMkLst>
        </pc:picChg>
      </pc:sldChg>
      <pc:sldChg chg="addSp delSp modSp new mod setBg">
        <pc:chgData name="Joy Robbins" userId="S::llcjr@leeds.ac.uk::5b92f35d-451d-4ed0-927a-be05147383a2" providerId="AD" clId="Web-{CB01FAED-8A14-6712-FAE9-9C498CFB9651}" dt="2019-11-07T14:01:27.668" v="3507" actId="14100"/>
        <pc:sldMkLst>
          <pc:docMk/>
          <pc:sldMk cId="3411758543" sldId="265"/>
        </pc:sldMkLst>
        <pc:spChg chg="mod">
          <ac:chgData name="Joy Robbins" userId="S::llcjr@leeds.ac.uk::5b92f35d-451d-4ed0-927a-be05147383a2" providerId="AD" clId="Web-{CB01FAED-8A14-6712-FAE9-9C498CFB9651}" dt="2019-11-07T13:41:22.464" v="3277"/>
          <ac:spMkLst>
            <pc:docMk/>
            <pc:sldMk cId="3411758543" sldId="265"/>
            <ac:spMk id="2" creationId="{8C049721-65C1-471E-B29E-3FC544B8FF82}"/>
          </ac:spMkLst>
        </pc:spChg>
        <pc:spChg chg="mod ord">
          <ac:chgData name="Joy Robbins" userId="S::llcjr@leeds.ac.uk::5b92f35d-451d-4ed0-927a-be05147383a2" providerId="AD" clId="Web-{CB01FAED-8A14-6712-FAE9-9C498CFB9651}" dt="2019-11-07T14:01:27.668" v="3507" actId="14100"/>
          <ac:spMkLst>
            <pc:docMk/>
            <pc:sldMk cId="3411758543" sldId="265"/>
            <ac:spMk id="3" creationId="{4E463AF3-5552-4BBA-AAF2-457E28CDF2D9}"/>
          </ac:spMkLst>
        </pc:spChg>
        <pc:spChg chg="add del">
          <ac:chgData name="Joy Robbins" userId="S::llcjr@leeds.ac.uk::5b92f35d-451d-4ed0-927a-be05147383a2" providerId="AD" clId="Web-{CB01FAED-8A14-6712-FAE9-9C498CFB9651}" dt="2019-11-07T13:41:22.464" v="3277"/>
          <ac:spMkLst>
            <pc:docMk/>
            <pc:sldMk cId="3411758543" sldId="265"/>
            <ac:spMk id="9" creationId="{4038CB10-1F5C-4D54-9DF7-12586DE5B007}"/>
          </ac:spMkLst>
        </pc:spChg>
        <pc:spChg chg="add del">
          <ac:chgData name="Joy Robbins" userId="S::llcjr@leeds.ac.uk::5b92f35d-451d-4ed0-927a-be05147383a2" providerId="AD" clId="Web-{CB01FAED-8A14-6712-FAE9-9C498CFB9651}" dt="2019-11-07T13:41:22.464" v="3277"/>
          <ac:spMkLst>
            <pc:docMk/>
            <pc:sldMk cId="3411758543" sldId="265"/>
            <ac:spMk id="11" creationId="{73ED6512-6858-4552-B699-9A97FE9A4EA2}"/>
          </ac:spMkLst>
        </pc:spChg>
        <pc:spChg chg="add del">
          <ac:chgData name="Joy Robbins" userId="S::llcjr@leeds.ac.uk::5b92f35d-451d-4ed0-927a-be05147383a2" providerId="AD" clId="Web-{CB01FAED-8A14-6712-FAE9-9C498CFB9651}" dt="2019-11-07T13:41:22.464" v="3277"/>
          <ac:spMkLst>
            <pc:docMk/>
            <pc:sldMk cId="3411758543" sldId="265"/>
            <ac:spMk id="16" creationId="{4038CB10-1F5C-4D54-9DF7-12586DE5B007}"/>
          </ac:spMkLst>
        </pc:spChg>
        <pc:spChg chg="add del">
          <ac:chgData name="Joy Robbins" userId="S::llcjr@leeds.ac.uk::5b92f35d-451d-4ed0-927a-be05147383a2" providerId="AD" clId="Web-{CB01FAED-8A14-6712-FAE9-9C498CFB9651}" dt="2019-11-07T13:41:22.464" v="3277"/>
          <ac:spMkLst>
            <pc:docMk/>
            <pc:sldMk cId="3411758543" sldId="265"/>
            <ac:spMk id="18" creationId="{73ED6512-6858-4552-B699-9A97FE9A4EA2}"/>
          </ac:spMkLst>
        </pc:spChg>
        <pc:picChg chg="add mod">
          <ac:chgData name="Joy Robbins" userId="S::llcjr@leeds.ac.uk::5b92f35d-451d-4ed0-927a-be05147383a2" providerId="AD" clId="Web-{CB01FAED-8A14-6712-FAE9-9C498CFB9651}" dt="2019-11-07T13:40:22.839" v="3244"/>
          <ac:picMkLst>
            <pc:docMk/>
            <pc:sldMk cId="3411758543" sldId="265"/>
            <ac:picMk id="4" creationId="{6E0FBB83-D4B8-445B-9131-F14798159B86}"/>
          </ac:picMkLst>
        </pc:picChg>
      </pc:sldChg>
      <pc:sldChg chg="modSp new del">
        <pc:chgData name="Joy Robbins" userId="S::llcjr@leeds.ac.uk::5b92f35d-451d-4ed0-927a-be05147383a2" providerId="AD" clId="Web-{CB01FAED-8A14-6712-FAE9-9C498CFB9651}" dt="2019-11-07T13:57:07.415" v="3403"/>
        <pc:sldMkLst>
          <pc:docMk/>
          <pc:sldMk cId="828506390" sldId="266"/>
        </pc:sldMkLst>
        <pc:spChg chg="mod">
          <ac:chgData name="Joy Robbins" userId="S::llcjr@leeds.ac.uk::5b92f35d-451d-4ed0-927a-be05147383a2" providerId="AD" clId="Web-{CB01FAED-8A14-6712-FAE9-9C498CFB9651}" dt="2019-11-07T13:42:44.403" v="3283" actId="20577"/>
          <ac:spMkLst>
            <pc:docMk/>
            <pc:sldMk cId="828506390" sldId="266"/>
            <ac:spMk id="2" creationId="{DDED3CA2-401C-4DB8-96BB-49845782C884}"/>
          </ac:spMkLst>
        </pc:spChg>
      </pc:sldChg>
      <pc:sldMasterChg chg="add addSldLayout">
        <pc:chgData name="Joy Robbins" userId="S::llcjr@leeds.ac.uk::5b92f35d-451d-4ed0-927a-be05147383a2" providerId="AD" clId="Web-{CB01FAED-8A14-6712-FAE9-9C498CFB9651}" dt="2019-11-07T12:08:10" v="154"/>
        <pc:sldMasterMkLst>
          <pc:docMk/>
          <pc:sldMasterMk cId="2460954070" sldId="2147483660"/>
        </pc:sldMasterMkLst>
        <pc:sldLayoutChg chg="add">
          <pc:chgData name="Joy Robbins" userId="S::llcjr@leeds.ac.uk::5b92f35d-451d-4ed0-927a-be05147383a2" providerId="AD" clId="Web-{CB01FAED-8A14-6712-FAE9-9C498CFB9651}" dt="2019-11-07T12:08:10" v="154"/>
          <pc:sldLayoutMkLst>
            <pc:docMk/>
            <pc:sldMasterMk cId="2460954070" sldId="2147483660"/>
            <pc:sldLayoutMk cId="2385387890" sldId="2147483661"/>
          </pc:sldLayoutMkLst>
        </pc:sldLayoutChg>
        <pc:sldLayoutChg chg="add">
          <pc:chgData name="Joy Robbins" userId="S::llcjr@leeds.ac.uk::5b92f35d-451d-4ed0-927a-be05147383a2" providerId="AD" clId="Web-{CB01FAED-8A14-6712-FAE9-9C498CFB9651}" dt="2019-11-07T12:08:10" v="154"/>
          <pc:sldLayoutMkLst>
            <pc:docMk/>
            <pc:sldMasterMk cId="2460954070" sldId="2147483660"/>
            <pc:sldLayoutMk cId="949138452" sldId="2147483662"/>
          </pc:sldLayoutMkLst>
        </pc:sldLayoutChg>
        <pc:sldLayoutChg chg="add">
          <pc:chgData name="Joy Robbins" userId="S::llcjr@leeds.ac.uk::5b92f35d-451d-4ed0-927a-be05147383a2" providerId="AD" clId="Web-{CB01FAED-8A14-6712-FAE9-9C498CFB9651}" dt="2019-11-07T12:08:10" v="154"/>
          <pc:sldLayoutMkLst>
            <pc:docMk/>
            <pc:sldMasterMk cId="2460954070" sldId="2147483660"/>
            <pc:sldLayoutMk cId="2591524520" sldId="2147483663"/>
          </pc:sldLayoutMkLst>
        </pc:sldLayoutChg>
        <pc:sldLayoutChg chg="add">
          <pc:chgData name="Joy Robbins" userId="S::llcjr@leeds.ac.uk::5b92f35d-451d-4ed0-927a-be05147383a2" providerId="AD" clId="Web-{CB01FAED-8A14-6712-FAE9-9C498CFB9651}" dt="2019-11-07T12:08:10" v="154"/>
          <pc:sldLayoutMkLst>
            <pc:docMk/>
            <pc:sldMasterMk cId="2460954070" sldId="2147483660"/>
            <pc:sldLayoutMk cId="1203092039" sldId="2147483664"/>
          </pc:sldLayoutMkLst>
        </pc:sldLayoutChg>
        <pc:sldLayoutChg chg="add">
          <pc:chgData name="Joy Robbins" userId="S::llcjr@leeds.ac.uk::5b92f35d-451d-4ed0-927a-be05147383a2" providerId="AD" clId="Web-{CB01FAED-8A14-6712-FAE9-9C498CFB9651}" dt="2019-11-07T12:08:10" v="154"/>
          <pc:sldLayoutMkLst>
            <pc:docMk/>
            <pc:sldMasterMk cId="2460954070" sldId="2147483660"/>
            <pc:sldLayoutMk cId="3733172339" sldId="2147483665"/>
          </pc:sldLayoutMkLst>
        </pc:sldLayoutChg>
        <pc:sldLayoutChg chg="add">
          <pc:chgData name="Joy Robbins" userId="S::llcjr@leeds.ac.uk::5b92f35d-451d-4ed0-927a-be05147383a2" providerId="AD" clId="Web-{CB01FAED-8A14-6712-FAE9-9C498CFB9651}" dt="2019-11-07T12:08:10" v="154"/>
          <pc:sldLayoutMkLst>
            <pc:docMk/>
            <pc:sldMasterMk cId="2460954070" sldId="2147483660"/>
            <pc:sldLayoutMk cId="3210312558" sldId="2147483666"/>
          </pc:sldLayoutMkLst>
        </pc:sldLayoutChg>
        <pc:sldLayoutChg chg="add">
          <pc:chgData name="Joy Robbins" userId="S::llcjr@leeds.ac.uk::5b92f35d-451d-4ed0-927a-be05147383a2" providerId="AD" clId="Web-{CB01FAED-8A14-6712-FAE9-9C498CFB9651}" dt="2019-11-07T12:08:10" v="154"/>
          <pc:sldLayoutMkLst>
            <pc:docMk/>
            <pc:sldMasterMk cId="2460954070" sldId="2147483660"/>
            <pc:sldLayoutMk cId="3146388984" sldId="2147483667"/>
          </pc:sldLayoutMkLst>
        </pc:sldLayoutChg>
        <pc:sldLayoutChg chg="add">
          <pc:chgData name="Joy Robbins" userId="S::llcjr@leeds.ac.uk::5b92f35d-451d-4ed0-927a-be05147383a2" providerId="AD" clId="Web-{CB01FAED-8A14-6712-FAE9-9C498CFB9651}" dt="2019-11-07T12:08:10" v="154"/>
          <pc:sldLayoutMkLst>
            <pc:docMk/>
            <pc:sldMasterMk cId="2460954070" sldId="2147483660"/>
            <pc:sldLayoutMk cId="3171841454" sldId="2147483668"/>
          </pc:sldLayoutMkLst>
        </pc:sldLayoutChg>
        <pc:sldLayoutChg chg="add">
          <pc:chgData name="Joy Robbins" userId="S::llcjr@leeds.ac.uk::5b92f35d-451d-4ed0-927a-be05147383a2" providerId="AD" clId="Web-{CB01FAED-8A14-6712-FAE9-9C498CFB9651}" dt="2019-11-07T12:08:10" v="154"/>
          <pc:sldLayoutMkLst>
            <pc:docMk/>
            <pc:sldMasterMk cId="2460954070" sldId="2147483660"/>
            <pc:sldLayoutMk cId="1718958274" sldId="2147483669"/>
          </pc:sldLayoutMkLst>
        </pc:sldLayoutChg>
        <pc:sldLayoutChg chg="add">
          <pc:chgData name="Joy Robbins" userId="S::llcjr@leeds.ac.uk::5b92f35d-451d-4ed0-927a-be05147383a2" providerId="AD" clId="Web-{CB01FAED-8A14-6712-FAE9-9C498CFB9651}" dt="2019-11-07T12:08:10" v="154"/>
          <pc:sldLayoutMkLst>
            <pc:docMk/>
            <pc:sldMasterMk cId="2460954070" sldId="2147483660"/>
            <pc:sldLayoutMk cId="2202905451" sldId="2147483670"/>
          </pc:sldLayoutMkLst>
        </pc:sldLayoutChg>
        <pc:sldLayoutChg chg="add">
          <pc:chgData name="Joy Robbins" userId="S::llcjr@leeds.ac.uk::5b92f35d-451d-4ed0-927a-be05147383a2" providerId="AD" clId="Web-{CB01FAED-8A14-6712-FAE9-9C498CFB9651}" dt="2019-11-07T12:08:10" v="154"/>
          <pc:sldLayoutMkLst>
            <pc:docMk/>
            <pc:sldMasterMk cId="2460954070" sldId="2147483660"/>
            <pc:sldLayoutMk cId="3479445657" sldId="2147483671"/>
          </pc:sldLayoutMkLst>
        </pc:sldLayoutChg>
      </pc:sldMasterChg>
      <pc:sldMasterChg chg="del delSldLayout">
        <pc:chgData name="Joy Robbins" userId="S::llcjr@leeds.ac.uk::5b92f35d-451d-4ed0-927a-be05147383a2" providerId="AD" clId="Web-{CB01FAED-8A14-6712-FAE9-9C498CFB9651}" dt="2019-11-07T12:01:50.776" v="0"/>
        <pc:sldMasterMkLst>
          <pc:docMk/>
          <pc:sldMasterMk cId="1556879793" sldId="2147483691"/>
        </pc:sldMasterMkLst>
        <pc:sldLayoutChg chg="del">
          <pc:chgData name="Joy Robbins" userId="S::llcjr@leeds.ac.uk::5b92f35d-451d-4ed0-927a-be05147383a2" providerId="AD" clId="Web-{CB01FAED-8A14-6712-FAE9-9C498CFB9651}" dt="2019-11-07T12:01:50.776" v="0"/>
          <pc:sldLayoutMkLst>
            <pc:docMk/>
            <pc:sldMasterMk cId="1556879793" sldId="2147483691"/>
            <pc:sldLayoutMk cId="843362329" sldId="2147483674"/>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3271965632" sldId="2147483675"/>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2824655347" sldId="2147483676"/>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2310210749" sldId="2147483677"/>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2470762405" sldId="2147483678"/>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585998457" sldId="2147483679"/>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4188593177" sldId="2147483680"/>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932238226" sldId="2147483681"/>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3477129035" sldId="2147483682"/>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2819107098" sldId="2147483683"/>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2415164040" sldId="2147483684"/>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3380484464" sldId="2147483685"/>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309201936" sldId="2147483686"/>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378690095" sldId="2147483687"/>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191500258" sldId="2147483688"/>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299567203" sldId="2147483689"/>
          </pc:sldLayoutMkLst>
        </pc:sldLayoutChg>
        <pc:sldLayoutChg chg="del">
          <pc:chgData name="Joy Robbins" userId="S::llcjr@leeds.ac.uk::5b92f35d-451d-4ed0-927a-be05147383a2" providerId="AD" clId="Web-{CB01FAED-8A14-6712-FAE9-9C498CFB9651}" dt="2019-11-07T12:01:50.776" v="0"/>
          <pc:sldLayoutMkLst>
            <pc:docMk/>
            <pc:sldMasterMk cId="1556879793" sldId="2147483691"/>
            <pc:sldLayoutMk cId="2820244204" sldId="2147483690"/>
          </pc:sldLayoutMkLst>
        </pc:sldLayoutChg>
      </pc:sldMasterChg>
      <pc:sldMasterChg chg="add addSldLayout modSldLayout">
        <pc:chgData name="Joy Robbins" userId="S::llcjr@leeds.ac.uk::5b92f35d-451d-4ed0-927a-be05147383a2" providerId="AD" clId="Web-{CB01FAED-8A14-6712-FAE9-9C498CFB9651}" dt="2019-11-07T12:01:50.776" v="0"/>
        <pc:sldMasterMkLst>
          <pc:docMk/>
          <pc:sldMasterMk cId="3167231212" sldId="2147483692"/>
        </pc:sldMasterMkLst>
        <pc:sldLayoutChg chg="add mod replId">
          <pc:chgData name="Joy Robbins" userId="S::llcjr@leeds.ac.uk::5b92f35d-451d-4ed0-927a-be05147383a2" providerId="AD" clId="Web-{CB01FAED-8A14-6712-FAE9-9C498CFB9651}" dt="2019-11-07T12:01:50.776" v="0"/>
          <pc:sldLayoutMkLst>
            <pc:docMk/>
            <pc:sldMasterMk cId="3167231212" sldId="2147483692"/>
            <pc:sldLayoutMk cId="3035513332" sldId="2147483693"/>
          </pc:sldLayoutMkLst>
        </pc:sldLayoutChg>
        <pc:sldLayoutChg chg="add mod replId">
          <pc:chgData name="Joy Robbins" userId="S::llcjr@leeds.ac.uk::5b92f35d-451d-4ed0-927a-be05147383a2" providerId="AD" clId="Web-{CB01FAED-8A14-6712-FAE9-9C498CFB9651}" dt="2019-11-07T12:01:50.776" v="0"/>
          <pc:sldLayoutMkLst>
            <pc:docMk/>
            <pc:sldMasterMk cId="3167231212" sldId="2147483692"/>
            <pc:sldLayoutMk cId="382229299" sldId="2147483694"/>
          </pc:sldLayoutMkLst>
        </pc:sldLayoutChg>
        <pc:sldLayoutChg chg="add mod replId">
          <pc:chgData name="Joy Robbins" userId="S::llcjr@leeds.ac.uk::5b92f35d-451d-4ed0-927a-be05147383a2" providerId="AD" clId="Web-{CB01FAED-8A14-6712-FAE9-9C498CFB9651}" dt="2019-11-07T12:01:50.776" v="0"/>
          <pc:sldLayoutMkLst>
            <pc:docMk/>
            <pc:sldMasterMk cId="3167231212" sldId="2147483692"/>
            <pc:sldLayoutMk cId="2726198144" sldId="2147483695"/>
          </pc:sldLayoutMkLst>
        </pc:sldLayoutChg>
        <pc:sldLayoutChg chg="add mod replId">
          <pc:chgData name="Joy Robbins" userId="S::llcjr@leeds.ac.uk::5b92f35d-451d-4ed0-927a-be05147383a2" providerId="AD" clId="Web-{CB01FAED-8A14-6712-FAE9-9C498CFB9651}" dt="2019-11-07T12:01:50.776" v="0"/>
          <pc:sldLayoutMkLst>
            <pc:docMk/>
            <pc:sldMasterMk cId="3167231212" sldId="2147483692"/>
            <pc:sldLayoutMk cId="802251020" sldId="2147483696"/>
          </pc:sldLayoutMkLst>
        </pc:sldLayoutChg>
        <pc:sldLayoutChg chg="add mod replId">
          <pc:chgData name="Joy Robbins" userId="S::llcjr@leeds.ac.uk::5b92f35d-451d-4ed0-927a-be05147383a2" providerId="AD" clId="Web-{CB01FAED-8A14-6712-FAE9-9C498CFB9651}" dt="2019-11-07T12:01:50.776" v="0"/>
          <pc:sldLayoutMkLst>
            <pc:docMk/>
            <pc:sldMasterMk cId="3167231212" sldId="2147483692"/>
            <pc:sldLayoutMk cId="3764083331" sldId="2147483697"/>
          </pc:sldLayoutMkLst>
        </pc:sldLayoutChg>
        <pc:sldLayoutChg chg="add mod replId">
          <pc:chgData name="Joy Robbins" userId="S::llcjr@leeds.ac.uk::5b92f35d-451d-4ed0-927a-be05147383a2" providerId="AD" clId="Web-{CB01FAED-8A14-6712-FAE9-9C498CFB9651}" dt="2019-11-07T12:01:50.776" v="0"/>
          <pc:sldLayoutMkLst>
            <pc:docMk/>
            <pc:sldMasterMk cId="3167231212" sldId="2147483692"/>
            <pc:sldLayoutMk cId="267033368" sldId="2147483698"/>
          </pc:sldLayoutMkLst>
        </pc:sldLayoutChg>
        <pc:sldLayoutChg chg="add mod replId">
          <pc:chgData name="Joy Robbins" userId="S::llcjr@leeds.ac.uk::5b92f35d-451d-4ed0-927a-be05147383a2" providerId="AD" clId="Web-{CB01FAED-8A14-6712-FAE9-9C498CFB9651}" dt="2019-11-07T12:01:50.776" v="0"/>
          <pc:sldLayoutMkLst>
            <pc:docMk/>
            <pc:sldMasterMk cId="3167231212" sldId="2147483692"/>
            <pc:sldLayoutMk cId="2778824260" sldId="2147483699"/>
          </pc:sldLayoutMkLst>
        </pc:sldLayoutChg>
        <pc:sldLayoutChg chg="add mod replId">
          <pc:chgData name="Joy Robbins" userId="S::llcjr@leeds.ac.uk::5b92f35d-451d-4ed0-927a-be05147383a2" providerId="AD" clId="Web-{CB01FAED-8A14-6712-FAE9-9C498CFB9651}" dt="2019-11-07T12:01:50.776" v="0"/>
          <pc:sldLayoutMkLst>
            <pc:docMk/>
            <pc:sldMasterMk cId="3167231212" sldId="2147483692"/>
            <pc:sldLayoutMk cId="3593178123" sldId="2147483700"/>
          </pc:sldLayoutMkLst>
        </pc:sldLayoutChg>
        <pc:sldLayoutChg chg="add mod replId">
          <pc:chgData name="Joy Robbins" userId="S::llcjr@leeds.ac.uk::5b92f35d-451d-4ed0-927a-be05147383a2" providerId="AD" clId="Web-{CB01FAED-8A14-6712-FAE9-9C498CFB9651}" dt="2019-11-07T12:01:50.776" v="0"/>
          <pc:sldLayoutMkLst>
            <pc:docMk/>
            <pc:sldMasterMk cId="3167231212" sldId="2147483692"/>
            <pc:sldLayoutMk cId="52097778" sldId="2147483701"/>
          </pc:sldLayoutMkLst>
        </pc:sldLayoutChg>
        <pc:sldLayoutChg chg="add mod replId">
          <pc:chgData name="Joy Robbins" userId="S::llcjr@leeds.ac.uk::5b92f35d-451d-4ed0-927a-be05147383a2" providerId="AD" clId="Web-{CB01FAED-8A14-6712-FAE9-9C498CFB9651}" dt="2019-11-07T12:01:50.776" v="0"/>
          <pc:sldLayoutMkLst>
            <pc:docMk/>
            <pc:sldMasterMk cId="3167231212" sldId="2147483692"/>
            <pc:sldLayoutMk cId="922565044" sldId="2147483702"/>
          </pc:sldLayoutMkLst>
        </pc:sldLayoutChg>
        <pc:sldLayoutChg chg="add mod replId">
          <pc:chgData name="Joy Robbins" userId="S::llcjr@leeds.ac.uk::5b92f35d-451d-4ed0-927a-be05147383a2" providerId="AD" clId="Web-{CB01FAED-8A14-6712-FAE9-9C498CFB9651}" dt="2019-11-07T12:01:50.776" v="0"/>
          <pc:sldLayoutMkLst>
            <pc:docMk/>
            <pc:sldMasterMk cId="3167231212" sldId="2147483692"/>
            <pc:sldLayoutMk cId="2320564410" sldId="2147483703"/>
          </pc:sldLayoutMkLst>
        </pc:sldLayoutChg>
      </pc:sldMasterChg>
    </pc:docChg>
  </pc:docChgLst>
  <pc:docChgLst>
    <pc:chgData name="Joy Robbins" userId="S::llcjr@leeds.ac.uk::5b92f35d-451d-4ed0-927a-be05147383a2" providerId="AD" clId="Web-{EE53B03F-9710-4C8D-9B1A-0CE3BE9FE5B9}"/>
    <pc:docChg chg="modSld addMainMaster delMainMaster">
      <pc:chgData name="Joy Robbins" userId="S::llcjr@leeds.ac.uk::5b92f35d-451d-4ed0-927a-be05147383a2" providerId="AD" clId="Web-{EE53B03F-9710-4C8D-9B1A-0CE3BE9FE5B9}" dt="2019-11-07T11:53:57.131" v="79" actId="14100"/>
      <pc:docMkLst>
        <pc:docMk/>
      </pc:docMkLst>
      <pc:sldChg chg="addSp delSp modSp mod setBg modClrScheme setClrOvrMap chgLayout">
        <pc:chgData name="Joy Robbins" userId="S::llcjr@leeds.ac.uk::5b92f35d-451d-4ed0-927a-be05147383a2" providerId="AD" clId="Web-{EE53B03F-9710-4C8D-9B1A-0CE3BE9FE5B9}" dt="2019-11-07T11:53:57.131" v="79" actId="14100"/>
        <pc:sldMkLst>
          <pc:docMk/>
          <pc:sldMk cId="109857222" sldId="256"/>
        </pc:sldMkLst>
        <pc:spChg chg="mod">
          <ac:chgData name="Joy Robbins" userId="S::llcjr@leeds.ac.uk::5b92f35d-451d-4ed0-927a-be05147383a2" providerId="AD" clId="Web-{EE53B03F-9710-4C8D-9B1A-0CE3BE9FE5B9}" dt="2019-11-07T11:42:41.131" v="49" actId="20577"/>
          <ac:spMkLst>
            <pc:docMk/>
            <pc:sldMk cId="109857222" sldId="256"/>
            <ac:spMk id="2" creationId="{00000000-0000-0000-0000-000000000000}"/>
          </ac:spMkLst>
        </pc:spChg>
        <pc:spChg chg="mod">
          <ac:chgData name="Joy Robbins" userId="S::llcjr@leeds.ac.uk::5b92f35d-451d-4ed0-927a-be05147383a2" providerId="AD" clId="Web-{EE53B03F-9710-4C8D-9B1A-0CE3BE9FE5B9}" dt="2019-11-07T11:53:57.131" v="79" actId="14100"/>
          <ac:spMkLst>
            <pc:docMk/>
            <pc:sldMk cId="109857222" sldId="256"/>
            <ac:spMk id="3" creationId="{00000000-0000-0000-0000-000000000000}"/>
          </ac:spMkLst>
        </pc:spChg>
        <pc:spChg chg="add del">
          <ac:chgData name="Joy Robbins" userId="S::llcjr@leeds.ac.uk::5b92f35d-451d-4ed0-927a-be05147383a2" providerId="AD" clId="Web-{EE53B03F-9710-4C8D-9B1A-0CE3BE9FE5B9}" dt="2019-11-07T11:39:58.006" v="24"/>
          <ac:spMkLst>
            <pc:docMk/>
            <pc:sldMk cId="109857222" sldId="256"/>
            <ac:spMk id="6" creationId="{6F40FBDA-CEB1-40F0-9AB9-BD9C402D70FE}"/>
          </ac:spMkLst>
        </pc:spChg>
        <pc:spChg chg="add del">
          <ac:chgData name="Joy Robbins" userId="S::llcjr@leeds.ac.uk::5b92f35d-451d-4ed0-927a-be05147383a2" providerId="AD" clId="Web-{EE53B03F-9710-4C8D-9B1A-0CE3BE9FE5B9}" dt="2019-11-07T11:40:05.459" v="26"/>
          <ac:spMkLst>
            <pc:docMk/>
            <pc:sldMk cId="109857222" sldId="256"/>
            <ac:spMk id="8" creationId="{6B695AA2-4B70-477F-AF90-536B720A1343}"/>
          </ac:spMkLst>
        </pc:spChg>
        <pc:spChg chg="add del">
          <ac:chgData name="Joy Robbins" userId="S::llcjr@leeds.ac.uk::5b92f35d-451d-4ed0-927a-be05147383a2" providerId="AD" clId="Web-{EE53B03F-9710-4C8D-9B1A-0CE3BE9FE5B9}" dt="2019-11-07T11:39:38.522" v="20"/>
          <ac:spMkLst>
            <pc:docMk/>
            <pc:sldMk cId="109857222" sldId="256"/>
            <ac:spMk id="9" creationId="{6B695AA2-4B70-477F-AF90-536B720A1343}"/>
          </ac:spMkLst>
        </pc:spChg>
        <pc:spChg chg="add del">
          <ac:chgData name="Joy Robbins" userId="S::llcjr@leeds.ac.uk::5b92f35d-451d-4ed0-927a-be05147383a2" providerId="AD" clId="Web-{EE53B03F-9710-4C8D-9B1A-0CE3BE9FE5B9}" dt="2019-11-07T11:39:58.006" v="24"/>
          <ac:spMkLst>
            <pc:docMk/>
            <pc:sldMk cId="109857222" sldId="256"/>
            <ac:spMk id="11" creationId="{0344D4FE-ABEF-4230-9E4E-AD5782FC78AC}"/>
          </ac:spMkLst>
        </pc:spChg>
        <pc:spChg chg="add del">
          <ac:chgData name="Joy Robbins" userId="S::llcjr@leeds.ac.uk::5b92f35d-451d-4ed0-927a-be05147383a2" providerId="AD" clId="Web-{EE53B03F-9710-4C8D-9B1A-0CE3BE9FE5B9}" dt="2019-11-07T11:40:16.569" v="28"/>
          <ac:spMkLst>
            <pc:docMk/>
            <pc:sldMk cId="109857222" sldId="256"/>
            <ac:spMk id="12" creationId="{0AF4F2BA-3C03-4E2C-8ABC-0949B61B3C5E}"/>
          </ac:spMkLst>
        </pc:spChg>
        <pc:spChg chg="add del">
          <ac:chgData name="Joy Robbins" userId="S::llcjr@leeds.ac.uk::5b92f35d-451d-4ed0-927a-be05147383a2" providerId="AD" clId="Web-{EE53B03F-9710-4C8D-9B1A-0CE3BE9FE5B9}" dt="2019-11-07T11:39:58.006" v="24"/>
          <ac:spMkLst>
            <pc:docMk/>
            <pc:sldMk cId="109857222" sldId="256"/>
            <ac:spMk id="13" creationId="{9325F979-D3F9-4926-81B7-7ACCB31A501B}"/>
          </ac:spMkLst>
        </pc:spChg>
        <pc:spChg chg="add del">
          <ac:chgData name="Joy Robbins" userId="S::llcjr@leeds.ac.uk::5b92f35d-451d-4ed0-927a-be05147383a2" providerId="AD" clId="Web-{EE53B03F-9710-4C8D-9B1A-0CE3BE9FE5B9}" dt="2019-11-07T11:40:16.569" v="28"/>
          <ac:spMkLst>
            <pc:docMk/>
            <pc:sldMk cId="109857222" sldId="256"/>
            <ac:spMk id="16" creationId="{B40A8CA7-7D5A-43B0-A1A0-B558ECA9EED1}"/>
          </ac:spMkLst>
        </pc:spChg>
        <pc:picChg chg="add del">
          <ac:chgData name="Joy Robbins" userId="S::llcjr@leeds.ac.uk::5b92f35d-451d-4ed0-927a-be05147383a2" providerId="AD" clId="Web-{EE53B03F-9710-4C8D-9B1A-0CE3BE9FE5B9}" dt="2019-11-07T11:39:38.522" v="20"/>
          <ac:picMkLst>
            <pc:docMk/>
            <pc:sldMk cId="109857222" sldId="256"/>
            <ac:picMk id="4" creationId="{C8384008-619D-4340-A48C-B2AA73D45483}"/>
          </ac:picMkLst>
        </pc:picChg>
        <pc:picChg chg="add del">
          <ac:chgData name="Joy Robbins" userId="S::llcjr@leeds.ac.uk::5b92f35d-451d-4ed0-927a-be05147383a2" providerId="AD" clId="Web-{EE53B03F-9710-4C8D-9B1A-0CE3BE9FE5B9}" dt="2019-11-07T11:39:47.772" v="22"/>
          <ac:picMkLst>
            <pc:docMk/>
            <pc:sldMk cId="109857222" sldId="256"/>
            <ac:picMk id="5" creationId="{417D9E32-EFCE-49E2-A1CC-3591ABCDB3D5}"/>
          </ac:picMkLst>
        </pc:picChg>
        <pc:picChg chg="add del">
          <ac:chgData name="Joy Robbins" userId="S::llcjr@leeds.ac.uk::5b92f35d-451d-4ed0-927a-be05147383a2" providerId="AD" clId="Web-{EE53B03F-9710-4C8D-9B1A-0CE3BE9FE5B9}" dt="2019-11-07T11:39:58.006" v="24"/>
          <ac:picMkLst>
            <pc:docMk/>
            <pc:sldMk cId="109857222" sldId="256"/>
            <ac:picMk id="7" creationId="{6FC1B81A-7702-4D0A-B864-767FEE2C68BF}"/>
          </ac:picMkLst>
        </pc:picChg>
        <pc:picChg chg="add del">
          <ac:chgData name="Joy Robbins" userId="S::llcjr@leeds.ac.uk::5b92f35d-451d-4ed0-927a-be05147383a2" providerId="AD" clId="Web-{EE53B03F-9710-4C8D-9B1A-0CE3BE9FE5B9}" dt="2019-11-07T11:40:05.459" v="26"/>
          <ac:picMkLst>
            <pc:docMk/>
            <pc:sldMk cId="109857222" sldId="256"/>
            <ac:picMk id="10" creationId="{9FA6CB08-C3E0-4395-B4D4-3031E85AD4C7}"/>
          </ac:picMkLst>
        </pc:picChg>
        <pc:picChg chg="add del">
          <ac:chgData name="Joy Robbins" userId="S::llcjr@leeds.ac.uk::5b92f35d-451d-4ed0-927a-be05147383a2" providerId="AD" clId="Web-{EE53B03F-9710-4C8D-9B1A-0CE3BE9FE5B9}" dt="2019-11-07T11:40:16.569" v="28"/>
          <ac:picMkLst>
            <pc:docMk/>
            <pc:sldMk cId="109857222" sldId="256"/>
            <ac:picMk id="14" creationId="{708982C3-ACDF-46A0-99FC-ABCE985230C7}"/>
          </ac:picMkLst>
        </pc:picChg>
        <pc:picChg chg="add mod">
          <ac:chgData name="Joy Robbins" userId="S::llcjr@leeds.ac.uk::5b92f35d-451d-4ed0-927a-be05147383a2" providerId="AD" clId="Web-{EE53B03F-9710-4C8D-9B1A-0CE3BE9FE5B9}" dt="2019-11-07T11:43:09.678" v="52" actId="1076"/>
          <ac:picMkLst>
            <pc:docMk/>
            <pc:sldMk cId="109857222" sldId="256"/>
            <ac:picMk id="17" creationId="{417D9E32-EFCE-49E2-A1CC-3591ABCDB3D5}"/>
          </ac:picMkLst>
        </pc:picChg>
        <pc:picChg chg="add del mod">
          <ac:chgData name="Joy Robbins" userId="S::llcjr@leeds.ac.uk::5b92f35d-451d-4ed0-927a-be05147383a2" providerId="AD" clId="Web-{EE53B03F-9710-4C8D-9B1A-0CE3BE9FE5B9}" dt="2019-11-07T11:44:13.662" v="62"/>
          <ac:picMkLst>
            <pc:docMk/>
            <pc:sldMk cId="109857222" sldId="256"/>
            <ac:picMk id="18" creationId="{DE8254A7-8416-4975-A363-DADCDCCB22BF}"/>
          </ac:picMkLst>
        </pc:picChg>
        <pc:picChg chg="add del mod">
          <ac:chgData name="Joy Robbins" userId="S::llcjr@leeds.ac.uk::5b92f35d-451d-4ed0-927a-be05147383a2" providerId="AD" clId="Web-{EE53B03F-9710-4C8D-9B1A-0CE3BE9FE5B9}" dt="2019-11-07T11:48:03.412" v="68"/>
          <ac:picMkLst>
            <pc:docMk/>
            <pc:sldMk cId="109857222" sldId="256"/>
            <ac:picMk id="20" creationId="{BEAE1FB6-E3D4-40E0-AD21-4D30E53B9ABC}"/>
          </ac:picMkLst>
        </pc:picChg>
        <pc:picChg chg="add mod modCrop">
          <ac:chgData name="Joy Robbins" userId="S::llcjr@leeds.ac.uk::5b92f35d-451d-4ed0-927a-be05147383a2" providerId="AD" clId="Web-{EE53B03F-9710-4C8D-9B1A-0CE3BE9FE5B9}" dt="2019-11-07T11:53:53.381" v="78" actId="1076"/>
          <ac:picMkLst>
            <pc:docMk/>
            <pc:sldMk cId="109857222" sldId="256"/>
            <ac:picMk id="22" creationId="{61610A22-F8A2-488F-BF61-D7D243B66776}"/>
          </ac:picMkLst>
        </pc:picChg>
        <pc:cxnChg chg="add del">
          <ac:chgData name="Joy Robbins" userId="S::llcjr@leeds.ac.uk::5b92f35d-451d-4ed0-927a-be05147383a2" providerId="AD" clId="Web-{EE53B03F-9710-4C8D-9B1A-0CE3BE9FE5B9}" dt="2019-11-07T11:40:16.569" v="28"/>
          <ac:cxnSpMkLst>
            <pc:docMk/>
            <pc:sldMk cId="109857222" sldId="256"/>
            <ac:cxnSpMk id="15" creationId="{A07787ED-5EDC-4C54-AD87-55B60D0FE397}"/>
          </ac:cxnSpMkLst>
        </pc:cxnChg>
      </pc:sldChg>
      <pc:sldMasterChg chg="add del addSldLayout delSldLayout">
        <pc:chgData name="Joy Robbins" userId="S::llcjr@leeds.ac.uk::5b92f35d-451d-4ed0-927a-be05147383a2" providerId="AD" clId="Web-{EE53B03F-9710-4C8D-9B1A-0CE3BE9FE5B9}" dt="2019-11-07T11:40:16.772" v="29"/>
        <pc:sldMasterMkLst>
          <pc:docMk/>
          <pc:sldMasterMk cId="2460954070" sldId="2147483660"/>
        </pc:sldMasterMkLst>
        <pc:sldLayoutChg chg="add del">
          <pc:chgData name="Joy Robbins" userId="S::llcjr@leeds.ac.uk::5b92f35d-451d-4ed0-927a-be05147383a2" providerId="AD" clId="Web-{EE53B03F-9710-4C8D-9B1A-0CE3BE9FE5B9}" dt="2019-11-07T11:40:16.772" v="29"/>
          <pc:sldLayoutMkLst>
            <pc:docMk/>
            <pc:sldMasterMk cId="2460954070" sldId="2147483660"/>
            <pc:sldLayoutMk cId="2385387890" sldId="2147483661"/>
          </pc:sldLayoutMkLst>
        </pc:sldLayoutChg>
        <pc:sldLayoutChg chg="add del">
          <pc:chgData name="Joy Robbins" userId="S::llcjr@leeds.ac.uk::5b92f35d-451d-4ed0-927a-be05147383a2" providerId="AD" clId="Web-{EE53B03F-9710-4C8D-9B1A-0CE3BE9FE5B9}" dt="2019-11-07T11:40:16.772" v="29"/>
          <pc:sldLayoutMkLst>
            <pc:docMk/>
            <pc:sldMasterMk cId="2460954070" sldId="2147483660"/>
            <pc:sldLayoutMk cId="949138452" sldId="2147483662"/>
          </pc:sldLayoutMkLst>
        </pc:sldLayoutChg>
        <pc:sldLayoutChg chg="add del">
          <pc:chgData name="Joy Robbins" userId="S::llcjr@leeds.ac.uk::5b92f35d-451d-4ed0-927a-be05147383a2" providerId="AD" clId="Web-{EE53B03F-9710-4C8D-9B1A-0CE3BE9FE5B9}" dt="2019-11-07T11:40:16.772" v="29"/>
          <pc:sldLayoutMkLst>
            <pc:docMk/>
            <pc:sldMasterMk cId="2460954070" sldId="2147483660"/>
            <pc:sldLayoutMk cId="2591524520" sldId="2147483663"/>
          </pc:sldLayoutMkLst>
        </pc:sldLayoutChg>
        <pc:sldLayoutChg chg="add del">
          <pc:chgData name="Joy Robbins" userId="S::llcjr@leeds.ac.uk::5b92f35d-451d-4ed0-927a-be05147383a2" providerId="AD" clId="Web-{EE53B03F-9710-4C8D-9B1A-0CE3BE9FE5B9}" dt="2019-11-07T11:40:16.772" v="29"/>
          <pc:sldLayoutMkLst>
            <pc:docMk/>
            <pc:sldMasterMk cId="2460954070" sldId="2147483660"/>
            <pc:sldLayoutMk cId="1203092039" sldId="2147483664"/>
          </pc:sldLayoutMkLst>
        </pc:sldLayoutChg>
        <pc:sldLayoutChg chg="add del">
          <pc:chgData name="Joy Robbins" userId="S::llcjr@leeds.ac.uk::5b92f35d-451d-4ed0-927a-be05147383a2" providerId="AD" clId="Web-{EE53B03F-9710-4C8D-9B1A-0CE3BE9FE5B9}" dt="2019-11-07T11:40:16.772" v="29"/>
          <pc:sldLayoutMkLst>
            <pc:docMk/>
            <pc:sldMasterMk cId="2460954070" sldId="2147483660"/>
            <pc:sldLayoutMk cId="3733172339" sldId="2147483665"/>
          </pc:sldLayoutMkLst>
        </pc:sldLayoutChg>
        <pc:sldLayoutChg chg="add del">
          <pc:chgData name="Joy Robbins" userId="S::llcjr@leeds.ac.uk::5b92f35d-451d-4ed0-927a-be05147383a2" providerId="AD" clId="Web-{EE53B03F-9710-4C8D-9B1A-0CE3BE9FE5B9}" dt="2019-11-07T11:40:16.772" v="29"/>
          <pc:sldLayoutMkLst>
            <pc:docMk/>
            <pc:sldMasterMk cId="2460954070" sldId="2147483660"/>
            <pc:sldLayoutMk cId="3210312558" sldId="2147483666"/>
          </pc:sldLayoutMkLst>
        </pc:sldLayoutChg>
        <pc:sldLayoutChg chg="add del">
          <pc:chgData name="Joy Robbins" userId="S::llcjr@leeds.ac.uk::5b92f35d-451d-4ed0-927a-be05147383a2" providerId="AD" clId="Web-{EE53B03F-9710-4C8D-9B1A-0CE3BE9FE5B9}" dt="2019-11-07T11:40:16.772" v="29"/>
          <pc:sldLayoutMkLst>
            <pc:docMk/>
            <pc:sldMasterMk cId="2460954070" sldId="2147483660"/>
            <pc:sldLayoutMk cId="3146388984" sldId="2147483667"/>
          </pc:sldLayoutMkLst>
        </pc:sldLayoutChg>
        <pc:sldLayoutChg chg="add del">
          <pc:chgData name="Joy Robbins" userId="S::llcjr@leeds.ac.uk::5b92f35d-451d-4ed0-927a-be05147383a2" providerId="AD" clId="Web-{EE53B03F-9710-4C8D-9B1A-0CE3BE9FE5B9}" dt="2019-11-07T11:40:16.772" v="29"/>
          <pc:sldLayoutMkLst>
            <pc:docMk/>
            <pc:sldMasterMk cId="2460954070" sldId="2147483660"/>
            <pc:sldLayoutMk cId="3171841454" sldId="2147483668"/>
          </pc:sldLayoutMkLst>
        </pc:sldLayoutChg>
        <pc:sldLayoutChg chg="add del">
          <pc:chgData name="Joy Robbins" userId="S::llcjr@leeds.ac.uk::5b92f35d-451d-4ed0-927a-be05147383a2" providerId="AD" clId="Web-{EE53B03F-9710-4C8D-9B1A-0CE3BE9FE5B9}" dt="2019-11-07T11:40:16.772" v="29"/>
          <pc:sldLayoutMkLst>
            <pc:docMk/>
            <pc:sldMasterMk cId="2460954070" sldId="2147483660"/>
            <pc:sldLayoutMk cId="1718958274" sldId="2147483669"/>
          </pc:sldLayoutMkLst>
        </pc:sldLayoutChg>
        <pc:sldLayoutChg chg="add del">
          <pc:chgData name="Joy Robbins" userId="S::llcjr@leeds.ac.uk::5b92f35d-451d-4ed0-927a-be05147383a2" providerId="AD" clId="Web-{EE53B03F-9710-4C8D-9B1A-0CE3BE9FE5B9}" dt="2019-11-07T11:40:16.772" v="29"/>
          <pc:sldLayoutMkLst>
            <pc:docMk/>
            <pc:sldMasterMk cId="2460954070" sldId="2147483660"/>
            <pc:sldLayoutMk cId="2202905451" sldId="2147483670"/>
          </pc:sldLayoutMkLst>
        </pc:sldLayoutChg>
        <pc:sldLayoutChg chg="add del">
          <pc:chgData name="Joy Robbins" userId="S::llcjr@leeds.ac.uk::5b92f35d-451d-4ed0-927a-be05147383a2" providerId="AD" clId="Web-{EE53B03F-9710-4C8D-9B1A-0CE3BE9FE5B9}" dt="2019-11-07T11:40:16.772" v="29"/>
          <pc:sldLayoutMkLst>
            <pc:docMk/>
            <pc:sldMasterMk cId="2460954070" sldId="2147483660"/>
            <pc:sldLayoutMk cId="3479445657" sldId="2147483671"/>
          </pc:sldLayoutMkLst>
        </pc:sldLayoutChg>
      </pc:sldMasterChg>
      <pc:sldMasterChg chg="add del replId addSldLayout delSldLayout">
        <pc:chgData name="Joy Robbins" userId="S::llcjr@leeds.ac.uk::5b92f35d-451d-4ed0-927a-be05147383a2" providerId="AD" clId="Web-{EE53B03F-9710-4C8D-9B1A-0CE3BE9FE5B9}" dt="2019-11-07T11:39:38.522" v="20"/>
        <pc:sldMasterMkLst>
          <pc:docMk/>
          <pc:sldMasterMk cId="1922047811" sldId="2147483672"/>
        </pc:sldMasterMkLst>
        <pc:sldLayoutChg chg="add del">
          <pc:chgData name="Joy Robbins" userId="S::llcjr@leeds.ac.uk::5b92f35d-451d-4ed0-927a-be05147383a2" providerId="AD" clId="Web-{EE53B03F-9710-4C8D-9B1A-0CE3BE9FE5B9}" dt="2019-11-07T11:39:38.522" v="20"/>
          <pc:sldLayoutMkLst>
            <pc:docMk/>
            <pc:sldMasterMk cId="1922047811" sldId="2147483672"/>
            <pc:sldLayoutMk cId="1772036940" sldId="2147483673"/>
          </pc:sldLayoutMkLst>
        </pc:sldLayoutChg>
        <pc:sldLayoutChg chg="add del replId">
          <pc:chgData name="Joy Robbins" userId="S::llcjr@leeds.ac.uk::5b92f35d-451d-4ed0-927a-be05147383a2" providerId="AD" clId="Web-{EE53B03F-9710-4C8D-9B1A-0CE3BE9FE5B9}" dt="2019-11-07T11:39:38.522" v="20"/>
          <pc:sldLayoutMkLst>
            <pc:docMk/>
            <pc:sldMasterMk cId="1922047811" sldId="2147483672"/>
            <pc:sldLayoutMk cId="3053983095" sldId="2147483674"/>
          </pc:sldLayoutMkLst>
        </pc:sldLayoutChg>
        <pc:sldLayoutChg chg="add del replId">
          <pc:chgData name="Joy Robbins" userId="S::llcjr@leeds.ac.uk::5b92f35d-451d-4ed0-927a-be05147383a2" providerId="AD" clId="Web-{EE53B03F-9710-4C8D-9B1A-0CE3BE9FE5B9}" dt="2019-11-07T11:39:38.522" v="20"/>
          <pc:sldLayoutMkLst>
            <pc:docMk/>
            <pc:sldMasterMk cId="1922047811" sldId="2147483672"/>
            <pc:sldLayoutMk cId="3313207980" sldId="2147483675"/>
          </pc:sldLayoutMkLst>
        </pc:sldLayoutChg>
        <pc:sldLayoutChg chg="add del replId">
          <pc:chgData name="Joy Robbins" userId="S::llcjr@leeds.ac.uk::5b92f35d-451d-4ed0-927a-be05147383a2" providerId="AD" clId="Web-{EE53B03F-9710-4C8D-9B1A-0CE3BE9FE5B9}" dt="2019-11-07T11:39:38.522" v="20"/>
          <pc:sldLayoutMkLst>
            <pc:docMk/>
            <pc:sldMasterMk cId="1922047811" sldId="2147483672"/>
            <pc:sldLayoutMk cId="3404793694" sldId="2147483676"/>
          </pc:sldLayoutMkLst>
        </pc:sldLayoutChg>
        <pc:sldLayoutChg chg="add del replId">
          <pc:chgData name="Joy Robbins" userId="S::llcjr@leeds.ac.uk::5b92f35d-451d-4ed0-927a-be05147383a2" providerId="AD" clId="Web-{EE53B03F-9710-4C8D-9B1A-0CE3BE9FE5B9}" dt="2019-11-07T11:39:38.522" v="20"/>
          <pc:sldLayoutMkLst>
            <pc:docMk/>
            <pc:sldMasterMk cId="1922047811" sldId="2147483672"/>
            <pc:sldLayoutMk cId="1482612037" sldId="2147483677"/>
          </pc:sldLayoutMkLst>
        </pc:sldLayoutChg>
        <pc:sldLayoutChg chg="add del replId">
          <pc:chgData name="Joy Robbins" userId="S::llcjr@leeds.ac.uk::5b92f35d-451d-4ed0-927a-be05147383a2" providerId="AD" clId="Web-{EE53B03F-9710-4C8D-9B1A-0CE3BE9FE5B9}" dt="2019-11-07T11:39:38.522" v="20"/>
          <pc:sldLayoutMkLst>
            <pc:docMk/>
            <pc:sldMasterMk cId="1922047811" sldId="2147483672"/>
            <pc:sldLayoutMk cId="1551205296" sldId="2147483678"/>
          </pc:sldLayoutMkLst>
        </pc:sldLayoutChg>
        <pc:sldLayoutChg chg="add del replId">
          <pc:chgData name="Joy Robbins" userId="S::llcjr@leeds.ac.uk::5b92f35d-451d-4ed0-927a-be05147383a2" providerId="AD" clId="Web-{EE53B03F-9710-4C8D-9B1A-0CE3BE9FE5B9}" dt="2019-11-07T11:39:38.522" v="20"/>
          <pc:sldLayoutMkLst>
            <pc:docMk/>
            <pc:sldMasterMk cId="1922047811" sldId="2147483672"/>
            <pc:sldLayoutMk cId="4133608284" sldId="2147483679"/>
          </pc:sldLayoutMkLst>
        </pc:sldLayoutChg>
        <pc:sldLayoutChg chg="add del replId">
          <pc:chgData name="Joy Robbins" userId="S::llcjr@leeds.ac.uk::5b92f35d-451d-4ed0-927a-be05147383a2" providerId="AD" clId="Web-{EE53B03F-9710-4C8D-9B1A-0CE3BE9FE5B9}" dt="2019-11-07T11:39:38.522" v="20"/>
          <pc:sldLayoutMkLst>
            <pc:docMk/>
            <pc:sldMasterMk cId="1922047811" sldId="2147483672"/>
            <pc:sldLayoutMk cId="3136547546" sldId="2147483680"/>
          </pc:sldLayoutMkLst>
        </pc:sldLayoutChg>
        <pc:sldLayoutChg chg="add del replId">
          <pc:chgData name="Joy Robbins" userId="S::llcjr@leeds.ac.uk::5b92f35d-451d-4ed0-927a-be05147383a2" providerId="AD" clId="Web-{EE53B03F-9710-4C8D-9B1A-0CE3BE9FE5B9}" dt="2019-11-07T11:39:38.522" v="20"/>
          <pc:sldLayoutMkLst>
            <pc:docMk/>
            <pc:sldMasterMk cId="1922047811" sldId="2147483672"/>
            <pc:sldLayoutMk cId="1604766548" sldId="2147483681"/>
          </pc:sldLayoutMkLst>
        </pc:sldLayoutChg>
        <pc:sldLayoutChg chg="add del replId">
          <pc:chgData name="Joy Robbins" userId="S::llcjr@leeds.ac.uk::5b92f35d-451d-4ed0-927a-be05147383a2" providerId="AD" clId="Web-{EE53B03F-9710-4C8D-9B1A-0CE3BE9FE5B9}" dt="2019-11-07T11:39:38.522" v="20"/>
          <pc:sldLayoutMkLst>
            <pc:docMk/>
            <pc:sldMasterMk cId="1922047811" sldId="2147483672"/>
            <pc:sldLayoutMk cId="227860732" sldId="2147483682"/>
          </pc:sldLayoutMkLst>
        </pc:sldLayoutChg>
        <pc:sldLayoutChg chg="add del replId">
          <pc:chgData name="Joy Robbins" userId="S::llcjr@leeds.ac.uk::5b92f35d-451d-4ed0-927a-be05147383a2" providerId="AD" clId="Web-{EE53B03F-9710-4C8D-9B1A-0CE3BE9FE5B9}" dt="2019-11-07T11:39:38.522" v="20"/>
          <pc:sldLayoutMkLst>
            <pc:docMk/>
            <pc:sldMasterMk cId="1922047811" sldId="2147483672"/>
            <pc:sldLayoutMk cId="159638434" sldId="2147483683"/>
          </pc:sldLayoutMkLst>
        </pc:sldLayoutChg>
      </pc:sldMasterChg>
      <pc:sldMasterChg chg="add del addSldLayout delSldLayout">
        <pc:chgData name="Joy Robbins" userId="S::llcjr@leeds.ac.uk::5b92f35d-451d-4ed0-927a-be05147383a2" providerId="AD" clId="Web-{EE53B03F-9710-4C8D-9B1A-0CE3BE9FE5B9}" dt="2019-11-07T11:40:16.772" v="29"/>
        <pc:sldMasterMkLst>
          <pc:docMk/>
          <pc:sldMasterMk cId="1556879793" sldId="2147483691"/>
        </pc:sldMasterMkLst>
        <pc:sldLayoutChg chg="add del">
          <pc:chgData name="Joy Robbins" userId="S::llcjr@leeds.ac.uk::5b92f35d-451d-4ed0-927a-be05147383a2" providerId="AD" clId="Web-{EE53B03F-9710-4C8D-9B1A-0CE3BE9FE5B9}" dt="2019-11-07T11:40:16.772" v="29"/>
          <pc:sldLayoutMkLst>
            <pc:docMk/>
            <pc:sldMasterMk cId="1556879793" sldId="2147483691"/>
            <pc:sldLayoutMk cId="843362329" sldId="2147483674"/>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3271965632" sldId="2147483675"/>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2824655347" sldId="2147483676"/>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2310210749" sldId="2147483677"/>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2470762405" sldId="2147483678"/>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585998457" sldId="2147483679"/>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4188593177" sldId="2147483680"/>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932238226" sldId="2147483681"/>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3477129035" sldId="2147483682"/>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2819107098" sldId="2147483683"/>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2415164040" sldId="2147483684"/>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3380484464" sldId="2147483685"/>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309201936" sldId="2147483686"/>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378690095" sldId="2147483687"/>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191500258" sldId="2147483688"/>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299567203" sldId="2147483689"/>
          </pc:sldLayoutMkLst>
        </pc:sldLayoutChg>
        <pc:sldLayoutChg chg="add del">
          <pc:chgData name="Joy Robbins" userId="S::llcjr@leeds.ac.uk::5b92f35d-451d-4ed0-927a-be05147383a2" providerId="AD" clId="Web-{EE53B03F-9710-4C8D-9B1A-0CE3BE9FE5B9}" dt="2019-11-07T11:40:16.772" v="29"/>
          <pc:sldLayoutMkLst>
            <pc:docMk/>
            <pc:sldMasterMk cId="1556879793" sldId="2147483691"/>
            <pc:sldLayoutMk cId="2820244204" sldId="2147483690"/>
          </pc:sldLayoutMkLst>
        </pc:sldLayoutChg>
      </pc:sldMasterChg>
      <pc:sldMasterChg chg="add del addSldLayout delSldLayout">
        <pc:chgData name="Joy Robbins" userId="S::llcjr@leeds.ac.uk::5b92f35d-451d-4ed0-927a-be05147383a2" providerId="AD" clId="Web-{EE53B03F-9710-4C8D-9B1A-0CE3BE9FE5B9}" dt="2019-11-07T11:39:58.006" v="24"/>
        <pc:sldMasterMkLst>
          <pc:docMk/>
          <pc:sldMasterMk cId="3227273537" sldId="2147483704"/>
        </pc:sldMasterMkLst>
        <pc:sldLayoutChg chg="add del">
          <pc:chgData name="Joy Robbins" userId="S::llcjr@leeds.ac.uk::5b92f35d-451d-4ed0-927a-be05147383a2" providerId="AD" clId="Web-{EE53B03F-9710-4C8D-9B1A-0CE3BE9FE5B9}" dt="2019-11-07T11:39:58.006" v="24"/>
          <pc:sldLayoutMkLst>
            <pc:docMk/>
            <pc:sldMasterMk cId="3227273537" sldId="2147483704"/>
            <pc:sldLayoutMk cId="211382445" sldId="2147483693"/>
          </pc:sldLayoutMkLst>
        </pc:sldLayoutChg>
        <pc:sldLayoutChg chg="add del">
          <pc:chgData name="Joy Robbins" userId="S::llcjr@leeds.ac.uk::5b92f35d-451d-4ed0-927a-be05147383a2" providerId="AD" clId="Web-{EE53B03F-9710-4C8D-9B1A-0CE3BE9FE5B9}" dt="2019-11-07T11:39:58.006" v="24"/>
          <pc:sldLayoutMkLst>
            <pc:docMk/>
            <pc:sldMasterMk cId="3227273537" sldId="2147483704"/>
            <pc:sldLayoutMk cId="1989130815" sldId="2147483694"/>
          </pc:sldLayoutMkLst>
        </pc:sldLayoutChg>
        <pc:sldLayoutChg chg="add del">
          <pc:chgData name="Joy Robbins" userId="S::llcjr@leeds.ac.uk::5b92f35d-451d-4ed0-927a-be05147383a2" providerId="AD" clId="Web-{EE53B03F-9710-4C8D-9B1A-0CE3BE9FE5B9}" dt="2019-11-07T11:39:58.006" v="24"/>
          <pc:sldLayoutMkLst>
            <pc:docMk/>
            <pc:sldMasterMk cId="3227273537" sldId="2147483704"/>
            <pc:sldLayoutMk cId="1016088167" sldId="2147483695"/>
          </pc:sldLayoutMkLst>
        </pc:sldLayoutChg>
        <pc:sldLayoutChg chg="add del">
          <pc:chgData name="Joy Robbins" userId="S::llcjr@leeds.ac.uk::5b92f35d-451d-4ed0-927a-be05147383a2" providerId="AD" clId="Web-{EE53B03F-9710-4C8D-9B1A-0CE3BE9FE5B9}" dt="2019-11-07T11:39:58.006" v="24"/>
          <pc:sldLayoutMkLst>
            <pc:docMk/>
            <pc:sldMasterMk cId="3227273537" sldId="2147483704"/>
            <pc:sldLayoutMk cId="1772463741" sldId="2147483696"/>
          </pc:sldLayoutMkLst>
        </pc:sldLayoutChg>
        <pc:sldLayoutChg chg="add del">
          <pc:chgData name="Joy Robbins" userId="S::llcjr@leeds.ac.uk::5b92f35d-451d-4ed0-927a-be05147383a2" providerId="AD" clId="Web-{EE53B03F-9710-4C8D-9B1A-0CE3BE9FE5B9}" dt="2019-11-07T11:39:58.006" v="24"/>
          <pc:sldLayoutMkLst>
            <pc:docMk/>
            <pc:sldMasterMk cId="3227273537" sldId="2147483704"/>
            <pc:sldLayoutMk cId="112638072" sldId="2147483697"/>
          </pc:sldLayoutMkLst>
        </pc:sldLayoutChg>
        <pc:sldLayoutChg chg="add del">
          <pc:chgData name="Joy Robbins" userId="S::llcjr@leeds.ac.uk::5b92f35d-451d-4ed0-927a-be05147383a2" providerId="AD" clId="Web-{EE53B03F-9710-4C8D-9B1A-0CE3BE9FE5B9}" dt="2019-11-07T11:39:58.006" v="24"/>
          <pc:sldLayoutMkLst>
            <pc:docMk/>
            <pc:sldMasterMk cId="3227273537" sldId="2147483704"/>
            <pc:sldLayoutMk cId="4063438457" sldId="2147483698"/>
          </pc:sldLayoutMkLst>
        </pc:sldLayoutChg>
        <pc:sldLayoutChg chg="add del">
          <pc:chgData name="Joy Robbins" userId="S::llcjr@leeds.ac.uk::5b92f35d-451d-4ed0-927a-be05147383a2" providerId="AD" clId="Web-{EE53B03F-9710-4C8D-9B1A-0CE3BE9FE5B9}" dt="2019-11-07T11:39:58.006" v="24"/>
          <pc:sldLayoutMkLst>
            <pc:docMk/>
            <pc:sldMasterMk cId="3227273537" sldId="2147483704"/>
            <pc:sldLayoutMk cId="1041623531" sldId="2147483699"/>
          </pc:sldLayoutMkLst>
        </pc:sldLayoutChg>
        <pc:sldLayoutChg chg="add del">
          <pc:chgData name="Joy Robbins" userId="S::llcjr@leeds.ac.uk::5b92f35d-451d-4ed0-927a-be05147383a2" providerId="AD" clId="Web-{EE53B03F-9710-4C8D-9B1A-0CE3BE9FE5B9}" dt="2019-11-07T11:39:58.006" v="24"/>
          <pc:sldLayoutMkLst>
            <pc:docMk/>
            <pc:sldMasterMk cId="3227273537" sldId="2147483704"/>
            <pc:sldLayoutMk cId="2294226210" sldId="2147483700"/>
          </pc:sldLayoutMkLst>
        </pc:sldLayoutChg>
        <pc:sldLayoutChg chg="add del">
          <pc:chgData name="Joy Robbins" userId="S::llcjr@leeds.ac.uk::5b92f35d-451d-4ed0-927a-be05147383a2" providerId="AD" clId="Web-{EE53B03F-9710-4C8D-9B1A-0CE3BE9FE5B9}" dt="2019-11-07T11:39:58.006" v="24"/>
          <pc:sldLayoutMkLst>
            <pc:docMk/>
            <pc:sldMasterMk cId="3227273537" sldId="2147483704"/>
            <pc:sldLayoutMk cId="3710058127" sldId="2147483701"/>
          </pc:sldLayoutMkLst>
        </pc:sldLayoutChg>
        <pc:sldLayoutChg chg="add del">
          <pc:chgData name="Joy Robbins" userId="S::llcjr@leeds.ac.uk::5b92f35d-451d-4ed0-927a-be05147383a2" providerId="AD" clId="Web-{EE53B03F-9710-4C8D-9B1A-0CE3BE9FE5B9}" dt="2019-11-07T11:39:58.006" v="24"/>
          <pc:sldLayoutMkLst>
            <pc:docMk/>
            <pc:sldMasterMk cId="3227273537" sldId="2147483704"/>
            <pc:sldLayoutMk cId="2341942237" sldId="2147483702"/>
          </pc:sldLayoutMkLst>
        </pc:sldLayoutChg>
        <pc:sldLayoutChg chg="add del">
          <pc:chgData name="Joy Robbins" userId="S::llcjr@leeds.ac.uk::5b92f35d-451d-4ed0-927a-be05147383a2" providerId="AD" clId="Web-{EE53B03F-9710-4C8D-9B1A-0CE3BE9FE5B9}" dt="2019-11-07T11:39:58.006" v="24"/>
          <pc:sldLayoutMkLst>
            <pc:docMk/>
            <pc:sldMasterMk cId="3227273537" sldId="2147483704"/>
            <pc:sldLayoutMk cId="1733295383" sldId="2147483703"/>
          </pc:sldLayoutMkLst>
        </pc:sldLayoutChg>
      </pc:sldMasterChg>
      <pc:sldMasterChg chg="add del addSldLayout delSldLayout">
        <pc:chgData name="Joy Robbins" userId="S::llcjr@leeds.ac.uk::5b92f35d-451d-4ed0-927a-be05147383a2" providerId="AD" clId="Web-{EE53B03F-9710-4C8D-9B1A-0CE3BE9FE5B9}" dt="2019-11-07T11:40:05.459" v="26"/>
        <pc:sldMasterMkLst>
          <pc:docMk/>
          <pc:sldMasterMk cId="943546505" sldId="2147483730"/>
        </pc:sldMasterMkLst>
        <pc:sldLayoutChg chg="add del">
          <pc:chgData name="Joy Robbins" userId="S::llcjr@leeds.ac.uk::5b92f35d-451d-4ed0-927a-be05147383a2" providerId="AD" clId="Web-{EE53B03F-9710-4C8D-9B1A-0CE3BE9FE5B9}" dt="2019-11-07T11:40:05.459" v="26"/>
          <pc:sldLayoutMkLst>
            <pc:docMk/>
            <pc:sldMasterMk cId="943546505" sldId="2147483730"/>
            <pc:sldLayoutMk cId="3734004675" sldId="2147483719"/>
          </pc:sldLayoutMkLst>
        </pc:sldLayoutChg>
        <pc:sldLayoutChg chg="add del">
          <pc:chgData name="Joy Robbins" userId="S::llcjr@leeds.ac.uk::5b92f35d-451d-4ed0-927a-be05147383a2" providerId="AD" clId="Web-{EE53B03F-9710-4C8D-9B1A-0CE3BE9FE5B9}" dt="2019-11-07T11:40:05.459" v="26"/>
          <pc:sldLayoutMkLst>
            <pc:docMk/>
            <pc:sldMasterMk cId="943546505" sldId="2147483730"/>
            <pc:sldLayoutMk cId="1985540521" sldId="2147483720"/>
          </pc:sldLayoutMkLst>
        </pc:sldLayoutChg>
        <pc:sldLayoutChg chg="add del">
          <pc:chgData name="Joy Robbins" userId="S::llcjr@leeds.ac.uk::5b92f35d-451d-4ed0-927a-be05147383a2" providerId="AD" clId="Web-{EE53B03F-9710-4C8D-9B1A-0CE3BE9FE5B9}" dt="2019-11-07T11:40:05.459" v="26"/>
          <pc:sldLayoutMkLst>
            <pc:docMk/>
            <pc:sldMasterMk cId="943546505" sldId="2147483730"/>
            <pc:sldLayoutMk cId="409832947" sldId="2147483721"/>
          </pc:sldLayoutMkLst>
        </pc:sldLayoutChg>
        <pc:sldLayoutChg chg="add del">
          <pc:chgData name="Joy Robbins" userId="S::llcjr@leeds.ac.uk::5b92f35d-451d-4ed0-927a-be05147383a2" providerId="AD" clId="Web-{EE53B03F-9710-4C8D-9B1A-0CE3BE9FE5B9}" dt="2019-11-07T11:40:05.459" v="26"/>
          <pc:sldLayoutMkLst>
            <pc:docMk/>
            <pc:sldMasterMk cId="943546505" sldId="2147483730"/>
            <pc:sldLayoutMk cId="3580214408" sldId="2147483722"/>
          </pc:sldLayoutMkLst>
        </pc:sldLayoutChg>
        <pc:sldLayoutChg chg="add del">
          <pc:chgData name="Joy Robbins" userId="S::llcjr@leeds.ac.uk::5b92f35d-451d-4ed0-927a-be05147383a2" providerId="AD" clId="Web-{EE53B03F-9710-4C8D-9B1A-0CE3BE9FE5B9}" dt="2019-11-07T11:40:05.459" v="26"/>
          <pc:sldLayoutMkLst>
            <pc:docMk/>
            <pc:sldMasterMk cId="943546505" sldId="2147483730"/>
            <pc:sldLayoutMk cId="1823099204" sldId="2147483723"/>
          </pc:sldLayoutMkLst>
        </pc:sldLayoutChg>
        <pc:sldLayoutChg chg="add del">
          <pc:chgData name="Joy Robbins" userId="S::llcjr@leeds.ac.uk::5b92f35d-451d-4ed0-927a-be05147383a2" providerId="AD" clId="Web-{EE53B03F-9710-4C8D-9B1A-0CE3BE9FE5B9}" dt="2019-11-07T11:40:05.459" v="26"/>
          <pc:sldLayoutMkLst>
            <pc:docMk/>
            <pc:sldMasterMk cId="943546505" sldId="2147483730"/>
            <pc:sldLayoutMk cId="1618364238" sldId="2147483724"/>
          </pc:sldLayoutMkLst>
        </pc:sldLayoutChg>
        <pc:sldLayoutChg chg="add del">
          <pc:chgData name="Joy Robbins" userId="S::llcjr@leeds.ac.uk::5b92f35d-451d-4ed0-927a-be05147383a2" providerId="AD" clId="Web-{EE53B03F-9710-4C8D-9B1A-0CE3BE9FE5B9}" dt="2019-11-07T11:40:05.459" v="26"/>
          <pc:sldLayoutMkLst>
            <pc:docMk/>
            <pc:sldMasterMk cId="943546505" sldId="2147483730"/>
            <pc:sldLayoutMk cId="381525501" sldId="2147483725"/>
          </pc:sldLayoutMkLst>
        </pc:sldLayoutChg>
        <pc:sldLayoutChg chg="add del">
          <pc:chgData name="Joy Robbins" userId="S::llcjr@leeds.ac.uk::5b92f35d-451d-4ed0-927a-be05147383a2" providerId="AD" clId="Web-{EE53B03F-9710-4C8D-9B1A-0CE3BE9FE5B9}" dt="2019-11-07T11:40:05.459" v="26"/>
          <pc:sldLayoutMkLst>
            <pc:docMk/>
            <pc:sldMasterMk cId="943546505" sldId="2147483730"/>
            <pc:sldLayoutMk cId="852646281" sldId="2147483726"/>
          </pc:sldLayoutMkLst>
        </pc:sldLayoutChg>
        <pc:sldLayoutChg chg="add del">
          <pc:chgData name="Joy Robbins" userId="S::llcjr@leeds.ac.uk::5b92f35d-451d-4ed0-927a-be05147383a2" providerId="AD" clId="Web-{EE53B03F-9710-4C8D-9B1A-0CE3BE9FE5B9}" dt="2019-11-07T11:40:05.459" v="26"/>
          <pc:sldLayoutMkLst>
            <pc:docMk/>
            <pc:sldMasterMk cId="943546505" sldId="2147483730"/>
            <pc:sldLayoutMk cId="2909288731" sldId="2147483727"/>
          </pc:sldLayoutMkLst>
        </pc:sldLayoutChg>
        <pc:sldLayoutChg chg="add del">
          <pc:chgData name="Joy Robbins" userId="S::llcjr@leeds.ac.uk::5b92f35d-451d-4ed0-927a-be05147383a2" providerId="AD" clId="Web-{EE53B03F-9710-4C8D-9B1A-0CE3BE9FE5B9}" dt="2019-11-07T11:40:05.459" v="26"/>
          <pc:sldLayoutMkLst>
            <pc:docMk/>
            <pc:sldMasterMk cId="943546505" sldId="2147483730"/>
            <pc:sldLayoutMk cId="2273206998" sldId="2147483728"/>
          </pc:sldLayoutMkLst>
        </pc:sldLayoutChg>
        <pc:sldLayoutChg chg="add del">
          <pc:chgData name="Joy Robbins" userId="S::llcjr@leeds.ac.uk::5b92f35d-451d-4ed0-927a-be05147383a2" providerId="AD" clId="Web-{EE53B03F-9710-4C8D-9B1A-0CE3BE9FE5B9}" dt="2019-11-07T11:40:05.459" v="26"/>
          <pc:sldLayoutMkLst>
            <pc:docMk/>
            <pc:sldMasterMk cId="943546505" sldId="2147483730"/>
            <pc:sldLayoutMk cId="198482886" sldId="2147483729"/>
          </pc:sldLayoutMkLst>
        </pc:sldLayoutChg>
      </pc:sldMasterChg>
      <pc:sldMasterChg chg="add del addSldLayout delSldLayout">
        <pc:chgData name="Joy Robbins" userId="S::llcjr@leeds.ac.uk::5b92f35d-451d-4ed0-927a-be05147383a2" providerId="AD" clId="Web-{EE53B03F-9710-4C8D-9B1A-0CE3BE9FE5B9}" dt="2019-11-07T11:40:16.569" v="28"/>
        <pc:sldMasterMkLst>
          <pc:docMk/>
          <pc:sldMasterMk cId="604370385" sldId="2147483775"/>
        </pc:sldMasterMkLst>
        <pc:sldLayoutChg chg="add del">
          <pc:chgData name="Joy Robbins" userId="S::llcjr@leeds.ac.uk::5b92f35d-451d-4ed0-927a-be05147383a2" providerId="AD" clId="Web-{EE53B03F-9710-4C8D-9B1A-0CE3BE9FE5B9}" dt="2019-11-07T11:40:16.569" v="28"/>
          <pc:sldLayoutMkLst>
            <pc:docMk/>
            <pc:sldMasterMk cId="604370385" sldId="2147483775"/>
            <pc:sldLayoutMk cId="793172499" sldId="2147483764"/>
          </pc:sldLayoutMkLst>
        </pc:sldLayoutChg>
        <pc:sldLayoutChg chg="add del">
          <pc:chgData name="Joy Robbins" userId="S::llcjr@leeds.ac.uk::5b92f35d-451d-4ed0-927a-be05147383a2" providerId="AD" clId="Web-{EE53B03F-9710-4C8D-9B1A-0CE3BE9FE5B9}" dt="2019-11-07T11:40:16.569" v="28"/>
          <pc:sldLayoutMkLst>
            <pc:docMk/>
            <pc:sldMasterMk cId="604370385" sldId="2147483775"/>
            <pc:sldLayoutMk cId="3666248558" sldId="2147483765"/>
          </pc:sldLayoutMkLst>
        </pc:sldLayoutChg>
        <pc:sldLayoutChg chg="add del">
          <pc:chgData name="Joy Robbins" userId="S::llcjr@leeds.ac.uk::5b92f35d-451d-4ed0-927a-be05147383a2" providerId="AD" clId="Web-{EE53B03F-9710-4C8D-9B1A-0CE3BE9FE5B9}" dt="2019-11-07T11:40:16.569" v="28"/>
          <pc:sldLayoutMkLst>
            <pc:docMk/>
            <pc:sldMasterMk cId="604370385" sldId="2147483775"/>
            <pc:sldLayoutMk cId="1013983161" sldId="2147483766"/>
          </pc:sldLayoutMkLst>
        </pc:sldLayoutChg>
        <pc:sldLayoutChg chg="add del">
          <pc:chgData name="Joy Robbins" userId="S::llcjr@leeds.ac.uk::5b92f35d-451d-4ed0-927a-be05147383a2" providerId="AD" clId="Web-{EE53B03F-9710-4C8D-9B1A-0CE3BE9FE5B9}" dt="2019-11-07T11:40:16.569" v="28"/>
          <pc:sldLayoutMkLst>
            <pc:docMk/>
            <pc:sldMasterMk cId="604370385" sldId="2147483775"/>
            <pc:sldLayoutMk cId="1851905997" sldId="2147483767"/>
          </pc:sldLayoutMkLst>
        </pc:sldLayoutChg>
        <pc:sldLayoutChg chg="add del">
          <pc:chgData name="Joy Robbins" userId="S::llcjr@leeds.ac.uk::5b92f35d-451d-4ed0-927a-be05147383a2" providerId="AD" clId="Web-{EE53B03F-9710-4C8D-9B1A-0CE3BE9FE5B9}" dt="2019-11-07T11:40:16.569" v="28"/>
          <pc:sldLayoutMkLst>
            <pc:docMk/>
            <pc:sldMasterMk cId="604370385" sldId="2147483775"/>
            <pc:sldLayoutMk cId="2825786227" sldId="2147483768"/>
          </pc:sldLayoutMkLst>
        </pc:sldLayoutChg>
        <pc:sldLayoutChg chg="add del">
          <pc:chgData name="Joy Robbins" userId="S::llcjr@leeds.ac.uk::5b92f35d-451d-4ed0-927a-be05147383a2" providerId="AD" clId="Web-{EE53B03F-9710-4C8D-9B1A-0CE3BE9FE5B9}" dt="2019-11-07T11:40:16.569" v="28"/>
          <pc:sldLayoutMkLst>
            <pc:docMk/>
            <pc:sldMasterMk cId="604370385" sldId="2147483775"/>
            <pc:sldLayoutMk cId="3687483811" sldId="2147483769"/>
          </pc:sldLayoutMkLst>
        </pc:sldLayoutChg>
        <pc:sldLayoutChg chg="add del">
          <pc:chgData name="Joy Robbins" userId="S::llcjr@leeds.ac.uk::5b92f35d-451d-4ed0-927a-be05147383a2" providerId="AD" clId="Web-{EE53B03F-9710-4C8D-9B1A-0CE3BE9FE5B9}" dt="2019-11-07T11:40:16.569" v="28"/>
          <pc:sldLayoutMkLst>
            <pc:docMk/>
            <pc:sldMasterMk cId="604370385" sldId="2147483775"/>
            <pc:sldLayoutMk cId="3712723655" sldId="2147483770"/>
          </pc:sldLayoutMkLst>
        </pc:sldLayoutChg>
        <pc:sldLayoutChg chg="add del">
          <pc:chgData name="Joy Robbins" userId="S::llcjr@leeds.ac.uk::5b92f35d-451d-4ed0-927a-be05147383a2" providerId="AD" clId="Web-{EE53B03F-9710-4C8D-9B1A-0CE3BE9FE5B9}" dt="2019-11-07T11:40:16.569" v="28"/>
          <pc:sldLayoutMkLst>
            <pc:docMk/>
            <pc:sldMasterMk cId="604370385" sldId="2147483775"/>
            <pc:sldLayoutMk cId="418604856" sldId="2147483771"/>
          </pc:sldLayoutMkLst>
        </pc:sldLayoutChg>
        <pc:sldLayoutChg chg="add del">
          <pc:chgData name="Joy Robbins" userId="S::llcjr@leeds.ac.uk::5b92f35d-451d-4ed0-927a-be05147383a2" providerId="AD" clId="Web-{EE53B03F-9710-4C8D-9B1A-0CE3BE9FE5B9}" dt="2019-11-07T11:40:16.569" v="28"/>
          <pc:sldLayoutMkLst>
            <pc:docMk/>
            <pc:sldMasterMk cId="604370385" sldId="2147483775"/>
            <pc:sldLayoutMk cId="2615724722" sldId="2147483772"/>
          </pc:sldLayoutMkLst>
        </pc:sldLayoutChg>
        <pc:sldLayoutChg chg="add del">
          <pc:chgData name="Joy Robbins" userId="S::llcjr@leeds.ac.uk::5b92f35d-451d-4ed0-927a-be05147383a2" providerId="AD" clId="Web-{EE53B03F-9710-4C8D-9B1A-0CE3BE9FE5B9}" dt="2019-11-07T11:40:16.569" v="28"/>
          <pc:sldLayoutMkLst>
            <pc:docMk/>
            <pc:sldMasterMk cId="604370385" sldId="2147483775"/>
            <pc:sldLayoutMk cId="1085787535" sldId="2147483773"/>
          </pc:sldLayoutMkLst>
        </pc:sldLayoutChg>
        <pc:sldLayoutChg chg="add del">
          <pc:chgData name="Joy Robbins" userId="S::llcjr@leeds.ac.uk::5b92f35d-451d-4ed0-927a-be05147383a2" providerId="AD" clId="Web-{EE53B03F-9710-4C8D-9B1A-0CE3BE9FE5B9}" dt="2019-11-07T11:40:16.569" v="28"/>
          <pc:sldLayoutMkLst>
            <pc:docMk/>
            <pc:sldMasterMk cId="604370385" sldId="2147483775"/>
            <pc:sldLayoutMk cId="3265019690" sldId="214748377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421F1-9B5D-4551-A2A5-D25754765703}"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CE24FBF5-0889-4B0B-A58E-914551EBDE42}">
      <dgm:prSet phldrT="[Text]" phldr="0"/>
      <dgm:spPr/>
      <dgm:t>
        <a:bodyPr/>
        <a:lstStyle/>
        <a:p>
          <a:pPr rtl="0"/>
          <a:r>
            <a:rPr lang="en-US" b="1">
              <a:latin typeface="Calibri Light" panose="020F0302020204030204"/>
            </a:rPr>
            <a:t>Discuss rubric/ agree new criteria</a:t>
          </a:r>
          <a:endParaRPr lang="en-US" b="1" i="0" u="none" strike="noStrike" cap="none" baseline="0" noProof="0">
            <a:solidFill>
              <a:srgbClr val="010000"/>
            </a:solidFill>
            <a:latin typeface="Calibri Light"/>
            <a:cs typeface="Calibri Light"/>
          </a:endParaRPr>
        </a:p>
      </dgm:t>
    </dgm:pt>
    <dgm:pt modelId="{07BBF9EF-F35E-43FA-88C9-74741D136BA6}" type="parTrans" cxnId="{A61DBC1C-5F2E-4104-B8D0-B0682ED65454}">
      <dgm:prSet/>
      <dgm:spPr/>
      <dgm:t>
        <a:bodyPr/>
        <a:lstStyle/>
        <a:p>
          <a:endParaRPr lang="en-US"/>
        </a:p>
      </dgm:t>
    </dgm:pt>
    <dgm:pt modelId="{9A796D68-7465-4DE0-9374-25117854DF03}" type="sibTrans" cxnId="{A61DBC1C-5F2E-4104-B8D0-B0682ED65454}">
      <dgm:prSet/>
      <dgm:spPr/>
      <dgm:t>
        <a:bodyPr/>
        <a:lstStyle/>
        <a:p>
          <a:endParaRPr lang="en-US"/>
        </a:p>
      </dgm:t>
    </dgm:pt>
    <dgm:pt modelId="{F95D373A-E6AF-4E93-BE2A-782619C1C128}">
      <dgm:prSet phldrT="[Text]" phldr="0"/>
      <dgm:spPr/>
      <dgm:t>
        <a:bodyPr/>
        <a:lstStyle/>
        <a:p>
          <a:pPr rtl="0"/>
          <a:r>
            <a:rPr lang="en-US" b="1">
              <a:latin typeface="Calibri Light" panose="020F0302020204030204"/>
            </a:rPr>
            <a:t>Individually write /edit new descriptors</a:t>
          </a:r>
          <a:endParaRPr lang="en-US" b="1"/>
        </a:p>
      </dgm:t>
    </dgm:pt>
    <dgm:pt modelId="{D754197C-B068-4052-B0EB-9672523E30CE}" type="parTrans" cxnId="{EE233D44-13B5-492F-AA22-6E36693EEC09}">
      <dgm:prSet/>
      <dgm:spPr/>
      <dgm:t>
        <a:bodyPr/>
        <a:lstStyle/>
        <a:p>
          <a:endParaRPr lang="en-US"/>
        </a:p>
      </dgm:t>
    </dgm:pt>
    <dgm:pt modelId="{98B022F2-38C0-481A-B24A-BD3DCD060296}" type="sibTrans" cxnId="{EE233D44-13B5-492F-AA22-6E36693EEC09}">
      <dgm:prSet/>
      <dgm:spPr/>
      <dgm:t>
        <a:bodyPr/>
        <a:lstStyle/>
        <a:p>
          <a:endParaRPr lang="en-US"/>
        </a:p>
      </dgm:t>
    </dgm:pt>
    <dgm:pt modelId="{A199D25F-65A6-487B-B285-4F730DB9D12D}">
      <dgm:prSet phldrT="[Text]" phldr="0"/>
      <dgm:spPr/>
      <dgm:t>
        <a:bodyPr/>
        <a:lstStyle/>
        <a:p>
          <a:pPr rtl="0"/>
          <a:r>
            <a:rPr lang="en-US" b="1">
              <a:latin typeface="Calibri Light" panose="020F0302020204030204"/>
            </a:rPr>
            <a:t>Discuss descriptors</a:t>
          </a:r>
          <a:endParaRPr lang="en-US" b="1"/>
        </a:p>
      </dgm:t>
    </dgm:pt>
    <dgm:pt modelId="{C13BF9DD-2216-4949-B8BF-7FD94260DE00}" type="parTrans" cxnId="{3C7CF3F7-4E6B-4FB1-A979-1ED61CC70757}">
      <dgm:prSet/>
      <dgm:spPr/>
      <dgm:t>
        <a:bodyPr/>
        <a:lstStyle/>
        <a:p>
          <a:endParaRPr lang="en-US"/>
        </a:p>
      </dgm:t>
    </dgm:pt>
    <dgm:pt modelId="{17A519EF-9E8F-4F1E-85A8-B874EAAD62F6}" type="sibTrans" cxnId="{3C7CF3F7-4E6B-4FB1-A979-1ED61CC70757}">
      <dgm:prSet/>
      <dgm:spPr/>
      <dgm:t>
        <a:bodyPr/>
        <a:lstStyle/>
        <a:p>
          <a:endParaRPr lang="en-US"/>
        </a:p>
      </dgm:t>
    </dgm:pt>
    <dgm:pt modelId="{16D28402-7190-420D-99B1-024FF5FD5571}">
      <dgm:prSet phldrT="[Text]" phldr="0"/>
      <dgm:spPr/>
      <dgm:t>
        <a:bodyPr/>
        <a:lstStyle/>
        <a:p>
          <a:pPr rtl="0"/>
          <a:r>
            <a:rPr lang="en-US" b="1">
              <a:latin typeface="Calibri Light" panose="020F0302020204030204"/>
            </a:rPr>
            <a:t>Draft of new rubric emailed out</a:t>
          </a:r>
          <a:endParaRPr lang="en-US" b="1"/>
        </a:p>
      </dgm:t>
    </dgm:pt>
    <dgm:pt modelId="{B2BC4958-60FB-4430-B0EF-2AAD48B582A0}" type="parTrans" cxnId="{2ADFFC6B-C683-4BAC-8190-EBFE7AA772AD}">
      <dgm:prSet/>
      <dgm:spPr/>
      <dgm:t>
        <a:bodyPr/>
        <a:lstStyle/>
        <a:p>
          <a:endParaRPr lang="en-US"/>
        </a:p>
      </dgm:t>
    </dgm:pt>
    <dgm:pt modelId="{649B16B2-A4BC-4512-862F-D68698D61555}" type="sibTrans" cxnId="{2ADFFC6B-C683-4BAC-8190-EBFE7AA772AD}">
      <dgm:prSet/>
      <dgm:spPr/>
      <dgm:t>
        <a:bodyPr/>
        <a:lstStyle/>
        <a:p>
          <a:endParaRPr lang="en-US"/>
        </a:p>
      </dgm:t>
    </dgm:pt>
    <dgm:pt modelId="{11322C4F-F4FB-47E4-928C-6B8FBF40091B}">
      <dgm:prSet phldrT="[Text]" phldr="0"/>
      <dgm:spPr/>
      <dgm:t>
        <a:bodyPr/>
        <a:lstStyle/>
        <a:p>
          <a:pPr rtl="0"/>
          <a:r>
            <a:rPr lang="en-US" b="1">
              <a:latin typeface="Calibri Light" panose="020F0302020204030204"/>
            </a:rPr>
            <a:t>Trial </a:t>
          </a:r>
          <a:endParaRPr lang="en-US" b="1"/>
        </a:p>
      </dgm:t>
    </dgm:pt>
    <dgm:pt modelId="{D493B62A-8EFE-4DFC-85A2-1DCDCAC2F794}" type="parTrans" cxnId="{0626586F-A9ED-4AAC-B7DE-81F635074CD3}">
      <dgm:prSet/>
      <dgm:spPr/>
      <dgm:t>
        <a:bodyPr/>
        <a:lstStyle/>
        <a:p>
          <a:endParaRPr lang="en-US"/>
        </a:p>
      </dgm:t>
    </dgm:pt>
    <dgm:pt modelId="{ABA5DBBA-6218-4701-9D41-284147B23A87}" type="sibTrans" cxnId="{0626586F-A9ED-4AAC-B7DE-81F635074CD3}">
      <dgm:prSet/>
      <dgm:spPr/>
      <dgm:t>
        <a:bodyPr/>
        <a:lstStyle/>
        <a:p>
          <a:endParaRPr lang="en-US"/>
        </a:p>
      </dgm:t>
    </dgm:pt>
    <dgm:pt modelId="{3078CB17-063F-4285-A3CB-2796800FBD27}" type="pres">
      <dgm:prSet presAssocID="{D78421F1-9B5D-4551-A2A5-D25754765703}" presName="cycle" presStyleCnt="0">
        <dgm:presLayoutVars>
          <dgm:dir/>
          <dgm:resizeHandles val="exact"/>
        </dgm:presLayoutVars>
      </dgm:prSet>
      <dgm:spPr/>
    </dgm:pt>
    <dgm:pt modelId="{BA9621A3-5361-4088-AF01-1FF168B1B4AE}" type="pres">
      <dgm:prSet presAssocID="{CE24FBF5-0889-4B0B-A58E-914551EBDE42}" presName="node" presStyleLbl="node1" presStyleIdx="0" presStyleCnt="5">
        <dgm:presLayoutVars>
          <dgm:bulletEnabled val="1"/>
        </dgm:presLayoutVars>
      </dgm:prSet>
      <dgm:spPr/>
    </dgm:pt>
    <dgm:pt modelId="{AB6A73E9-01D8-460A-ABD6-506F83D7397D}" type="pres">
      <dgm:prSet presAssocID="{9A796D68-7465-4DE0-9374-25117854DF03}" presName="sibTrans" presStyleLbl="sibTrans2D1" presStyleIdx="0" presStyleCnt="5"/>
      <dgm:spPr/>
    </dgm:pt>
    <dgm:pt modelId="{25480392-20C8-43F2-BC2B-F536FED4CD6E}" type="pres">
      <dgm:prSet presAssocID="{9A796D68-7465-4DE0-9374-25117854DF03}" presName="connectorText" presStyleLbl="sibTrans2D1" presStyleIdx="0" presStyleCnt="5"/>
      <dgm:spPr/>
    </dgm:pt>
    <dgm:pt modelId="{1CCC4D4D-BA07-49DD-9F3C-5BA57B52A092}" type="pres">
      <dgm:prSet presAssocID="{F95D373A-E6AF-4E93-BE2A-782619C1C128}" presName="node" presStyleLbl="node1" presStyleIdx="1" presStyleCnt="5">
        <dgm:presLayoutVars>
          <dgm:bulletEnabled val="1"/>
        </dgm:presLayoutVars>
      </dgm:prSet>
      <dgm:spPr/>
    </dgm:pt>
    <dgm:pt modelId="{E8AAD25A-6BB1-4E1D-A684-87733DAD2603}" type="pres">
      <dgm:prSet presAssocID="{98B022F2-38C0-481A-B24A-BD3DCD060296}" presName="sibTrans" presStyleLbl="sibTrans2D1" presStyleIdx="1" presStyleCnt="5"/>
      <dgm:spPr/>
    </dgm:pt>
    <dgm:pt modelId="{A8CA4300-1ADA-48FF-8611-5E851B700B61}" type="pres">
      <dgm:prSet presAssocID="{98B022F2-38C0-481A-B24A-BD3DCD060296}" presName="connectorText" presStyleLbl="sibTrans2D1" presStyleIdx="1" presStyleCnt="5"/>
      <dgm:spPr/>
    </dgm:pt>
    <dgm:pt modelId="{BD8141D6-55F9-44A0-947D-E40B7ACB837E}" type="pres">
      <dgm:prSet presAssocID="{A199D25F-65A6-487B-B285-4F730DB9D12D}" presName="node" presStyleLbl="node1" presStyleIdx="2" presStyleCnt="5">
        <dgm:presLayoutVars>
          <dgm:bulletEnabled val="1"/>
        </dgm:presLayoutVars>
      </dgm:prSet>
      <dgm:spPr/>
    </dgm:pt>
    <dgm:pt modelId="{B9A0EABE-0ED3-4A98-814F-C14C852D0DE7}" type="pres">
      <dgm:prSet presAssocID="{17A519EF-9E8F-4F1E-85A8-B874EAAD62F6}" presName="sibTrans" presStyleLbl="sibTrans2D1" presStyleIdx="2" presStyleCnt="5"/>
      <dgm:spPr/>
    </dgm:pt>
    <dgm:pt modelId="{A10F4D0C-2A1E-43A6-A7DB-ADD36FC9437B}" type="pres">
      <dgm:prSet presAssocID="{17A519EF-9E8F-4F1E-85A8-B874EAAD62F6}" presName="connectorText" presStyleLbl="sibTrans2D1" presStyleIdx="2" presStyleCnt="5"/>
      <dgm:spPr/>
    </dgm:pt>
    <dgm:pt modelId="{85B9830C-DB6F-4F3D-AC47-29D3F52ED007}" type="pres">
      <dgm:prSet presAssocID="{16D28402-7190-420D-99B1-024FF5FD5571}" presName="node" presStyleLbl="node1" presStyleIdx="3" presStyleCnt="5">
        <dgm:presLayoutVars>
          <dgm:bulletEnabled val="1"/>
        </dgm:presLayoutVars>
      </dgm:prSet>
      <dgm:spPr/>
    </dgm:pt>
    <dgm:pt modelId="{3E25CA88-9B52-428A-B2A8-A77C42497F0B}" type="pres">
      <dgm:prSet presAssocID="{649B16B2-A4BC-4512-862F-D68698D61555}" presName="sibTrans" presStyleLbl="sibTrans2D1" presStyleIdx="3" presStyleCnt="5"/>
      <dgm:spPr/>
    </dgm:pt>
    <dgm:pt modelId="{6DF21C9A-B289-4B6D-8266-69EC7BDB0BB1}" type="pres">
      <dgm:prSet presAssocID="{649B16B2-A4BC-4512-862F-D68698D61555}" presName="connectorText" presStyleLbl="sibTrans2D1" presStyleIdx="3" presStyleCnt="5"/>
      <dgm:spPr/>
    </dgm:pt>
    <dgm:pt modelId="{FF9B2FD9-ACEF-4D11-B20D-B0B44AA1859E}" type="pres">
      <dgm:prSet presAssocID="{11322C4F-F4FB-47E4-928C-6B8FBF40091B}" presName="node" presStyleLbl="node1" presStyleIdx="4" presStyleCnt="5">
        <dgm:presLayoutVars>
          <dgm:bulletEnabled val="1"/>
        </dgm:presLayoutVars>
      </dgm:prSet>
      <dgm:spPr/>
    </dgm:pt>
    <dgm:pt modelId="{228637DF-5452-4CDD-A24B-F20FCB249F58}" type="pres">
      <dgm:prSet presAssocID="{ABA5DBBA-6218-4701-9D41-284147B23A87}" presName="sibTrans" presStyleLbl="sibTrans2D1" presStyleIdx="4" presStyleCnt="5"/>
      <dgm:spPr/>
    </dgm:pt>
    <dgm:pt modelId="{E5620544-F0E5-4B1B-A4D2-E33A51A9198C}" type="pres">
      <dgm:prSet presAssocID="{ABA5DBBA-6218-4701-9D41-284147B23A87}" presName="connectorText" presStyleLbl="sibTrans2D1" presStyleIdx="4" presStyleCnt="5"/>
      <dgm:spPr/>
    </dgm:pt>
  </dgm:ptLst>
  <dgm:cxnLst>
    <dgm:cxn modelId="{A61DBC1C-5F2E-4104-B8D0-B0682ED65454}" srcId="{D78421F1-9B5D-4551-A2A5-D25754765703}" destId="{CE24FBF5-0889-4B0B-A58E-914551EBDE42}" srcOrd="0" destOrd="0" parTransId="{07BBF9EF-F35E-43FA-88C9-74741D136BA6}" sibTransId="{9A796D68-7465-4DE0-9374-25117854DF03}"/>
    <dgm:cxn modelId="{4A585D1E-05CC-4884-A647-AD53992B8091}" type="presOf" srcId="{CE24FBF5-0889-4B0B-A58E-914551EBDE42}" destId="{BA9621A3-5361-4088-AF01-1FF168B1B4AE}" srcOrd="0" destOrd="0" presId="urn:microsoft.com/office/officeart/2005/8/layout/cycle2"/>
    <dgm:cxn modelId="{B93CBA30-6B9E-455A-91EA-B33D5B6FF559}" type="presOf" srcId="{9A796D68-7465-4DE0-9374-25117854DF03}" destId="{AB6A73E9-01D8-460A-ABD6-506F83D7397D}" srcOrd="0" destOrd="0" presId="urn:microsoft.com/office/officeart/2005/8/layout/cycle2"/>
    <dgm:cxn modelId="{EE233D44-13B5-492F-AA22-6E36693EEC09}" srcId="{D78421F1-9B5D-4551-A2A5-D25754765703}" destId="{F95D373A-E6AF-4E93-BE2A-782619C1C128}" srcOrd="1" destOrd="0" parTransId="{D754197C-B068-4052-B0EB-9672523E30CE}" sibTransId="{98B022F2-38C0-481A-B24A-BD3DCD060296}"/>
    <dgm:cxn modelId="{9389516B-D04D-40F7-9BC0-99F6280032CF}" type="presOf" srcId="{16D28402-7190-420D-99B1-024FF5FD5571}" destId="{85B9830C-DB6F-4F3D-AC47-29D3F52ED007}" srcOrd="0" destOrd="0" presId="urn:microsoft.com/office/officeart/2005/8/layout/cycle2"/>
    <dgm:cxn modelId="{2ADFFC6B-C683-4BAC-8190-EBFE7AA772AD}" srcId="{D78421F1-9B5D-4551-A2A5-D25754765703}" destId="{16D28402-7190-420D-99B1-024FF5FD5571}" srcOrd="3" destOrd="0" parTransId="{B2BC4958-60FB-4430-B0EF-2AAD48B582A0}" sibTransId="{649B16B2-A4BC-4512-862F-D68698D61555}"/>
    <dgm:cxn modelId="{E8BC8C4C-7906-4DC6-8B01-0E348428CF8D}" type="presOf" srcId="{D78421F1-9B5D-4551-A2A5-D25754765703}" destId="{3078CB17-063F-4285-A3CB-2796800FBD27}" srcOrd="0" destOrd="0" presId="urn:microsoft.com/office/officeart/2005/8/layout/cycle2"/>
    <dgm:cxn modelId="{0626586F-A9ED-4AAC-B7DE-81F635074CD3}" srcId="{D78421F1-9B5D-4551-A2A5-D25754765703}" destId="{11322C4F-F4FB-47E4-928C-6B8FBF40091B}" srcOrd="4" destOrd="0" parTransId="{D493B62A-8EFE-4DFC-85A2-1DCDCAC2F794}" sibTransId="{ABA5DBBA-6218-4701-9D41-284147B23A87}"/>
    <dgm:cxn modelId="{D60C3C58-6095-42C4-968B-E9C79045E08E}" type="presOf" srcId="{98B022F2-38C0-481A-B24A-BD3DCD060296}" destId="{E8AAD25A-6BB1-4E1D-A684-87733DAD2603}" srcOrd="0" destOrd="0" presId="urn:microsoft.com/office/officeart/2005/8/layout/cycle2"/>
    <dgm:cxn modelId="{03397E5A-F017-4B48-BDE4-01D4A346FE89}" type="presOf" srcId="{A199D25F-65A6-487B-B285-4F730DB9D12D}" destId="{BD8141D6-55F9-44A0-947D-E40B7ACB837E}" srcOrd="0" destOrd="0" presId="urn:microsoft.com/office/officeart/2005/8/layout/cycle2"/>
    <dgm:cxn modelId="{24C6E680-C973-45E9-9598-1284AA1D281C}" type="presOf" srcId="{11322C4F-F4FB-47E4-928C-6B8FBF40091B}" destId="{FF9B2FD9-ACEF-4D11-B20D-B0B44AA1859E}" srcOrd="0" destOrd="0" presId="urn:microsoft.com/office/officeart/2005/8/layout/cycle2"/>
    <dgm:cxn modelId="{64E0DA8B-FD58-4E59-B0FF-E098FE2CA843}" type="presOf" srcId="{17A519EF-9E8F-4F1E-85A8-B874EAAD62F6}" destId="{A10F4D0C-2A1E-43A6-A7DB-ADD36FC9437B}" srcOrd="1" destOrd="0" presId="urn:microsoft.com/office/officeart/2005/8/layout/cycle2"/>
    <dgm:cxn modelId="{8B6A3693-9C46-4961-95E5-9557153E1B8D}" type="presOf" srcId="{649B16B2-A4BC-4512-862F-D68698D61555}" destId="{6DF21C9A-B289-4B6D-8266-69EC7BDB0BB1}" srcOrd="1" destOrd="0" presId="urn:microsoft.com/office/officeart/2005/8/layout/cycle2"/>
    <dgm:cxn modelId="{46BDACA1-9F2E-4802-966C-0CA8C7240060}" type="presOf" srcId="{17A519EF-9E8F-4F1E-85A8-B874EAAD62F6}" destId="{B9A0EABE-0ED3-4A98-814F-C14C852D0DE7}" srcOrd="0" destOrd="0" presId="urn:microsoft.com/office/officeart/2005/8/layout/cycle2"/>
    <dgm:cxn modelId="{E3AF4BB3-9F62-4BEB-8A02-2C480B946188}" type="presOf" srcId="{9A796D68-7465-4DE0-9374-25117854DF03}" destId="{25480392-20C8-43F2-BC2B-F536FED4CD6E}" srcOrd="1" destOrd="0" presId="urn:microsoft.com/office/officeart/2005/8/layout/cycle2"/>
    <dgm:cxn modelId="{F5A14EB4-22DB-4273-8C6A-CD0B5D666B66}" type="presOf" srcId="{ABA5DBBA-6218-4701-9D41-284147B23A87}" destId="{E5620544-F0E5-4B1B-A4D2-E33A51A9198C}" srcOrd="1" destOrd="0" presId="urn:microsoft.com/office/officeart/2005/8/layout/cycle2"/>
    <dgm:cxn modelId="{B39F10C9-8890-4BF6-A60D-DBD66BF860FB}" type="presOf" srcId="{649B16B2-A4BC-4512-862F-D68698D61555}" destId="{3E25CA88-9B52-428A-B2A8-A77C42497F0B}" srcOrd="0" destOrd="0" presId="urn:microsoft.com/office/officeart/2005/8/layout/cycle2"/>
    <dgm:cxn modelId="{E4EEF8CF-ABC1-4B13-B0D2-E31063168A81}" type="presOf" srcId="{98B022F2-38C0-481A-B24A-BD3DCD060296}" destId="{A8CA4300-1ADA-48FF-8611-5E851B700B61}" srcOrd="1" destOrd="0" presId="urn:microsoft.com/office/officeart/2005/8/layout/cycle2"/>
    <dgm:cxn modelId="{7BBB56D1-EB80-4B24-BD3E-265D1DAEAFE8}" type="presOf" srcId="{F95D373A-E6AF-4E93-BE2A-782619C1C128}" destId="{1CCC4D4D-BA07-49DD-9F3C-5BA57B52A092}" srcOrd="0" destOrd="0" presId="urn:microsoft.com/office/officeart/2005/8/layout/cycle2"/>
    <dgm:cxn modelId="{D03988E3-502C-492B-86EB-9430997364DC}" type="presOf" srcId="{ABA5DBBA-6218-4701-9D41-284147B23A87}" destId="{228637DF-5452-4CDD-A24B-F20FCB249F58}" srcOrd="0" destOrd="0" presId="urn:microsoft.com/office/officeart/2005/8/layout/cycle2"/>
    <dgm:cxn modelId="{3C7CF3F7-4E6B-4FB1-A979-1ED61CC70757}" srcId="{D78421F1-9B5D-4551-A2A5-D25754765703}" destId="{A199D25F-65A6-487B-B285-4F730DB9D12D}" srcOrd="2" destOrd="0" parTransId="{C13BF9DD-2216-4949-B8BF-7FD94260DE00}" sibTransId="{17A519EF-9E8F-4F1E-85A8-B874EAAD62F6}"/>
    <dgm:cxn modelId="{661A8C75-19E5-4061-A15D-9F5961ABB37B}" type="presParOf" srcId="{3078CB17-063F-4285-A3CB-2796800FBD27}" destId="{BA9621A3-5361-4088-AF01-1FF168B1B4AE}" srcOrd="0" destOrd="0" presId="urn:microsoft.com/office/officeart/2005/8/layout/cycle2"/>
    <dgm:cxn modelId="{62E510CE-FD09-4CC6-9EE2-AC5C11F7DF98}" type="presParOf" srcId="{3078CB17-063F-4285-A3CB-2796800FBD27}" destId="{AB6A73E9-01D8-460A-ABD6-506F83D7397D}" srcOrd="1" destOrd="0" presId="urn:microsoft.com/office/officeart/2005/8/layout/cycle2"/>
    <dgm:cxn modelId="{3F720E6B-5A69-4D31-BACC-418AB1B5F017}" type="presParOf" srcId="{AB6A73E9-01D8-460A-ABD6-506F83D7397D}" destId="{25480392-20C8-43F2-BC2B-F536FED4CD6E}" srcOrd="0" destOrd="0" presId="urn:microsoft.com/office/officeart/2005/8/layout/cycle2"/>
    <dgm:cxn modelId="{91677F50-26CC-492D-85A5-1B8C6778A0E5}" type="presParOf" srcId="{3078CB17-063F-4285-A3CB-2796800FBD27}" destId="{1CCC4D4D-BA07-49DD-9F3C-5BA57B52A092}" srcOrd="2" destOrd="0" presId="urn:microsoft.com/office/officeart/2005/8/layout/cycle2"/>
    <dgm:cxn modelId="{B9B65ED0-B329-4B15-B19A-46866DD622C6}" type="presParOf" srcId="{3078CB17-063F-4285-A3CB-2796800FBD27}" destId="{E8AAD25A-6BB1-4E1D-A684-87733DAD2603}" srcOrd="3" destOrd="0" presId="urn:microsoft.com/office/officeart/2005/8/layout/cycle2"/>
    <dgm:cxn modelId="{C4CF4185-966C-4CE7-84DB-748A507782B9}" type="presParOf" srcId="{E8AAD25A-6BB1-4E1D-A684-87733DAD2603}" destId="{A8CA4300-1ADA-48FF-8611-5E851B700B61}" srcOrd="0" destOrd="0" presId="urn:microsoft.com/office/officeart/2005/8/layout/cycle2"/>
    <dgm:cxn modelId="{1DF50E99-90E8-437D-BB0A-E262BF52F5F1}" type="presParOf" srcId="{3078CB17-063F-4285-A3CB-2796800FBD27}" destId="{BD8141D6-55F9-44A0-947D-E40B7ACB837E}" srcOrd="4" destOrd="0" presId="urn:microsoft.com/office/officeart/2005/8/layout/cycle2"/>
    <dgm:cxn modelId="{7DA1B448-710E-4C23-BAA2-D7E6393C290F}" type="presParOf" srcId="{3078CB17-063F-4285-A3CB-2796800FBD27}" destId="{B9A0EABE-0ED3-4A98-814F-C14C852D0DE7}" srcOrd="5" destOrd="0" presId="urn:microsoft.com/office/officeart/2005/8/layout/cycle2"/>
    <dgm:cxn modelId="{FCAEBEBE-65A3-4E86-BD3D-F8EB9FEA60B4}" type="presParOf" srcId="{B9A0EABE-0ED3-4A98-814F-C14C852D0DE7}" destId="{A10F4D0C-2A1E-43A6-A7DB-ADD36FC9437B}" srcOrd="0" destOrd="0" presId="urn:microsoft.com/office/officeart/2005/8/layout/cycle2"/>
    <dgm:cxn modelId="{9C0C0E64-9342-4181-88F0-BCBBA27442D5}" type="presParOf" srcId="{3078CB17-063F-4285-A3CB-2796800FBD27}" destId="{85B9830C-DB6F-4F3D-AC47-29D3F52ED007}" srcOrd="6" destOrd="0" presId="urn:microsoft.com/office/officeart/2005/8/layout/cycle2"/>
    <dgm:cxn modelId="{1097375C-B0F9-4A6A-BE9D-D7E40A171D4B}" type="presParOf" srcId="{3078CB17-063F-4285-A3CB-2796800FBD27}" destId="{3E25CA88-9B52-428A-B2A8-A77C42497F0B}" srcOrd="7" destOrd="0" presId="urn:microsoft.com/office/officeart/2005/8/layout/cycle2"/>
    <dgm:cxn modelId="{0F25CFDD-3036-4F1F-AACE-1AAF30BA5D0D}" type="presParOf" srcId="{3E25CA88-9B52-428A-B2A8-A77C42497F0B}" destId="{6DF21C9A-B289-4B6D-8266-69EC7BDB0BB1}" srcOrd="0" destOrd="0" presId="urn:microsoft.com/office/officeart/2005/8/layout/cycle2"/>
    <dgm:cxn modelId="{9B4A8B0E-7AE5-42E6-8A72-F40160C279A9}" type="presParOf" srcId="{3078CB17-063F-4285-A3CB-2796800FBD27}" destId="{FF9B2FD9-ACEF-4D11-B20D-B0B44AA1859E}" srcOrd="8" destOrd="0" presId="urn:microsoft.com/office/officeart/2005/8/layout/cycle2"/>
    <dgm:cxn modelId="{E47C0E7F-8B24-44F2-8DD8-3FB3090856D5}" type="presParOf" srcId="{3078CB17-063F-4285-A3CB-2796800FBD27}" destId="{228637DF-5452-4CDD-A24B-F20FCB249F58}" srcOrd="9" destOrd="0" presId="urn:microsoft.com/office/officeart/2005/8/layout/cycle2"/>
    <dgm:cxn modelId="{1536979B-A431-47D7-A6D5-07CF09A31C6F}" type="presParOf" srcId="{228637DF-5452-4CDD-A24B-F20FCB249F58}" destId="{E5620544-F0E5-4B1B-A4D2-E33A51A9198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621A3-5361-4088-AF01-1FF168B1B4AE}">
      <dsp:nvSpPr>
        <dsp:cNvPr id="0" name=""/>
        <dsp:cNvSpPr/>
      </dsp:nvSpPr>
      <dsp:spPr>
        <a:xfrm>
          <a:off x="2178238" y="197"/>
          <a:ext cx="1168021" cy="116802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Discuss rubric/ agree new criteria</a:t>
          </a:r>
          <a:endParaRPr lang="en-US" sz="1300" b="1" i="0" u="none" strike="noStrike" kern="1200" cap="none" baseline="0" noProof="0">
            <a:solidFill>
              <a:srgbClr val="010000"/>
            </a:solidFill>
            <a:latin typeface="Calibri Light"/>
            <a:cs typeface="Calibri Light"/>
          </a:endParaRPr>
        </a:p>
      </dsp:txBody>
      <dsp:txXfrm>
        <a:off x="2349291" y="171250"/>
        <a:ext cx="825915" cy="825915"/>
      </dsp:txXfrm>
    </dsp:sp>
    <dsp:sp modelId="{AB6A73E9-01D8-460A-ABD6-506F83D7397D}">
      <dsp:nvSpPr>
        <dsp:cNvPr id="0" name=""/>
        <dsp:cNvSpPr/>
      </dsp:nvSpPr>
      <dsp:spPr>
        <a:xfrm rot="2160000">
          <a:off x="3309186" y="897031"/>
          <a:ext cx="309836" cy="3942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318062" y="948554"/>
        <a:ext cx="216885" cy="236525"/>
      </dsp:txXfrm>
    </dsp:sp>
    <dsp:sp modelId="{1CCC4D4D-BA07-49DD-9F3C-5BA57B52A092}">
      <dsp:nvSpPr>
        <dsp:cNvPr id="0" name=""/>
        <dsp:cNvSpPr/>
      </dsp:nvSpPr>
      <dsp:spPr>
        <a:xfrm>
          <a:off x="3596136" y="1030360"/>
          <a:ext cx="1168021" cy="1168021"/>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Individually write /edit new descriptors</a:t>
          </a:r>
          <a:endParaRPr lang="en-US" sz="1300" b="1" kern="1200"/>
        </a:p>
      </dsp:txBody>
      <dsp:txXfrm>
        <a:off x="3767189" y="1201413"/>
        <a:ext cx="825915" cy="825915"/>
      </dsp:txXfrm>
    </dsp:sp>
    <dsp:sp modelId="{E8AAD25A-6BB1-4E1D-A684-87733DAD2603}">
      <dsp:nvSpPr>
        <dsp:cNvPr id="0" name=""/>
        <dsp:cNvSpPr/>
      </dsp:nvSpPr>
      <dsp:spPr>
        <a:xfrm rot="6480000">
          <a:off x="3757144" y="2242347"/>
          <a:ext cx="309836" cy="394207"/>
        </a:xfrm>
        <a:prstGeom prst="rightArrow">
          <a:avLst>
            <a:gd name="adj1" fmla="val 60000"/>
            <a:gd name="adj2" fmla="val 5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817981" y="2276987"/>
        <a:ext cx="216885" cy="236525"/>
      </dsp:txXfrm>
    </dsp:sp>
    <dsp:sp modelId="{BD8141D6-55F9-44A0-947D-E40B7ACB837E}">
      <dsp:nvSpPr>
        <dsp:cNvPr id="0" name=""/>
        <dsp:cNvSpPr/>
      </dsp:nvSpPr>
      <dsp:spPr>
        <a:xfrm>
          <a:off x="3054547" y="2697199"/>
          <a:ext cx="1168021" cy="1168021"/>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Discuss descriptors</a:t>
          </a:r>
          <a:endParaRPr lang="en-US" sz="1300" b="1" kern="1200"/>
        </a:p>
      </dsp:txBody>
      <dsp:txXfrm>
        <a:off x="3225600" y="2868252"/>
        <a:ext cx="825915" cy="825915"/>
      </dsp:txXfrm>
    </dsp:sp>
    <dsp:sp modelId="{B9A0EABE-0ED3-4A98-814F-C14C852D0DE7}">
      <dsp:nvSpPr>
        <dsp:cNvPr id="0" name=""/>
        <dsp:cNvSpPr/>
      </dsp:nvSpPr>
      <dsp:spPr>
        <a:xfrm rot="10800000">
          <a:off x="2616100" y="3084106"/>
          <a:ext cx="309836" cy="394207"/>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709051" y="3162947"/>
        <a:ext cx="216885" cy="236525"/>
      </dsp:txXfrm>
    </dsp:sp>
    <dsp:sp modelId="{85B9830C-DB6F-4F3D-AC47-29D3F52ED007}">
      <dsp:nvSpPr>
        <dsp:cNvPr id="0" name=""/>
        <dsp:cNvSpPr/>
      </dsp:nvSpPr>
      <dsp:spPr>
        <a:xfrm>
          <a:off x="1301929" y="2697199"/>
          <a:ext cx="1168021" cy="1168021"/>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Draft of new rubric emailed out</a:t>
          </a:r>
          <a:endParaRPr lang="en-US" sz="1300" b="1" kern="1200"/>
        </a:p>
      </dsp:txBody>
      <dsp:txXfrm>
        <a:off x="1472982" y="2868252"/>
        <a:ext cx="825915" cy="825915"/>
      </dsp:txXfrm>
    </dsp:sp>
    <dsp:sp modelId="{3E25CA88-9B52-428A-B2A8-A77C42497F0B}">
      <dsp:nvSpPr>
        <dsp:cNvPr id="0" name=""/>
        <dsp:cNvSpPr/>
      </dsp:nvSpPr>
      <dsp:spPr>
        <a:xfrm rot="15120000">
          <a:off x="1462937" y="2259026"/>
          <a:ext cx="309836" cy="394207"/>
        </a:xfrm>
        <a:prstGeom prst="rightArrow">
          <a:avLst>
            <a:gd name="adj1" fmla="val 60000"/>
            <a:gd name="adj2" fmla="val 5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523774" y="2382068"/>
        <a:ext cx="216885" cy="236525"/>
      </dsp:txXfrm>
    </dsp:sp>
    <dsp:sp modelId="{FF9B2FD9-ACEF-4D11-B20D-B0B44AA1859E}">
      <dsp:nvSpPr>
        <dsp:cNvPr id="0" name=""/>
        <dsp:cNvSpPr/>
      </dsp:nvSpPr>
      <dsp:spPr>
        <a:xfrm>
          <a:off x="760340" y="1030360"/>
          <a:ext cx="1168021" cy="1168021"/>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Trial </a:t>
          </a:r>
          <a:endParaRPr lang="en-US" sz="1300" b="1" kern="1200"/>
        </a:p>
      </dsp:txBody>
      <dsp:txXfrm>
        <a:off x="931393" y="1201413"/>
        <a:ext cx="825915" cy="825915"/>
      </dsp:txXfrm>
    </dsp:sp>
    <dsp:sp modelId="{228637DF-5452-4CDD-A24B-F20FCB249F58}">
      <dsp:nvSpPr>
        <dsp:cNvPr id="0" name=""/>
        <dsp:cNvSpPr/>
      </dsp:nvSpPr>
      <dsp:spPr>
        <a:xfrm rot="19440000">
          <a:off x="1891288" y="907340"/>
          <a:ext cx="309836" cy="39420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900164" y="1013499"/>
        <a:ext cx="216885" cy="23652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D629E-A2C5-443B-B7BC-533911B269A2}" type="datetimeFigureOut">
              <a:rPr lang="en-US"/>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E01DF-B4D8-4138-BE83-BA59951C1F26}" type="slidenum">
              <a:rPr lang="en-US"/>
              <a:t>‹#›</a:t>
            </a:fld>
            <a:endParaRPr lang="en-US"/>
          </a:p>
        </p:txBody>
      </p:sp>
    </p:spTree>
    <p:extLst>
      <p:ext uri="{BB962C8B-B14F-4D97-AF65-F5344CB8AC3E}">
        <p14:creationId xmlns:p14="http://schemas.microsoft.com/office/powerpoint/2010/main" val="421597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Transparency of expectations – clarity and digestibility of criteria, ease of use – consistency and comparability of standards/baselines (Andrade, 2000); make it clear what the teacher expects (</a:t>
            </a:r>
            <a:r>
              <a:rPr lang="en-GB" err="1"/>
              <a:t>Jonsoon</a:t>
            </a:r>
            <a:r>
              <a:rPr lang="en-GB"/>
              <a:t> 2014), which reduces anxiety (</a:t>
            </a:r>
            <a:r>
              <a:rPr lang="en-GB" err="1"/>
              <a:t>Panadero</a:t>
            </a:r>
            <a:r>
              <a:rPr lang="en-GB"/>
              <a:t> and Jonsson, 2013)</a:t>
            </a:r>
            <a:endParaRPr lang="en-US"/>
          </a:p>
          <a:p>
            <a:r>
              <a:rPr lang="en-GB">
                <a:cs typeface="Calibri"/>
              </a:rPr>
              <a:t>Aligns grading and learning – not an assessment tool only, but can support learning too; so, grading need to be aligned with learning (Brookhart, 2018) and clear understanding of rubrics to be developed to avoid too narrow a view, or the </a:t>
            </a:r>
            <a:r>
              <a:rPr lang="en-GB" err="1">
                <a:cs typeface="Calibri"/>
              </a:rPr>
              <a:t>instrumentalisation</a:t>
            </a:r>
            <a:r>
              <a:rPr lang="en-GB">
                <a:cs typeface="Calibri"/>
              </a:rPr>
              <a:t> of learning (Torrance, 2007). </a:t>
            </a:r>
          </a:p>
          <a:p>
            <a:r>
              <a:rPr lang="en-GB">
                <a:cs typeface="Calibri"/>
              </a:rPr>
              <a:t>Support students' learning – helps identify learners' needs for formative/developmental purposes (Reddy and Andrade, 2010); improves self-efficacy and self-regulation (Andrade 2010; Andrade and Du, 2005)</a:t>
            </a:r>
          </a:p>
          <a:p>
            <a:endParaRPr lang="en-US">
              <a:cs typeface="Calibri"/>
            </a:endParaRPr>
          </a:p>
        </p:txBody>
      </p:sp>
      <p:sp>
        <p:nvSpPr>
          <p:cNvPr id="4" name="Slide Number Placeholder 3"/>
          <p:cNvSpPr>
            <a:spLocks noGrp="1"/>
          </p:cNvSpPr>
          <p:nvPr>
            <p:ph type="sldNum" sz="quarter" idx="5"/>
          </p:nvPr>
        </p:nvSpPr>
        <p:spPr/>
        <p:txBody>
          <a:bodyPr/>
          <a:lstStyle/>
          <a:p>
            <a:fld id="{842E01DF-B4D8-4138-BE83-BA59951C1F26}" type="slidenum">
              <a:rPr lang="en-US"/>
              <a:t>3</a:t>
            </a:fld>
            <a:endParaRPr lang="en-US"/>
          </a:p>
        </p:txBody>
      </p:sp>
    </p:spTree>
    <p:extLst>
      <p:ext uri="{BB962C8B-B14F-4D97-AF65-F5344CB8AC3E}">
        <p14:creationId xmlns:p14="http://schemas.microsoft.com/office/powerpoint/2010/main" val="323232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students – easier and quicker to access marks and feedback, as well as understand the criteria/rubrics used, due to use of annotations and Quickmarks (Watkins et al, 2014)</a:t>
            </a:r>
          </a:p>
          <a:p>
            <a:r>
              <a:rPr lang="en-US">
                <a:cs typeface="Calibri"/>
              </a:rPr>
              <a:t>For tutors – quicker to mark, avoid the pitfalls of electronic marking without rubric such as boredom and inconsistency (Anglin et al, 2008) and more focus on effective feedback (Reed et al, 2015), as long as the right technical training and support is there (Buckley and Cowap, 2013).</a:t>
            </a:r>
          </a:p>
          <a:p>
            <a:r>
              <a:rPr lang="en-US">
                <a:cs typeface="Calibri"/>
              </a:rPr>
              <a:t>Gaps – little research on the use and impact of online rubrics in EAP or ESL (Buckley and Cowap, 2013, Kostka and Maliborska 2016 study tutors' perspectives to using Tii and Grademark tools for marking on ESL and EAP courses); no study of what learners do exactly with the online rubric and feedback (Ene and Upton 2014 look at teacher e-feedback, but not online rubric)</a:t>
            </a:r>
          </a:p>
        </p:txBody>
      </p:sp>
      <p:sp>
        <p:nvSpPr>
          <p:cNvPr id="4" name="Slide Number Placeholder 3"/>
          <p:cNvSpPr>
            <a:spLocks noGrp="1"/>
          </p:cNvSpPr>
          <p:nvPr>
            <p:ph type="sldNum" sz="quarter" idx="5"/>
          </p:nvPr>
        </p:nvSpPr>
        <p:spPr/>
        <p:txBody>
          <a:bodyPr/>
          <a:lstStyle/>
          <a:p>
            <a:fld id="{842E01DF-B4D8-4138-BE83-BA59951C1F26}" type="slidenum">
              <a:rPr lang="en-US"/>
              <a:t>4</a:t>
            </a:fld>
            <a:endParaRPr lang="en-US"/>
          </a:p>
        </p:txBody>
      </p:sp>
    </p:spTree>
    <p:extLst>
      <p:ext uri="{BB962C8B-B14F-4D97-AF65-F5344CB8AC3E}">
        <p14:creationId xmlns:p14="http://schemas.microsoft.com/office/powerpoint/2010/main" val="330788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551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2256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2056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2229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619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0225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6408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703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88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9317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09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1672312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m.d.marinkova@leeds.ac.uk" TargetMode="External"/><Relationship Id="rId4" Type="http://schemas.openxmlformats.org/officeDocument/2006/relationships/hyperlink" Target="mailto:j.robbins@leeds.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just-call-me-frank.blogspot.com/2012/12/edgar-allan-poe-and-other-things-we.html" TargetMode="External"/><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just-call-me-frank.blogspot.com/2012/12/edgar-allan-poe-and-other-things-we.html" TargetMode="External"/><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7" name="Picture 3">
            <a:extLst>
              <a:ext uri="{FF2B5EF4-FFF2-40B4-BE49-F238E27FC236}">
                <a16:creationId xmlns:a16="http://schemas.microsoft.com/office/drawing/2014/main" id="{417D9E32-EFCE-49E2-A1CC-3591ABCDB3D5}"/>
              </a:ext>
            </a:extLst>
          </p:cNvPr>
          <p:cNvPicPr>
            <a:picLocks noChangeAspect="1"/>
          </p:cNvPicPr>
          <p:nvPr/>
        </p:nvPicPr>
        <p:blipFill rotWithShape="1">
          <a:blip r:embed="rId3">
            <a:alphaModFix amt="35000"/>
          </a:blip>
          <a:srcRect r="-2" b="15603"/>
          <a:stretch/>
        </p:blipFill>
        <p:spPr>
          <a:xfrm>
            <a:off x="43315" y="10"/>
            <a:ext cx="12191980" cy="6857990"/>
          </a:xfrm>
          <a:prstGeom prst="rect">
            <a:avLst/>
          </a:prstGeom>
        </p:spPr>
      </p:pic>
      <p:sp>
        <p:nvSpPr>
          <p:cNvPr id="2" name="Title 1"/>
          <p:cNvSpPr>
            <a:spLocks noGrp="1"/>
          </p:cNvSpPr>
          <p:nvPr>
            <p:ph type="ctrTitle"/>
          </p:nvPr>
        </p:nvSpPr>
        <p:spPr>
          <a:xfrm>
            <a:off x="339205" y="2631014"/>
            <a:ext cx="6678417" cy="2495550"/>
          </a:xfrm>
        </p:spPr>
        <p:txBody>
          <a:bodyPr>
            <a:normAutofit/>
          </a:bodyPr>
          <a:lstStyle/>
          <a:p>
            <a:r>
              <a:rPr lang="en-GB" sz="3000" i="0">
                <a:solidFill>
                  <a:srgbClr val="FFFF00"/>
                </a:solidFill>
                <a:latin typeface="Calibri"/>
                <a:cs typeface="Calibri"/>
              </a:rPr>
              <a:t>Adapting to online rubrics in the electronic marking age: </a:t>
            </a:r>
            <a:br>
              <a:rPr lang="en-GB" sz="3000" i="0">
                <a:latin typeface="Calibri"/>
                <a:cs typeface="Calibri"/>
              </a:rPr>
            </a:br>
            <a:r>
              <a:rPr lang="en-GB" sz="3000" i="0">
                <a:latin typeface="Calibri"/>
                <a:cs typeface="Calibri"/>
              </a:rPr>
              <a:t>The impact on EAP students’ assessment literacy and writing development</a:t>
            </a:r>
            <a:endParaRPr lang="en-US" sz="3000" i="0"/>
          </a:p>
        </p:txBody>
      </p:sp>
      <p:sp>
        <p:nvSpPr>
          <p:cNvPr id="3" name="Subtitle 2"/>
          <p:cNvSpPr>
            <a:spLocks noGrp="1"/>
          </p:cNvSpPr>
          <p:nvPr>
            <p:ph type="subTitle" idx="1"/>
          </p:nvPr>
        </p:nvSpPr>
        <p:spPr>
          <a:xfrm>
            <a:off x="850937" y="5306359"/>
            <a:ext cx="5643128" cy="868026"/>
          </a:xfrm>
        </p:spPr>
        <p:txBody>
          <a:bodyPr vert="horz" lIns="91440" tIns="45720" rIns="91440" bIns="45720" rtlCol="0" anchor="t">
            <a:normAutofit fontScale="77500" lnSpcReduction="20000"/>
          </a:bodyPr>
          <a:lstStyle/>
          <a:p>
            <a:r>
              <a:rPr lang="en-US">
                <a:latin typeface="Calibri"/>
                <a:cs typeface="Calibri"/>
              </a:rPr>
              <a:t>Joy Robbins &amp; </a:t>
            </a:r>
            <a:r>
              <a:rPr lang="en-US">
                <a:latin typeface="Calibri"/>
                <a:ea typeface="+mn-lt"/>
                <a:cs typeface="+mn-lt"/>
              </a:rPr>
              <a:t>Milena </a:t>
            </a:r>
            <a:r>
              <a:rPr lang="en-US" err="1">
                <a:latin typeface="Calibri"/>
                <a:ea typeface="+mn-lt"/>
                <a:cs typeface="+mn-lt"/>
              </a:rPr>
              <a:t>Marinkova</a:t>
            </a:r>
            <a:r>
              <a:rPr lang="en-US">
                <a:latin typeface="Calibri"/>
                <a:ea typeface="+mn-lt"/>
                <a:cs typeface="+mn-lt"/>
              </a:rPr>
              <a:t> </a:t>
            </a:r>
          </a:p>
          <a:p>
            <a:r>
              <a:rPr lang="en-US">
                <a:latin typeface="Calibri"/>
                <a:cs typeface="Calibri"/>
                <a:hlinkClick r:id="rId4"/>
              </a:rPr>
              <a:t>j.robbins@leeds.ac.uk</a:t>
            </a:r>
            <a:r>
              <a:rPr lang="en-US">
                <a:latin typeface="Calibri"/>
                <a:cs typeface="Calibri"/>
              </a:rPr>
              <a:t>     </a:t>
            </a:r>
            <a:r>
              <a:rPr lang="en-US">
                <a:latin typeface="Calibri"/>
                <a:cs typeface="Calibri"/>
                <a:hlinkClick r:id="rId5"/>
              </a:rPr>
              <a:t>m.d.marinkova@leeds.ac.uk</a:t>
            </a:r>
            <a:r>
              <a:rPr lang="en-US">
                <a:latin typeface="Calibri"/>
                <a:cs typeface="Calibri"/>
              </a:rPr>
              <a:t> </a:t>
            </a:r>
          </a:p>
        </p:txBody>
      </p:sp>
      <p:pic>
        <p:nvPicPr>
          <p:cNvPr id="4" name="Picture 4" descr="A close up of a logo&#10;&#10;Description generated with very high confidence">
            <a:extLst>
              <a:ext uri="{FF2B5EF4-FFF2-40B4-BE49-F238E27FC236}">
                <a16:creationId xmlns:a16="http://schemas.microsoft.com/office/drawing/2014/main" id="{3F5B0422-3323-4C69-94F4-296436B95C94}"/>
              </a:ext>
            </a:extLst>
          </p:cNvPr>
          <p:cNvPicPr>
            <a:picLocks noChangeAspect="1"/>
          </p:cNvPicPr>
          <p:nvPr/>
        </p:nvPicPr>
        <p:blipFill>
          <a:blip r:embed="rId6"/>
          <a:stretch>
            <a:fillRect/>
          </a:stretch>
        </p:blipFill>
        <p:spPr>
          <a:xfrm>
            <a:off x="9201150" y="5862973"/>
            <a:ext cx="2743200" cy="79509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social media post&#10;&#10;Description generated with very high confidence">
            <a:extLst>
              <a:ext uri="{FF2B5EF4-FFF2-40B4-BE49-F238E27FC236}">
                <a16:creationId xmlns:a16="http://schemas.microsoft.com/office/drawing/2014/main" id="{FE2C7679-09AE-4A76-A584-6E6DEA7320D9}"/>
              </a:ext>
            </a:extLst>
          </p:cNvPr>
          <p:cNvPicPr>
            <a:picLocks noChangeAspect="1"/>
          </p:cNvPicPr>
          <p:nvPr/>
        </p:nvPicPr>
        <p:blipFill>
          <a:blip r:embed="rId2"/>
          <a:stretch>
            <a:fillRect/>
          </a:stretch>
        </p:blipFill>
        <p:spPr>
          <a:xfrm>
            <a:off x="2637559" y="2256662"/>
            <a:ext cx="6925540" cy="3790742"/>
          </a:xfrm>
          <a:prstGeom prst="rect">
            <a:avLst/>
          </a:prstGeom>
        </p:spPr>
      </p:pic>
      <p:sp>
        <p:nvSpPr>
          <p:cNvPr id="2" name="Title 1">
            <a:extLst>
              <a:ext uri="{FF2B5EF4-FFF2-40B4-BE49-F238E27FC236}">
                <a16:creationId xmlns:a16="http://schemas.microsoft.com/office/drawing/2014/main" id="{AA5379C5-D5B9-4D2D-A27B-BE194DFA1912}"/>
              </a:ext>
            </a:extLst>
          </p:cNvPr>
          <p:cNvSpPr>
            <a:spLocks noGrp="1"/>
          </p:cNvSpPr>
          <p:nvPr>
            <p:ph type="title"/>
          </p:nvPr>
        </p:nvSpPr>
        <p:spPr/>
        <p:txBody>
          <a:bodyPr>
            <a:normAutofit/>
          </a:bodyPr>
          <a:lstStyle/>
          <a:p>
            <a:pPr algn="ctr"/>
            <a:r>
              <a:rPr lang="en-US" sz="4000">
                <a:cs typeface="Calibri Light"/>
              </a:rPr>
              <a:t>What we talk about when we talk about rubrics</a:t>
            </a:r>
          </a:p>
        </p:txBody>
      </p:sp>
      <p:sp>
        <p:nvSpPr>
          <p:cNvPr id="6" name="Rectangle: Rounded Corners 5">
            <a:extLst>
              <a:ext uri="{FF2B5EF4-FFF2-40B4-BE49-F238E27FC236}">
                <a16:creationId xmlns:a16="http://schemas.microsoft.com/office/drawing/2014/main" id="{A59DF8E8-EF69-4C36-8D39-A667F4CF5FB8}"/>
              </a:ext>
            </a:extLst>
          </p:cNvPr>
          <p:cNvSpPr/>
          <p:nvPr/>
        </p:nvSpPr>
        <p:spPr>
          <a:xfrm>
            <a:off x="4052229" y="2298164"/>
            <a:ext cx="5533814" cy="44375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Rounded Corners 6">
            <a:extLst>
              <a:ext uri="{FF2B5EF4-FFF2-40B4-BE49-F238E27FC236}">
                <a16:creationId xmlns:a16="http://schemas.microsoft.com/office/drawing/2014/main" id="{CBF87F79-F8E0-4970-9055-F44580E0BF29}"/>
              </a:ext>
            </a:extLst>
          </p:cNvPr>
          <p:cNvSpPr/>
          <p:nvPr/>
        </p:nvSpPr>
        <p:spPr>
          <a:xfrm>
            <a:off x="2609408" y="2894499"/>
            <a:ext cx="1383727" cy="32200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Rounded Corners 9">
            <a:extLst>
              <a:ext uri="{FF2B5EF4-FFF2-40B4-BE49-F238E27FC236}">
                <a16:creationId xmlns:a16="http://schemas.microsoft.com/office/drawing/2014/main" id="{8CD86F27-056D-4E79-94D9-0AAE34B311E1}"/>
              </a:ext>
            </a:extLst>
          </p:cNvPr>
          <p:cNvSpPr/>
          <p:nvPr/>
        </p:nvSpPr>
        <p:spPr>
          <a:xfrm>
            <a:off x="4027004" y="2891185"/>
            <a:ext cx="5559572" cy="315671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4">
            <a:extLst>
              <a:ext uri="{FF2B5EF4-FFF2-40B4-BE49-F238E27FC236}">
                <a16:creationId xmlns:a16="http://schemas.microsoft.com/office/drawing/2014/main" id="{75F01E13-A672-49CB-9C94-00964F98784A}"/>
              </a:ext>
            </a:extLst>
          </p:cNvPr>
          <p:cNvSpPr txBox="1"/>
          <p:nvPr/>
        </p:nvSpPr>
        <p:spPr>
          <a:xfrm>
            <a:off x="10241765" y="2256974"/>
            <a:ext cx="1606667" cy="646331"/>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Levels (scales, bands, marks)</a:t>
            </a:r>
            <a:endParaRPr lang="en-US">
              <a:cs typeface="Calibri"/>
            </a:endParaRPr>
          </a:p>
        </p:txBody>
      </p:sp>
      <p:sp>
        <p:nvSpPr>
          <p:cNvPr id="12" name="TextBox 5">
            <a:extLst>
              <a:ext uri="{FF2B5EF4-FFF2-40B4-BE49-F238E27FC236}">
                <a16:creationId xmlns:a16="http://schemas.microsoft.com/office/drawing/2014/main" id="{8630D0BE-F5D9-4D59-ABAD-07B43257410D}"/>
              </a:ext>
            </a:extLst>
          </p:cNvPr>
          <p:cNvSpPr txBox="1"/>
          <p:nvPr/>
        </p:nvSpPr>
        <p:spPr>
          <a:xfrm>
            <a:off x="10210855" y="3934092"/>
            <a:ext cx="1262605"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Descriptors</a:t>
            </a:r>
            <a:endParaRPr lang="en-US" i="1">
              <a:cs typeface="Calibri"/>
            </a:endParaRPr>
          </a:p>
        </p:txBody>
      </p:sp>
      <p:sp>
        <p:nvSpPr>
          <p:cNvPr id="13" name="TextBox 6">
            <a:extLst>
              <a:ext uri="{FF2B5EF4-FFF2-40B4-BE49-F238E27FC236}">
                <a16:creationId xmlns:a16="http://schemas.microsoft.com/office/drawing/2014/main" id="{B1307730-663E-42FE-9537-6EEC9BA7EB43}"/>
              </a:ext>
            </a:extLst>
          </p:cNvPr>
          <p:cNvSpPr txBox="1"/>
          <p:nvPr/>
        </p:nvSpPr>
        <p:spPr>
          <a:xfrm>
            <a:off x="1110526" y="3667310"/>
            <a:ext cx="1595378"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Criteria</a:t>
            </a:r>
          </a:p>
        </p:txBody>
      </p:sp>
      <p:sp>
        <p:nvSpPr>
          <p:cNvPr id="14" name="Arrow: Down 13">
            <a:extLst>
              <a:ext uri="{FF2B5EF4-FFF2-40B4-BE49-F238E27FC236}">
                <a16:creationId xmlns:a16="http://schemas.microsoft.com/office/drawing/2014/main" id="{7DF60F7E-F0B6-40FA-8FD0-5A34688F6E6F}"/>
              </a:ext>
            </a:extLst>
          </p:cNvPr>
          <p:cNvSpPr/>
          <p:nvPr/>
        </p:nvSpPr>
        <p:spPr>
          <a:xfrm rot="5340000">
            <a:off x="9519131" y="2248545"/>
            <a:ext cx="822226" cy="55400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row: Down 14">
            <a:extLst>
              <a:ext uri="{FF2B5EF4-FFF2-40B4-BE49-F238E27FC236}">
                <a16:creationId xmlns:a16="http://schemas.microsoft.com/office/drawing/2014/main" id="{60299086-6566-4BFF-80C0-782F8F444B48}"/>
              </a:ext>
            </a:extLst>
          </p:cNvPr>
          <p:cNvSpPr/>
          <p:nvPr/>
        </p:nvSpPr>
        <p:spPr>
          <a:xfrm rot="5340000">
            <a:off x="9544815" y="3843357"/>
            <a:ext cx="822226" cy="55400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row: Down 15">
            <a:extLst>
              <a:ext uri="{FF2B5EF4-FFF2-40B4-BE49-F238E27FC236}">
                <a16:creationId xmlns:a16="http://schemas.microsoft.com/office/drawing/2014/main" id="{0ECD307B-224E-4706-ACEB-F43AE4CB231D}"/>
              </a:ext>
            </a:extLst>
          </p:cNvPr>
          <p:cNvSpPr/>
          <p:nvPr/>
        </p:nvSpPr>
        <p:spPr>
          <a:xfrm rot="16140000">
            <a:off x="1853340" y="3570081"/>
            <a:ext cx="822226" cy="55400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59520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9592-7CD6-44F8-9B6E-608B342A2268}"/>
              </a:ext>
            </a:extLst>
          </p:cNvPr>
          <p:cNvSpPr>
            <a:spLocks noGrp="1"/>
          </p:cNvSpPr>
          <p:nvPr>
            <p:ph type="title"/>
          </p:nvPr>
        </p:nvSpPr>
        <p:spPr>
          <a:xfrm>
            <a:off x="533886" y="106009"/>
            <a:ext cx="6704009" cy="1150874"/>
          </a:xfrm>
        </p:spPr>
        <p:txBody>
          <a:bodyPr>
            <a:normAutofit/>
          </a:bodyPr>
          <a:lstStyle/>
          <a:p>
            <a:r>
              <a:rPr lang="en-US" sz="3800">
                <a:cs typeface="Calibri Light"/>
              </a:rPr>
              <a:t>What the research says about assessment rubrics</a:t>
            </a:r>
            <a:endParaRPr lang="en-US" sz="3800"/>
          </a:p>
        </p:txBody>
      </p:sp>
      <p:sp>
        <p:nvSpPr>
          <p:cNvPr id="3" name="Content Placeholder 2">
            <a:extLst>
              <a:ext uri="{FF2B5EF4-FFF2-40B4-BE49-F238E27FC236}">
                <a16:creationId xmlns:a16="http://schemas.microsoft.com/office/drawing/2014/main" id="{823EB1DE-B7BF-46C8-B5FD-7908E0179DAE}"/>
              </a:ext>
            </a:extLst>
          </p:cNvPr>
          <p:cNvSpPr>
            <a:spLocks noGrp="1"/>
          </p:cNvSpPr>
          <p:nvPr>
            <p:ph idx="1"/>
          </p:nvPr>
        </p:nvSpPr>
        <p:spPr>
          <a:xfrm>
            <a:off x="530315" y="1718183"/>
            <a:ext cx="6556938" cy="4981886"/>
          </a:xfrm>
        </p:spPr>
        <p:txBody>
          <a:bodyPr vert="horz" lIns="91440" tIns="45720" rIns="91440" bIns="45720" rtlCol="0" anchor="t">
            <a:normAutofit/>
          </a:bodyPr>
          <a:lstStyle/>
          <a:p>
            <a:pPr>
              <a:buFont typeface="Arial"/>
              <a:buChar char="•"/>
            </a:pPr>
            <a:r>
              <a:rPr lang="en-US" sz="2200">
                <a:cs typeface="Calibri" panose="020F0502020204030204"/>
              </a:rPr>
              <a:t>Make expectations clear – use of descriptive language and exemplars (Andrade, 2000; </a:t>
            </a:r>
            <a:r>
              <a:rPr lang="en-US" sz="2200">
                <a:ea typeface="+mn-lt"/>
                <a:cs typeface="+mn-lt"/>
              </a:rPr>
              <a:t> </a:t>
            </a:r>
            <a:r>
              <a:rPr lang="en-US" sz="2200" err="1">
                <a:ea typeface="+mn-lt"/>
                <a:cs typeface="+mn-lt"/>
              </a:rPr>
              <a:t>Panadero</a:t>
            </a:r>
            <a:r>
              <a:rPr lang="en-US" sz="2200">
                <a:ea typeface="+mn-lt"/>
                <a:cs typeface="+mn-lt"/>
              </a:rPr>
              <a:t> and Jonsson, 2013;</a:t>
            </a:r>
            <a:r>
              <a:rPr lang="en-US" sz="2200">
                <a:cs typeface="Calibri" panose="020F0502020204030204"/>
              </a:rPr>
              <a:t> Jonsson, 2014; *Sadler, 2014).</a:t>
            </a:r>
            <a:endParaRPr lang="en-US" sz="2200">
              <a:ea typeface="+mn-lt"/>
              <a:cs typeface="+mn-lt"/>
            </a:endParaRPr>
          </a:p>
          <a:p>
            <a:pPr marL="0" indent="0">
              <a:buNone/>
            </a:pPr>
            <a:endParaRPr lang="en-US" sz="2200">
              <a:ea typeface="+mn-lt"/>
              <a:cs typeface="+mn-lt"/>
            </a:endParaRPr>
          </a:p>
          <a:p>
            <a:pPr>
              <a:buFont typeface="Arial"/>
              <a:buChar char="•"/>
            </a:pPr>
            <a:r>
              <a:rPr lang="en-US" sz="2200">
                <a:cs typeface="Calibri" panose="020F0502020204030204"/>
              </a:rPr>
              <a:t>Align assessment with learning – develop understanding to avoid </a:t>
            </a:r>
            <a:r>
              <a:rPr lang="en-US" sz="2200" err="1">
                <a:cs typeface="Calibri" panose="020F0502020204030204"/>
              </a:rPr>
              <a:t>instrumentalisation</a:t>
            </a:r>
            <a:r>
              <a:rPr lang="en-US" sz="2200">
                <a:cs typeface="Calibri" panose="020F0502020204030204"/>
              </a:rPr>
              <a:t> (Brookhart, 2018; *Torrance, 2007).</a:t>
            </a:r>
          </a:p>
          <a:p>
            <a:pPr marL="0" indent="0">
              <a:buNone/>
            </a:pPr>
            <a:endParaRPr lang="en-US" sz="2200">
              <a:cs typeface="Calibri" panose="020F0502020204030204"/>
            </a:endParaRPr>
          </a:p>
          <a:p>
            <a:pPr>
              <a:buFont typeface="Arial"/>
              <a:buChar char="•"/>
            </a:pPr>
            <a:r>
              <a:rPr lang="en-US" sz="2200">
                <a:cs typeface="Calibri" panose="020F0502020204030204"/>
              </a:rPr>
              <a:t>Support students' learning (Reddy and Andrade, 2010; Andrade and Du, 2005; Andrade, 2010).</a:t>
            </a:r>
            <a:endParaRPr lang="en-US" sz="2200">
              <a:ea typeface="+mn-lt"/>
              <a:cs typeface="+mn-lt"/>
            </a:endParaRPr>
          </a:p>
        </p:txBody>
      </p:sp>
      <p:pic>
        <p:nvPicPr>
          <p:cNvPr id="6" name="Picture 6">
            <a:extLst>
              <a:ext uri="{FF2B5EF4-FFF2-40B4-BE49-F238E27FC236}">
                <a16:creationId xmlns:a16="http://schemas.microsoft.com/office/drawing/2014/main" id="{A3C5E880-FD4E-43AC-B7EB-57A9A81F8959}"/>
              </a:ext>
            </a:extLst>
          </p:cNvPr>
          <p:cNvPicPr>
            <a:picLocks noChangeAspect="1"/>
          </p:cNvPicPr>
          <p:nvPr/>
        </p:nvPicPr>
        <p:blipFill rotWithShape="1">
          <a:blip r:embed="rId3"/>
          <a:srcRect t="2728" r="1" b="1"/>
          <a:stretch/>
        </p:blipFill>
        <p:spPr>
          <a:xfrm>
            <a:off x="7556408" y="10"/>
            <a:ext cx="4635591" cy="6857990"/>
          </a:xfrm>
          <a:prstGeom prst="rect">
            <a:avLst/>
          </a:prstGeom>
          <a:effectLst/>
        </p:spPr>
      </p:pic>
    </p:spTree>
    <p:extLst>
      <p:ext uri="{BB962C8B-B14F-4D97-AF65-F5344CB8AC3E}">
        <p14:creationId xmlns:p14="http://schemas.microsoft.com/office/powerpoint/2010/main" val="521188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FA0D-D8A5-4F0B-8CB5-86F9B8E2D927}"/>
              </a:ext>
            </a:extLst>
          </p:cNvPr>
          <p:cNvSpPr>
            <a:spLocks noGrp="1"/>
          </p:cNvSpPr>
          <p:nvPr>
            <p:ph type="title"/>
          </p:nvPr>
        </p:nvSpPr>
        <p:spPr>
          <a:xfrm>
            <a:off x="838200" y="365125"/>
            <a:ext cx="4981734" cy="1212315"/>
          </a:xfrm>
        </p:spPr>
        <p:txBody>
          <a:bodyPr vert="horz" lIns="91440" tIns="45720" rIns="91440" bIns="45720" rtlCol="0" anchor="b">
            <a:normAutofit/>
          </a:bodyPr>
          <a:lstStyle/>
          <a:p>
            <a:r>
              <a:rPr lang="en-US" sz="4000" kern="1200">
                <a:latin typeface="+mj-lt"/>
                <a:ea typeface="+mj-ea"/>
                <a:cs typeface="+mj-cs"/>
              </a:rPr>
              <a:t>What the research says about </a:t>
            </a:r>
            <a:r>
              <a:rPr lang="en-US" sz="4000" kern="1200">
                <a:highlight>
                  <a:srgbClr val="FFFF00"/>
                </a:highlight>
                <a:latin typeface="+mj-lt"/>
                <a:ea typeface="+mj-ea"/>
                <a:cs typeface="+mj-cs"/>
              </a:rPr>
              <a:t>online</a:t>
            </a:r>
            <a:r>
              <a:rPr lang="en-US" sz="4000" kern="1200">
                <a:latin typeface="+mj-lt"/>
                <a:ea typeface="+mj-ea"/>
                <a:cs typeface="+mj-cs"/>
              </a:rPr>
              <a:t> rubrics</a:t>
            </a:r>
          </a:p>
        </p:txBody>
      </p:sp>
      <p:cxnSp>
        <p:nvCxnSpPr>
          <p:cNvPr id="36" name="Straight Connector 38">
            <a:extLst>
              <a:ext uri="{FF2B5EF4-FFF2-40B4-BE49-F238E27FC236}">
                <a16:creationId xmlns:a16="http://schemas.microsoft.com/office/drawing/2014/main" id="{78FCE516-86C6-42EC-9BC0-9EAE555447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rgbClr val="383B5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9D3115-565C-4984-BDCD-E9A89A7F2B83}"/>
              </a:ext>
            </a:extLst>
          </p:cNvPr>
          <p:cNvSpPr>
            <a:spLocks noGrp="1"/>
          </p:cNvSpPr>
          <p:nvPr>
            <p:ph idx="1"/>
          </p:nvPr>
        </p:nvSpPr>
        <p:spPr>
          <a:xfrm>
            <a:off x="425451" y="1863969"/>
            <a:ext cx="5468566" cy="4725744"/>
          </a:xfrm>
        </p:spPr>
        <p:txBody>
          <a:bodyPr vert="horz" lIns="91440" tIns="45720" rIns="91440" bIns="45720" rtlCol="0" anchor="t">
            <a:normAutofit/>
          </a:bodyPr>
          <a:lstStyle/>
          <a:p>
            <a:r>
              <a:rPr lang="en-US" sz="2200"/>
              <a:t>Improve accessibility, timeliness and clarity of feedback – annotations/QMs on </a:t>
            </a:r>
            <a:r>
              <a:rPr lang="en-US" sz="2200" err="1"/>
              <a:t>Grademark</a:t>
            </a:r>
            <a:r>
              <a:rPr lang="en-US" sz="2200"/>
              <a:t>® (Watkins </a:t>
            </a:r>
            <a:r>
              <a:rPr lang="en-US" sz="2200" i="1"/>
              <a:t>et al.</a:t>
            </a:r>
            <a:r>
              <a:rPr lang="en-US" sz="2200"/>
              <a:t>, 2014).</a:t>
            </a:r>
            <a:endParaRPr lang="en-US" sz="2200">
              <a:cs typeface="Calibri"/>
            </a:endParaRPr>
          </a:p>
          <a:p>
            <a:endParaRPr lang="en-US" sz="2200">
              <a:cs typeface="Calibri"/>
            </a:endParaRPr>
          </a:p>
          <a:p>
            <a:r>
              <a:rPr lang="en-US" sz="2200">
                <a:cs typeface="Calibri"/>
              </a:rPr>
              <a:t>Enhance the efficiency and effectiveness of marking – sufficient staff support and robust design (Anglin </a:t>
            </a:r>
            <a:r>
              <a:rPr lang="en-US" sz="2200" i="1">
                <a:cs typeface="Calibri"/>
              </a:rPr>
              <a:t>et al</a:t>
            </a:r>
            <a:r>
              <a:rPr lang="en-US" sz="2200">
                <a:cs typeface="Calibri"/>
              </a:rPr>
              <a:t>., 2008;</a:t>
            </a:r>
            <a:r>
              <a:rPr lang="en-US" sz="2200">
                <a:ea typeface="+mn-lt"/>
                <a:cs typeface="+mn-lt"/>
              </a:rPr>
              <a:t> Buckley &amp; Cowap</a:t>
            </a:r>
            <a:r>
              <a:rPr lang="en-US" sz="2200">
                <a:cs typeface="Calibri"/>
              </a:rPr>
              <a:t>, 2013; *Reed </a:t>
            </a:r>
            <a:r>
              <a:rPr lang="en-US" sz="2200" i="1">
                <a:cs typeface="Calibri"/>
              </a:rPr>
              <a:t>et al., </a:t>
            </a:r>
            <a:r>
              <a:rPr lang="en-US" sz="2200">
                <a:cs typeface="Calibri"/>
              </a:rPr>
              <a:t>2015).</a:t>
            </a:r>
          </a:p>
          <a:p>
            <a:pPr marL="0" indent="0">
              <a:buNone/>
            </a:pPr>
            <a:r>
              <a:rPr lang="en-US" sz="2200" b="1">
                <a:cs typeface="Calibri"/>
              </a:rPr>
              <a:t>Gaps</a:t>
            </a:r>
          </a:p>
          <a:p>
            <a:r>
              <a:rPr lang="en-US" sz="2200">
                <a:cs typeface="Calibri"/>
              </a:rPr>
              <a:t>Learners' response to online rubrics / feedback (Ene </a:t>
            </a:r>
            <a:r>
              <a:rPr lang="en-US" sz="2200">
                <a:ea typeface="+mn-lt"/>
                <a:cs typeface="+mn-lt"/>
              </a:rPr>
              <a:t>&amp; </a:t>
            </a:r>
            <a:r>
              <a:rPr lang="en-US" sz="2200">
                <a:cs typeface="Calibri"/>
              </a:rPr>
              <a:t>Upton, 2014)</a:t>
            </a:r>
          </a:p>
          <a:p>
            <a:r>
              <a:rPr lang="en-US" sz="2200">
                <a:cs typeface="Calibri"/>
              </a:rPr>
              <a:t>Use of online rubrics in EAP (Buckley &amp; Cowap, 2013; Kostka </a:t>
            </a:r>
            <a:r>
              <a:rPr lang="en-US" sz="2200">
                <a:ea typeface="+mn-lt"/>
                <a:cs typeface="+mn-lt"/>
              </a:rPr>
              <a:t>&amp; </a:t>
            </a:r>
            <a:r>
              <a:rPr lang="en-US" sz="2200">
                <a:cs typeface="Calibri"/>
              </a:rPr>
              <a:t>Maliborska, 2016)</a:t>
            </a:r>
          </a:p>
          <a:p>
            <a:endParaRPr lang="en-US" sz="2000">
              <a:cs typeface="Calibri"/>
            </a:endParaRPr>
          </a:p>
        </p:txBody>
      </p:sp>
      <p:sp>
        <p:nvSpPr>
          <p:cNvPr id="37" name="Rectangle 40">
            <a:extLst>
              <a:ext uri="{FF2B5EF4-FFF2-40B4-BE49-F238E27FC236}">
                <a16:creationId xmlns:a16="http://schemas.microsoft.com/office/drawing/2014/main" id="{E17ACF44-3D86-445D-B968-A95E274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38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42">
            <a:extLst>
              <a:ext uri="{FF2B5EF4-FFF2-40B4-BE49-F238E27FC236}">
                <a16:creationId xmlns:a16="http://schemas.microsoft.com/office/drawing/2014/main" id="{5D99C11F-9B39-4C31-891D-AB9740CD3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2" descr="A close up of a sign&#10;&#10;Description generated with very high confidence">
            <a:extLst>
              <a:ext uri="{FF2B5EF4-FFF2-40B4-BE49-F238E27FC236}">
                <a16:creationId xmlns:a16="http://schemas.microsoft.com/office/drawing/2014/main" id="{7A08F6FB-6ABF-40CD-B551-35FD65FEBAD6}"/>
              </a:ext>
            </a:extLst>
          </p:cNvPr>
          <p:cNvPicPr>
            <a:picLocks noChangeAspect="1"/>
          </p:cNvPicPr>
          <p:nvPr/>
        </p:nvPicPr>
        <p:blipFill>
          <a:blip r:embed="rId3"/>
          <a:stretch>
            <a:fillRect/>
          </a:stretch>
        </p:blipFill>
        <p:spPr>
          <a:xfrm>
            <a:off x="7411176" y="539990"/>
            <a:ext cx="527234" cy="2810463"/>
          </a:xfrm>
          <a:prstGeom prst="rect">
            <a:avLst/>
          </a:prstGeom>
        </p:spPr>
      </p:pic>
      <p:sp>
        <p:nvSpPr>
          <p:cNvPr id="40" name="Rectangle 44">
            <a:extLst>
              <a:ext uri="{FF2B5EF4-FFF2-40B4-BE49-F238E27FC236}">
                <a16:creationId xmlns:a16="http://schemas.microsoft.com/office/drawing/2014/main" id="{379A6E4F-520D-4C52-A635-ACC73C096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4"/>
            <a:ext cx="2781276" cy="2867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4" descr="A screenshot of a cell phone&#10;&#10;Description generated with very high confidence">
            <a:extLst>
              <a:ext uri="{FF2B5EF4-FFF2-40B4-BE49-F238E27FC236}">
                <a16:creationId xmlns:a16="http://schemas.microsoft.com/office/drawing/2014/main" id="{9D79C303-2EA8-4AF2-AA63-F8A0CFA12053}"/>
              </a:ext>
            </a:extLst>
          </p:cNvPr>
          <p:cNvPicPr>
            <a:picLocks noChangeAspect="1"/>
          </p:cNvPicPr>
          <p:nvPr/>
        </p:nvPicPr>
        <p:blipFill>
          <a:blip r:embed="rId4"/>
          <a:stretch>
            <a:fillRect/>
          </a:stretch>
        </p:blipFill>
        <p:spPr>
          <a:xfrm>
            <a:off x="9252376" y="509520"/>
            <a:ext cx="2192228" cy="2806298"/>
          </a:xfrm>
          <a:prstGeom prst="rect">
            <a:avLst/>
          </a:prstGeom>
        </p:spPr>
      </p:pic>
      <p:sp>
        <p:nvSpPr>
          <p:cNvPr id="42" name="Rectangle 46">
            <a:extLst>
              <a:ext uri="{FF2B5EF4-FFF2-40B4-BE49-F238E27FC236}">
                <a16:creationId xmlns:a16="http://schemas.microsoft.com/office/drawing/2014/main" id="{5D8DF252-F3BD-433C-B6C6-8C57E32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3511487"/>
            <a:ext cx="2783884" cy="2855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descr="A close up of a sign&#10;&#10;Description generated with very high confidence">
            <a:extLst>
              <a:ext uri="{FF2B5EF4-FFF2-40B4-BE49-F238E27FC236}">
                <a16:creationId xmlns:a16="http://schemas.microsoft.com/office/drawing/2014/main" id="{4685557D-42C4-41B0-B79B-446D688C72E5}"/>
              </a:ext>
            </a:extLst>
          </p:cNvPr>
          <p:cNvPicPr>
            <a:picLocks noChangeAspect="1"/>
          </p:cNvPicPr>
          <p:nvPr/>
        </p:nvPicPr>
        <p:blipFill>
          <a:blip r:embed="rId5"/>
          <a:stretch>
            <a:fillRect/>
          </a:stretch>
        </p:blipFill>
        <p:spPr>
          <a:xfrm>
            <a:off x="9105635" y="4409130"/>
            <a:ext cx="2459736" cy="1057686"/>
          </a:xfrm>
          <a:prstGeom prst="rect">
            <a:avLst/>
          </a:prstGeom>
        </p:spPr>
      </p:pic>
      <p:sp>
        <p:nvSpPr>
          <p:cNvPr id="44" name="Rectangle 48">
            <a:extLst>
              <a:ext uri="{FF2B5EF4-FFF2-40B4-BE49-F238E27FC236}">
                <a16:creationId xmlns:a16="http://schemas.microsoft.com/office/drawing/2014/main" id="{8B31F2C7-5103-4CFE-B52D-DEC0C13C5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3511487"/>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30">
            <a:extLst>
              <a:ext uri="{FF2B5EF4-FFF2-40B4-BE49-F238E27FC236}">
                <a16:creationId xmlns:a16="http://schemas.microsoft.com/office/drawing/2014/main" id="{7F25ABAE-91D9-4D1F-9163-2F97723A33ED}"/>
              </a:ext>
            </a:extLst>
          </p:cNvPr>
          <p:cNvPicPr>
            <a:picLocks noChangeAspect="1"/>
          </p:cNvPicPr>
          <p:nvPr/>
        </p:nvPicPr>
        <p:blipFill>
          <a:blip r:embed="rId6"/>
          <a:stretch>
            <a:fillRect/>
          </a:stretch>
        </p:blipFill>
        <p:spPr>
          <a:xfrm>
            <a:off x="6715644" y="3722707"/>
            <a:ext cx="1883664" cy="2430534"/>
          </a:xfrm>
          <a:prstGeom prst="rect">
            <a:avLst/>
          </a:prstGeom>
        </p:spPr>
      </p:pic>
      <p:sp>
        <p:nvSpPr>
          <p:cNvPr id="9" name="Title 1">
            <a:extLst>
              <a:ext uri="{FF2B5EF4-FFF2-40B4-BE49-F238E27FC236}">
                <a16:creationId xmlns:a16="http://schemas.microsoft.com/office/drawing/2014/main" id="{7C806FAD-0B16-4FB5-8932-A3222728C48F}"/>
              </a:ext>
            </a:extLst>
          </p:cNvPr>
          <p:cNvSpPr txBox="1">
            <a:spLocks/>
          </p:cNvSpPr>
          <p:nvPr/>
        </p:nvSpPr>
        <p:spPr>
          <a:xfrm>
            <a:off x="6417731" y="2888250"/>
            <a:ext cx="4292594" cy="29597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2000">
              <a:latin typeface="Calibri"/>
              <a:ea typeface="+mn-ea"/>
              <a:cs typeface="Calibri"/>
            </a:endParaRPr>
          </a:p>
        </p:txBody>
      </p:sp>
      <p:pic>
        <p:nvPicPr>
          <p:cNvPr id="46" name="Picture 47" descr="A screenshot of a social media post&#10;&#10;Description generated with very high confidence">
            <a:extLst>
              <a:ext uri="{FF2B5EF4-FFF2-40B4-BE49-F238E27FC236}">
                <a16:creationId xmlns:a16="http://schemas.microsoft.com/office/drawing/2014/main" id="{50211148-811A-48F7-A468-F7DFA97F0051}"/>
              </a:ext>
            </a:extLst>
          </p:cNvPr>
          <p:cNvPicPr>
            <a:picLocks noChangeAspect="1"/>
          </p:cNvPicPr>
          <p:nvPr/>
        </p:nvPicPr>
        <p:blipFill>
          <a:blip r:embed="rId7"/>
          <a:stretch>
            <a:fillRect/>
          </a:stretch>
        </p:blipFill>
        <p:spPr>
          <a:xfrm>
            <a:off x="6786562" y="1565129"/>
            <a:ext cx="1744807" cy="1753466"/>
          </a:xfrm>
          <a:prstGeom prst="rect">
            <a:avLst/>
          </a:prstGeom>
        </p:spPr>
      </p:pic>
    </p:spTree>
    <p:extLst>
      <p:ext uri="{BB962C8B-B14F-4D97-AF65-F5344CB8AC3E}">
        <p14:creationId xmlns:p14="http://schemas.microsoft.com/office/powerpoint/2010/main" val="43725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F1F2E4-5F58-4FF8-8419-517EB9A79F8A}"/>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cs typeface="Calibri Light"/>
              </a:rPr>
              <a:t>Redesigning rubrics for online</a:t>
            </a:r>
            <a:endParaRPr lang="en-US">
              <a:solidFill>
                <a:srgbClr val="FFFFFF"/>
              </a:solidFill>
            </a:endParaRPr>
          </a:p>
        </p:txBody>
      </p:sp>
      <p:pic>
        <p:nvPicPr>
          <p:cNvPr id="4" name="Picture 4" descr="A picture containing table, water, holding, old&#10;&#10;Description generated with very high confidence">
            <a:extLst>
              <a:ext uri="{FF2B5EF4-FFF2-40B4-BE49-F238E27FC236}">
                <a16:creationId xmlns:a16="http://schemas.microsoft.com/office/drawing/2014/main" id="{5AB6ADE4-9FD9-4760-84FD-167DE4C4FB92}"/>
              </a:ext>
            </a:extLst>
          </p:cNvPr>
          <p:cNvPicPr>
            <a:picLocks noChangeAspect="1"/>
          </p:cNvPicPr>
          <p:nvPr/>
        </p:nvPicPr>
        <p:blipFill rotWithShape="1">
          <a:blip r:embed="rId2"/>
          <a:srcRect l="17003" r="1799"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5B1F3DA-BDB0-431F-A12B-8B75631EB83D}"/>
              </a:ext>
            </a:extLst>
          </p:cNvPr>
          <p:cNvSpPr>
            <a:spLocks noGrp="1"/>
          </p:cNvSpPr>
          <p:nvPr>
            <p:ph idx="1"/>
          </p:nvPr>
        </p:nvSpPr>
        <p:spPr>
          <a:xfrm>
            <a:off x="8029319" y="917725"/>
            <a:ext cx="3424739" cy="5512142"/>
          </a:xfrm>
        </p:spPr>
        <p:txBody>
          <a:bodyPr vert="horz" lIns="91440" tIns="45720" rIns="91440" bIns="45720" rtlCol="0" anchor="ctr">
            <a:normAutofit fontScale="85000" lnSpcReduction="10000"/>
          </a:bodyPr>
          <a:lstStyle/>
          <a:p>
            <a:pPr marL="0" indent="0">
              <a:buNone/>
            </a:pPr>
            <a:r>
              <a:rPr lang="en-US" sz="2400" b="1">
                <a:solidFill>
                  <a:srgbClr val="FFFF00"/>
                </a:solidFill>
                <a:cs typeface="Calibri"/>
              </a:rPr>
              <a:t>Simplify </a:t>
            </a:r>
            <a:endParaRPr lang="en-US" sz="2400">
              <a:solidFill>
                <a:srgbClr val="FFFF00"/>
              </a:solidFill>
              <a:cs typeface="Calibri"/>
            </a:endParaRPr>
          </a:p>
          <a:p>
            <a:r>
              <a:rPr lang="en-US" sz="2100">
                <a:solidFill>
                  <a:srgbClr val="FFFFFF"/>
                </a:solidFill>
                <a:cs typeface="Calibri"/>
              </a:rPr>
              <a:t>no multiple separate rubrics, no criteria within criteria, no long criteria titles...</a:t>
            </a:r>
          </a:p>
          <a:p>
            <a:pPr marL="0" indent="0">
              <a:buNone/>
            </a:pPr>
            <a:r>
              <a:rPr lang="en-US" sz="2400" b="1">
                <a:solidFill>
                  <a:srgbClr val="FFFF00"/>
                </a:solidFill>
                <a:cs typeface="Calibri"/>
              </a:rPr>
              <a:t>Refine descriptors</a:t>
            </a:r>
            <a:r>
              <a:rPr lang="en-US" sz="2400">
                <a:solidFill>
                  <a:srgbClr val="FFFF00"/>
                </a:solidFill>
                <a:cs typeface="Calibri"/>
              </a:rPr>
              <a:t> </a:t>
            </a:r>
          </a:p>
          <a:p>
            <a:r>
              <a:rPr lang="en-US" sz="2100">
                <a:solidFill>
                  <a:srgbClr val="FFFFFF"/>
                </a:solidFill>
                <a:ea typeface="+mn-lt"/>
                <a:cs typeface="+mn-lt"/>
              </a:rPr>
              <a:t>you can only pick one box online!</a:t>
            </a:r>
            <a:endParaRPr lang="en-US" sz="2100">
              <a:solidFill>
                <a:srgbClr val="FFFFFF"/>
              </a:solidFill>
              <a:cs typeface="Calibri"/>
            </a:endParaRPr>
          </a:p>
          <a:p>
            <a:pPr marL="457200" lvl="1" indent="0">
              <a:buNone/>
            </a:pPr>
            <a:endParaRPr lang="en-US" sz="1700">
              <a:solidFill>
                <a:srgbClr val="FFFFFF"/>
              </a:solidFill>
              <a:cs typeface="Calibri"/>
            </a:endParaRPr>
          </a:p>
          <a:p>
            <a:pPr marL="0" indent="0">
              <a:buNone/>
            </a:pPr>
            <a:r>
              <a:rPr lang="en-US" sz="2400">
                <a:solidFill>
                  <a:srgbClr val="FFFFFF"/>
                </a:solidFill>
                <a:cs typeface="Calibri"/>
              </a:rPr>
              <a:t>And since you're redesigning anyway... </a:t>
            </a:r>
            <a:r>
              <a:rPr lang="en-US" sz="2400" b="1">
                <a:solidFill>
                  <a:srgbClr val="FFFF00"/>
                </a:solidFill>
                <a:cs typeface="Calibri"/>
              </a:rPr>
              <a:t>revisit</a:t>
            </a:r>
            <a:r>
              <a:rPr lang="en-US" sz="2400">
                <a:solidFill>
                  <a:srgbClr val="FFFFFF"/>
                </a:solidFill>
                <a:cs typeface="Calibri"/>
              </a:rPr>
              <a:t>:</a:t>
            </a:r>
          </a:p>
          <a:p>
            <a:r>
              <a:rPr lang="en-US" sz="2100">
                <a:solidFill>
                  <a:srgbClr val="FFFFFF"/>
                </a:solidFill>
                <a:cs typeface="Calibri"/>
              </a:rPr>
              <a:t>Alignment with Learning Outcomes</a:t>
            </a:r>
            <a:endParaRPr lang="en-US" sz="2100">
              <a:solidFill>
                <a:srgbClr val="000000"/>
              </a:solidFill>
              <a:cs typeface="Calibri"/>
            </a:endParaRPr>
          </a:p>
          <a:p>
            <a:r>
              <a:rPr lang="en-US" sz="2100">
                <a:solidFill>
                  <a:srgbClr val="FFFFFF"/>
                </a:solidFill>
                <a:cs typeface="Calibri"/>
              </a:rPr>
              <a:t>Alignment with standards your </a:t>
            </a:r>
            <a:r>
              <a:rPr lang="en-US" sz="2100" err="1">
                <a:solidFill>
                  <a:srgbClr val="FFFFFF"/>
                </a:solidFill>
                <a:cs typeface="Calibri"/>
              </a:rPr>
              <a:t>programme</a:t>
            </a:r>
            <a:r>
              <a:rPr lang="en-US" sz="2100">
                <a:solidFill>
                  <a:srgbClr val="FFFFFF"/>
                </a:solidFill>
                <a:cs typeface="Calibri"/>
              </a:rPr>
              <a:t>(s) adhere to</a:t>
            </a:r>
            <a:endParaRPr lang="en-US" sz="2100">
              <a:solidFill>
                <a:srgbClr val="000000"/>
              </a:solidFill>
              <a:cs typeface="Calibri"/>
            </a:endParaRPr>
          </a:p>
          <a:p>
            <a:r>
              <a:rPr lang="en-US" sz="2100">
                <a:solidFill>
                  <a:srgbClr val="FFFFFF"/>
                </a:solidFill>
                <a:cs typeface="Calibri"/>
              </a:rPr>
              <a:t>Language – is it student-facing? </a:t>
            </a:r>
            <a:endParaRPr lang="en-US" sz="2100">
              <a:solidFill>
                <a:srgbClr val="000000"/>
              </a:solidFill>
              <a:cs typeface="Calibri"/>
            </a:endParaRPr>
          </a:p>
          <a:p>
            <a:r>
              <a:rPr lang="en-US" sz="2100">
                <a:solidFill>
                  <a:srgbClr val="FFFFFF"/>
                </a:solidFill>
                <a:cs typeface="Calibri"/>
              </a:rPr>
              <a:t>Useful for formative?(Assessment </a:t>
            </a:r>
            <a:r>
              <a:rPr lang="en-US" sz="2100" i="1">
                <a:solidFill>
                  <a:srgbClr val="FFFFFF"/>
                </a:solidFill>
                <a:cs typeface="Calibri"/>
              </a:rPr>
              <a:t>for </a:t>
            </a:r>
            <a:r>
              <a:rPr lang="en-US" sz="2100">
                <a:solidFill>
                  <a:srgbClr val="FFFFFF"/>
                </a:solidFill>
                <a:cs typeface="Calibri"/>
              </a:rPr>
              <a:t>learning rather than assessment </a:t>
            </a:r>
            <a:r>
              <a:rPr lang="en-US" sz="2100" i="1">
                <a:solidFill>
                  <a:srgbClr val="FFFFFF"/>
                </a:solidFill>
                <a:cs typeface="Calibri"/>
              </a:rPr>
              <a:t>of </a:t>
            </a:r>
            <a:r>
              <a:rPr lang="en-US" sz="2100">
                <a:solidFill>
                  <a:srgbClr val="FFFFFF"/>
                </a:solidFill>
                <a:cs typeface="Calibri"/>
              </a:rPr>
              <a:t>learning)</a:t>
            </a:r>
            <a:endParaRPr lang="en-US" sz="2100">
              <a:cs typeface="Calibri" panose="020F0502020204030204"/>
            </a:endParaRPr>
          </a:p>
          <a:p>
            <a:pPr lvl="1"/>
            <a:endParaRPr lang="en-US" sz="1700">
              <a:solidFill>
                <a:srgbClr val="FFFFFF"/>
              </a:solidFill>
              <a:cs typeface="Calibri"/>
            </a:endParaRPr>
          </a:p>
          <a:p>
            <a:pPr indent="0"/>
            <a:endParaRPr lang="en-US" sz="1700">
              <a:solidFill>
                <a:srgbClr val="FFFFFF"/>
              </a:solidFill>
              <a:cs typeface="Calibri"/>
            </a:endParaRPr>
          </a:p>
          <a:p>
            <a:endParaRPr lang="en-US" sz="1700">
              <a:solidFill>
                <a:srgbClr val="FFFFFF"/>
              </a:solidFill>
              <a:cs typeface="Calibri"/>
            </a:endParaRPr>
          </a:p>
        </p:txBody>
      </p:sp>
    </p:spTree>
    <p:extLst>
      <p:ext uri="{BB962C8B-B14F-4D97-AF65-F5344CB8AC3E}">
        <p14:creationId xmlns:p14="http://schemas.microsoft.com/office/powerpoint/2010/main" val="419138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0B6A-D281-40C7-BBD1-FCA2E3808421}"/>
              </a:ext>
            </a:extLst>
          </p:cNvPr>
          <p:cNvSpPr>
            <a:spLocks noGrp="1"/>
          </p:cNvSpPr>
          <p:nvPr>
            <p:ph type="title"/>
          </p:nvPr>
        </p:nvSpPr>
        <p:spPr/>
        <p:txBody>
          <a:bodyPr/>
          <a:lstStyle/>
          <a:p>
            <a:r>
              <a:rPr lang="en-US">
                <a:cs typeface="Calibri Light"/>
              </a:rPr>
              <a:t>Our redesign process</a:t>
            </a:r>
            <a:endParaRPr lang="en-US"/>
          </a:p>
        </p:txBody>
      </p:sp>
      <p:sp>
        <p:nvSpPr>
          <p:cNvPr id="3" name="Content Placeholder 2">
            <a:extLst>
              <a:ext uri="{FF2B5EF4-FFF2-40B4-BE49-F238E27FC236}">
                <a16:creationId xmlns:a16="http://schemas.microsoft.com/office/drawing/2014/main" id="{C1E3D8EB-B5D0-4540-9562-09E65148C1D3}"/>
              </a:ext>
            </a:extLst>
          </p:cNvPr>
          <p:cNvSpPr>
            <a:spLocks noGrp="1"/>
          </p:cNvSpPr>
          <p:nvPr>
            <p:ph idx="1"/>
          </p:nvPr>
        </p:nvSpPr>
        <p:spPr>
          <a:xfrm>
            <a:off x="812223" y="1401330"/>
            <a:ext cx="6722919" cy="4351338"/>
          </a:xfrm>
        </p:spPr>
        <p:txBody>
          <a:bodyPr vert="horz" lIns="91440" tIns="45720" rIns="91440" bIns="45720" rtlCol="0" anchor="t">
            <a:normAutofit fontScale="92500"/>
          </a:bodyPr>
          <a:lstStyle/>
          <a:p>
            <a:r>
              <a:rPr lang="en-US">
                <a:cs typeface="Calibri"/>
              </a:rPr>
              <a:t>Rubric working group</a:t>
            </a:r>
          </a:p>
          <a:p>
            <a:pPr lvl="1" indent="0"/>
            <a:r>
              <a:rPr lang="en-US">
                <a:cs typeface="Calibri"/>
              </a:rPr>
              <a:t> Met throughout the year (often email discussions towards the end)</a:t>
            </a:r>
          </a:p>
          <a:p>
            <a:pPr lvl="1" indent="0"/>
            <a:r>
              <a:rPr lang="en-US">
                <a:cs typeface="Calibri"/>
              </a:rPr>
              <a:t> Establishing new criteria more difficult than fine-tuning new descriptors</a:t>
            </a:r>
          </a:p>
          <a:p>
            <a:pPr lvl="1" indent="0"/>
            <a:endParaRPr lang="en-US">
              <a:cs typeface="Calibri"/>
            </a:endParaRPr>
          </a:p>
          <a:p>
            <a:r>
              <a:rPr lang="en-US">
                <a:cs typeface="Calibri"/>
              </a:rPr>
              <a:t>Pilot</a:t>
            </a:r>
          </a:p>
          <a:p>
            <a:pPr lvl="1" indent="0"/>
            <a:r>
              <a:rPr lang="en-US">
                <a:cs typeface="Calibri"/>
              </a:rPr>
              <a:t> Samples of previously marked work marked with new rubrics</a:t>
            </a:r>
          </a:p>
          <a:p>
            <a:pPr lvl="1" indent="0"/>
            <a:r>
              <a:rPr lang="en-US">
                <a:cs typeface="Calibri"/>
              </a:rPr>
              <a:t> Online marking (with old rubrics) trialed in Term 3, fully launched in summer with new rubrics</a:t>
            </a:r>
            <a:endParaRPr lang="en-US"/>
          </a:p>
          <a:p>
            <a:pPr lvl="1" indent="0"/>
            <a:r>
              <a:rPr lang="en-US">
                <a:cs typeface="Calibri"/>
              </a:rPr>
              <a:t>Post-summer analysis and tweaks</a:t>
            </a:r>
          </a:p>
          <a:p>
            <a:pPr lvl="1" indent="0"/>
            <a:endParaRPr lang="en-US">
              <a:cs typeface="Calibri"/>
            </a:endParaRPr>
          </a:p>
        </p:txBody>
      </p:sp>
      <p:graphicFrame>
        <p:nvGraphicFramePr>
          <p:cNvPr id="4" name="Diagram 4">
            <a:extLst>
              <a:ext uri="{FF2B5EF4-FFF2-40B4-BE49-F238E27FC236}">
                <a16:creationId xmlns:a16="http://schemas.microsoft.com/office/drawing/2014/main" id="{AAE4FD51-2848-4944-BFFF-60ED4D91C472}"/>
              </a:ext>
            </a:extLst>
          </p:cNvPr>
          <p:cNvGraphicFramePr/>
          <p:nvPr>
            <p:extLst>
              <p:ext uri="{D42A27DB-BD31-4B8C-83A1-F6EECF244321}">
                <p14:modId xmlns:p14="http://schemas.microsoft.com/office/powerpoint/2010/main" val="2341433954"/>
              </p:ext>
            </p:extLst>
          </p:nvPr>
        </p:nvGraphicFramePr>
        <p:xfrm>
          <a:off x="7074479" y="439882"/>
          <a:ext cx="5524499" cy="3865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86" name="Arrow: Curved Left 2085">
            <a:extLst>
              <a:ext uri="{FF2B5EF4-FFF2-40B4-BE49-F238E27FC236}">
                <a16:creationId xmlns:a16="http://schemas.microsoft.com/office/drawing/2014/main" id="{CD9F4DAF-06A6-44CE-A9E1-39EB8A1C383A}"/>
              </a:ext>
            </a:extLst>
          </p:cNvPr>
          <p:cNvSpPr/>
          <p:nvPr/>
        </p:nvSpPr>
        <p:spPr>
          <a:xfrm rot="-2820000">
            <a:off x="9563183" y="1355269"/>
            <a:ext cx="727363" cy="22340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0" name="Oval 2119">
            <a:extLst>
              <a:ext uri="{FF2B5EF4-FFF2-40B4-BE49-F238E27FC236}">
                <a16:creationId xmlns:a16="http://schemas.microsoft.com/office/drawing/2014/main" id="{DAE3B614-FA06-4193-8628-224B8E3BEE7F}"/>
              </a:ext>
            </a:extLst>
          </p:cNvPr>
          <p:cNvSpPr/>
          <p:nvPr/>
        </p:nvSpPr>
        <p:spPr>
          <a:xfrm>
            <a:off x="8816686" y="1239981"/>
            <a:ext cx="554182" cy="536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32" name="Picture 2132" descr="A picture containing book, text&#10;&#10;Description generated with very high confidence">
            <a:extLst>
              <a:ext uri="{FF2B5EF4-FFF2-40B4-BE49-F238E27FC236}">
                <a16:creationId xmlns:a16="http://schemas.microsoft.com/office/drawing/2014/main" id="{613118D2-8FA5-44E2-9A53-B3BD7CD99679}"/>
              </a:ext>
            </a:extLst>
          </p:cNvPr>
          <p:cNvPicPr>
            <a:picLocks noChangeAspect="1"/>
          </p:cNvPicPr>
          <p:nvPr/>
        </p:nvPicPr>
        <p:blipFill>
          <a:blip r:embed="rId7"/>
          <a:stretch>
            <a:fillRect/>
          </a:stretch>
        </p:blipFill>
        <p:spPr>
          <a:xfrm>
            <a:off x="7140286" y="5007807"/>
            <a:ext cx="1444336" cy="1587569"/>
          </a:xfrm>
          <a:prstGeom prst="rect">
            <a:avLst/>
          </a:prstGeom>
        </p:spPr>
      </p:pic>
      <p:sp>
        <p:nvSpPr>
          <p:cNvPr id="2134" name="TextBox 2133">
            <a:extLst>
              <a:ext uri="{FF2B5EF4-FFF2-40B4-BE49-F238E27FC236}">
                <a16:creationId xmlns:a16="http://schemas.microsoft.com/office/drawing/2014/main" id="{13A04488-4BC2-47EA-A395-D55C36889D80}"/>
              </a:ext>
            </a:extLst>
          </p:cNvPr>
          <p:cNvSpPr txBox="1"/>
          <p:nvPr/>
        </p:nvSpPr>
        <p:spPr>
          <a:xfrm>
            <a:off x="8499764" y="4871605"/>
            <a:ext cx="355715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Take home point:</a:t>
            </a:r>
          </a:p>
          <a:p>
            <a:r>
              <a:rPr lang="en-US">
                <a:cs typeface="Calibri"/>
              </a:rPr>
              <a:t>Getting everyone to use online rubrics is easy.</a:t>
            </a:r>
          </a:p>
          <a:p>
            <a:r>
              <a:rPr lang="en-US">
                <a:cs typeface="Calibri"/>
              </a:rPr>
              <a:t>Getting everyone to agree about what the rubrics should contain and how they should be applied is hard.</a:t>
            </a:r>
          </a:p>
        </p:txBody>
      </p:sp>
    </p:spTree>
    <p:extLst>
      <p:ext uri="{BB962C8B-B14F-4D97-AF65-F5344CB8AC3E}">
        <p14:creationId xmlns:p14="http://schemas.microsoft.com/office/powerpoint/2010/main" val="78105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2"/>
                                        </p:tgtEl>
                                        <p:attrNameLst>
                                          <p:attrName>style.visibility</p:attrName>
                                        </p:attrNameLst>
                                      </p:cBhvr>
                                      <p:to>
                                        <p:strVal val="visible"/>
                                      </p:to>
                                    </p:set>
                                    <p:anim calcmode="lin" valueType="num">
                                      <p:cBhvr additive="base">
                                        <p:cTn id="7" dur="500" fill="hold"/>
                                        <p:tgtEl>
                                          <p:spTgt spid="2132"/>
                                        </p:tgtEl>
                                        <p:attrNameLst>
                                          <p:attrName>ppt_x</p:attrName>
                                        </p:attrNameLst>
                                      </p:cBhvr>
                                      <p:tavLst>
                                        <p:tav tm="0">
                                          <p:val>
                                            <p:strVal val="#ppt_x"/>
                                          </p:val>
                                        </p:tav>
                                        <p:tav tm="100000">
                                          <p:val>
                                            <p:strVal val="#ppt_x"/>
                                          </p:val>
                                        </p:tav>
                                      </p:tavLst>
                                    </p:anim>
                                    <p:anim calcmode="lin" valueType="num">
                                      <p:cBhvr additive="base">
                                        <p:cTn id="8" dur="500" fill="hold"/>
                                        <p:tgtEl>
                                          <p:spTgt spid="2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34"/>
                                        </p:tgtEl>
                                        <p:attrNameLst>
                                          <p:attrName>style.visibility</p:attrName>
                                        </p:attrNameLst>
                                      </p:cBhvr>
                                      <p:to>
                                        <p:strVal val="visible"/>
                                      </p:to>
                                    </p:set>
                                    <p:anim calcmode="lin" valueType="num">
                                      <p:cBhvr additive="base">
                                        <p:cTn id="13" dur="500" fill="hold"/>
                                        <p:tgtEl>
                                          <p:spTgt spid="2134"/>
                                        </p:tgtEl>
                                        <p:attrNameLst>
                                          <p:attrName>ppt_x</p:attrName>
                                        </p:attrNameLst>
                                      </p:cBhvr>
                                      <p:tavLst>
                                        <p:tav tm="0">
                                          <p:val>
                                            <p:strVal val="#ppt_x"/>
                                          </p:val>
                                        </p:tav>
                                        <p:tav tm="100000">
                                          <p:val>
                                            <p:strVal val="#ppt_x"/>
                                          </p:val>
                                        </p:tav>
                                      </p:tavLst>
                                    </p:anim>
                                    <p:anim calcmode="lin" valueType="num">
                                      <p:cBhvr additive="base">
                                        <p:cTn id="14" dur="500" fill="hold"/>
                                        <p:tgtEl>
                                          <p:spTgt spid="2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56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049721-65C1-471E-B29E-3FC544B8FF82}"/>
              </a:ext>
            </a:extLst>
          </p:cNvPr>
          <p:cNvSpPr>
            <a:spLocks noGrp="1"/>
          </p:cNvSpPr>
          <p:nvPr>
            <p:ph type="title"/>
          </p:nvPr>
        </p:nvSpPr>
        <p:spPr>
          <a:xfrm>
            <a:off x="524256" y="4767072"/>
            <a:ext cx="6594189" cy="1625210"/>
          </a:xfrm>
        </p:spPr>
        <p:txBody>
          <a:bodyPr>
            <a:normAutofit/>
          </a:bodyPr>
          <a:lstStyle/>
          <a:p>
            <a:pPr algn="r"/>
            <a:r>
              <a:rPr lang="en-US" sz="4000">
                <a:solidFill>
                  <a:srgbClr val="FFFFFF"/>
                </a:solidFill>
                <a:cs typeface="Calibri Light"/>
              </a:rPr>
              <a:t>Impact of online rubrics on students?</a:t>
            </a:r>
          </a:p>
        </p:txBody>
      </p:sp>
      <p:pic>
        <p:nvPicPr>
          <p:cNvPr id="4" name="Picture 4" descr="A picture containing table, computer, desk, sitting&#10;&#10;Description generated with very high confidence">
            <a:extLst>
              <a:ext uri="{FF2B5EF4-FFF2-40B4-BE49-F238E27FC236}">
                <a16:creationId xmlns:a16="http://schemas.microsoft.com/office/drawing/2014/main" id="{6E0FBB83-D4B8-445B-9131-F14798159B86}"/>
              </a:ext>
            </a:extLst>
          </p:cNvPr>
          <p:cNvPicPr>
            <a:picLocks noChangeAspect="1"/>
          </p:cNvPicPr>
          <p:nvPr/>
        </p:nvPicPr>
        <p:blipFill rotWithShape="1">
          <a:blip r:embed="rId2"/>
          <a:srcRect l="3767" r="2" b="2"/>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463AF3-5552-4BBA-AAF2-457E28CDF2D9}"/>
              </a:ext>
            </a:extLst>
          </p:cNvPr>
          <p:cNvSpPr>
            <a:spLocks noGrp="1"/>
          </p:cNvSpPr>
          <p:nvPr>
            <p:ph idx="1"/>
          </p:nvPr>
        </p:nvSpPr>
        <p:spPr>
          <a:xfrm>
            <a:off x="8029319" y="917725"/>
            <a:ext cx="3424739" cy="5285316"/>
          </a:xfrm>
        </p:spPr>
        <p:txBody>
          <a:bodyPr vert="horz" lIns="91440" tIns="45720" rIns="91440" bIns="45720" rtlCol="0" anchor="ctr">
            <a:normAutofit fontScale="92500" lnSpcReduction="10000"/>
          </a:bodyPr>
          <a:lstStyle/>
          <a:p>
            <a:pPr marL="0" indent="0">
              <a:buNone/>
            </a:pPr>
            <a:r>
              <a:rPr lang="en-US" sz="2000" u="sng">
                <a:solidFill>
                  <a:srgbClr val="FFFFFF"/>
                </a:solidFill>
                <a:cs typeface="Calibri" panose="020F0502020204030204"/>
              </a:rPr>
              <a:t>OUR STUDY:</a:t>
            </a:r>
            <a:endParaRPr lang="en-US" sz="2000" u="sng">
              <a:solidFill>
                <a:srgbClr val="FFFFFF"/>
              </a:solidFill>
            </a:endParaRPr>
          </a:p>
          <a:p>
            <a:pPr marL="0" indent="0">
              <a:buNone/>
            </a:pPr>
            <a:r>
              <a:rPr lang="en-US" sz="2000">
                <a:solidFill>
                  <a:schemeClr val="bg1"/>
                </a:solidFill>
                <a:ea typeface="+mn-lt"/>
                <a:cs typeface="+mn-lt"/>
              </a:rPr>
              <a:t>To what extent is EAP students' </a:t>
            </a:r>
            <a:r>
              <a:rPr lang="en-US" sz="2000" b="1">
                <a:solidFill>
                  <a:schemeClr val="bg1"/>
                </a:solidFill>
                <a:ea typeface="+mn-lt"/>
                <a:cs typeface="+mn-lt"/>
              </a:rPr>
              <a:t>understanding of the task/</a:t>
            </a:r>
            <a:r>
              <a:rPr lang="en-US" sz="2000">
                <a:solidFill>
                  <a:schemeClr val="bg1"/>
                </a:solidFill>
                <a:ea typeface="+mn-lt"/>
                <a:cs typeface="+mn-lt"/>
              </a:rPr>
              <a:t> </a:t>
            </a:r>
            <a:r>
              <a:rPr lang="en-US" sz="2000" b="1">
                <a:solidFill>
                  <a:schemeClr val="bg1"/>
                </a:solidFill>
                <a:ea typeface="+mn-lt"/>
                <a:cs typeface="+mn-lt"/>
              </a:rPr>
              <a:t>assessment literacy </a:t>
            </a:r>
            <a:r>
              <a:rPr lang="en-US" sz="2000">
                <a:solidFill>
                  <a:schemeClr val="bg1"/>
                </a:solidFill>
                <a:ea typeface="+mn-lt"/>
                <a:cs typeface="+mn-lt"/>
              </a:rPr>
              <a:t>informed by online rubrics?</a:t>
            </a:r>
          </a:p>
          <a:p>
            <a:pPr marL="342900" indent="-342900"/>
            <a:r>
              <a:rPr lang="en-US" sz="2000">
                <a:solidFill>
                  <a:schemeClr val="bg1"/>
                </a:solidFill>
                <a:ea typeface="+mn-lt"/>
                <a:cs typeface="+mn-lt"/>
              </a:rPr>
              <a:t>Method = semi-structured interviews</a:t>
            </a:r>
            <a:endParaRPr lang="en-US" sz="2000">
              <a:solidFill>
                <a:schemeClr val="bg1"/>
              </a:solidFill>
              <a:cs typeface="Calibri" panose="020F0502020204030204"/>
            </a:endParaRPr>
          </a:p>
          <a:p>
            <a:pPr marL="0" indent="0">
              <a:buNone/>
            </a:pPr>
            <a:r>
              <a:rPr lang="en-US" sz="2000">
                <a:solidFill>
                  <a:schemeClr val="bg1"/>
                </a:solidFill>
                <a:ea typeface="+mn-lt"/>
                <a:cs typeface="+mn-lt"/>
              </a:rPr>
              <a:t>To what extent is EAP students' </a:t>
            </a:r>
            <a:r>
              <a:rPr lang="en-US" sz="2000" b="1">
                <a:solidFill>
                  <a:schemeClr val="bg1"/>
                </a:solidFill>
                <a:ea typeface="+mn-lt"/>
                <a:cs typeface="+mn-lt"/>
              </a:rPr>
              <a:t>writing development </a:t>
            </a:r>
            <a:r>
              <a:rPr lang="en-US" sz="2000">
                <a:solidFill>
                  <a:schemeClr val="bg1"/>
                </a:solidFill>
                <a:ea typeface="+mn-lt"/>
                <a:cs typeface="+mn-lt"/>
              </a:rPr>
              <a:t>informed by online rubrics?</a:t>
            </a:r>
          </a:p>
          <a:p>
            <a:pPr marL="342900" indent="-342900"/>
            <a:r>
              <a:rPr lang="en-US" sz="2000">
                <a:solidFill>
                  <a:schemeClr val="bg1"/>
                </a:solidFill>
                <a:ea typeface="+mn-lt"/>
                <a:cs typeface="+mn-lt"/>
              </a:rPr>
              <a:t>Method = screencast think-</a:t>
            </a:r>
            <a:r>
              <a:rPr lang="en-US" sz="2000" err="1">
                <a:solidFill>
                  <a:schemeClr val="bg1"/>
                </a:solidFill>
                <a:ea typeface="+mn-lt"/>
                <a:cs typeface="+mn-lt"/>
              </a:rPr>
              <a:t>alouds</a:t>
            </a:r>
            <a:endParaRPr lang="en-US" sz="2000">
              <a:solidFill>
                <a:schemeClr val="bg1"/>
              </a:solidFill>
              <a:ea typeface="+mn-lt"/>
              <a:cs typeface="+mn-lt"/>
            </a:endParaRPr>
          </a:p>
          <a:p>
            <a:pPr marL="0" indent="0">
              <a:buNone/>
            </a:pPr>
            <a:endParaRPr lang="en-US" sz="2000">
              <a:solidFill>
                <a:srgbClr val="FFFFFF"/>
              </a:solidFill>
              <a:cs typeface="Calibri" panose="020F0502020204030204"/>
            </a:endParaRPr>
          </a:p>
          <a:p>
            <a:pPr marL="0" indent="0">
              <a:buNone/>
            </a:pPr>
            <a:r>
              <a:rPr lang="en-US" sz="2000">
                <a:solidFill>
                  <a:srgbClr val="FFFFFF"/>
                </a:solidFill>
                <a:cs typeface="Calibri" panose="020F0502020204030204"/>
              </a:rPr>
              <a:t>Two data collection points per term: after formative and after summative feedback (x3 terms)</a:t>
            </a:r>
          </a:p>
        </p:txBody>
      </p:sp>
      <p:pic>
        <p:nvPicPr>
          <p:cNvPr id="5" name="Picture 5" descr="A picture containing drawing&#10;&#10;Description generated with very high confidence">
            <a:extLst>
              <a:ext uri="{FF2B5EF4-FFF2-40B4-BE49-F238E27FC236}">
                <a16:creationId xmlns:a16="http://schemas.microsoft.com/office/drawing/2014/main" id="{0FCBA5C0-D195-45A5-B71F-B4B5BA186AFD}"/>
              </a:ext>
            </a:extLst>
          </p:cNvPr>
          <p:cNvPicPr>
            <a:picLocks noChangeAspect="1"/>
          </p:cNvPicPr>
          <p:nvPr/>
        </p:nvPicPr>
        <p:blipFill rotWithShape="1">
          <a:blip r:embed="rId3"/>
          <a:srcRect t="20690" r="79" b="19540"/>
          <a:stretch/>
        </p:blipFill>
        <p:spPr>
          <a:xfrm>
            <a:off x="940377" y="6393720"/>
            <a:ext cx="10943367" cy="460153"/>
          </a:xfrm>
          <a:prstGeom prst="rect">
            <a:avLst/>
          </a:prstGeom>
        </p:spPr>
      </p:pic>
      <p:pic>
        <p:nvPicPr>
          <p:cNvPr id="7" name="Picture 7" descr="A close up of a red background&#10;&#10;Description generated with high confidence">
            <a:extLst>
              <a:ext uri="{FF2B5EF4-FFF2-40B4-BE49-F238E27FC236}">
                <a16:creationId xmlns:a16="http://schemas.microsoft.com/office/drawing/2014/main" id="{64620138-FF0E-4598-9CA7-A5B2C9FB7338}"/>
              </a:ext>
            </a:extLst>
          </p:cNvPr>
          <p:cNvPicPr>
            <a:picLocks noChangeAspect="1"/>
          </p:cNvPicPr>
          <p:nvPr/>
        </p:nvPicPr>
        <p:blipFill>
          <a:blip r:embed="rId4"/>
          <a:stretch>
            <a:fillRect/>
          </a:stretch>
        </p:blipFill>
        <p:spPr>
          <a:xfrm>
            <a:off x="325582" y="6389475"/>
            <a:ext cx="2050473" cy="469459"/>
          </a:xfrm>
          <a:prstGeom prst="rect">
            <a:avLst/>
          </a:prstGeom>
        </p:spPr>
      </p:pic>
    </p:spTree>
    <p:extLst>
      <p:ext uri="{BB962C8B-B14F-4D97-AF65-F5344CB8AC3E}">
        <p14:creationId xmlns:p14="http://schemas.microsoft.com/office/powerpoint/2010/main" val="341175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5928-E118-4C68-BA23-D96C0916F02F}"/>
              </a:ext>
            </a:extLst>
          </p:cNvPr>
          <p:cNvSpPr>
            <a:spLocks noGrp="1"/>
          </p:cNvSpPr>
          <p:nvPr>
            <p:ph type="title"/>
          </p:nvPr>
        </p:nvSpPr>
        <p:spPr>
          <a:xfrm>
            <a:off x="701845" y="262698"/>
            <a:ext cx="6586491" cy="618271"/>
          </a:xfrm>
        </p:spPr>
        <p:txBody>
          <a:bodyPr>
            <a:normAutofit fontScale="90000"/>
          </a:bodyPr>
          <a:lstStyle/>
          <a:p>
            <a:r>
              <a:rPr lang="en-US">
                <a:latin typeface="Calibri"/>
              </a:rPr>
              <a:t>References</a:t>
            </a:r>
            <a:endParaRPr lang="en-US">
              <a:latin typeface="Calibri"/>
              <a:cs typeface="Calibri"/>
            </a:endParaRPr>
          </a:p>
        </p:txBody>
      </p:sp>
      <p:sp>
        <p:nvSpPr>
          <p:cNvPr id="3" name="Content Placeholder 2">
            <a:extLst>
              <a:ext uri="{FF2B5EF4-FFF2-40B4-BE49-F238E27FC236}">
                <a16:creationId xmlns:a16="http://schemas.microsoft.com/office/drawing/2014/main" id="{589ECF28-7D96-497C-8A30-4E9B4759DC3F}"/>
              </a:ext>
            </a:extLst>
          </p:cNvPr>
          <p:cNvSpPr>
            <a:spLocks noGrp="1"/>
          </p:cNvSpPr>
          <p:nvPr>
            <p:ph idx="1"/>
          </p:nvPr>
        </p:nvSpPr>
        <p:spPr>
          <a:xfrm>
            <a:off x="193847" y="848015"/>
            <a:ext cx="7591903" cy="5790478"/>
          </a:xfrm>
        </p:spPr>
        <p:txBody>
          <a:bodyPr vert="horz" lIns="91440" tIns="45720" rIns="91440" bIns="45720" rtlCol="0" anchor="t">
            <a:noAutofit/>
          </a:bodyPr>
          <a:lstStyle/>
          <a:p>
            <a:pPr marL="0" indent="0">
              <a:buNone/>
            </a:pPr>
            <a:r>
              <a:rPr lang="en-US" sz="1700" dirty="0">
                <a:ea typeface="+mn-lt"/>
                <a:cs typeface="+mn-lt"/>
              </a:rPr>
              <a:t>Andrade, H. 2000. Using rubrics to promote thinking and </a:t>
            </a:r>
            <a:r>
              <a:rPr lang="en-US" sz="1700" dirty="0" err="1">
                <a:ea typeface="+mn-lt"/>
                <a:cs typeface="+mn-lt"/>
              </a:rPr>
              <a:t>leanring</a:t>
            </a:r>
            <a:r>
              <a:rPr lang="en-US" sz="1700" dirty="0">
                <a:ea typeface="+mn-lt"/>
                <a:cs typeface="+mn-lt"/>
              </a:rPr>
              <a:t>. </a:t>
            </a:r>
            <a:r>
              <a:rPr lang="en-US" sz="1700" i="1" dirty="0">
                <a:ea typeface="+mn-lt"/>
                <a:cs typeface="+mn-lt"/>
              </a:rPr>
              <a:t>Educational Leadership: Journal of the Department of Supervision and Curriculum Development</a:t>
            </a:r>
            <a:r>
              <a:rPr lang="en-US" sz="1700" dirty="0">
                <a:ea typeface="+mn-lt"/>
                <a:cs typeface="+mn-lt"/>
              </a:rPr>
              <a:t>, pp. 13-19.</a:t>
            </a:r>
          </a:p>
          <a:p>
            <a:pPr marL="0" indent="0">
              <a:buNone/>
            </a:pPr>
            <a:r>
              <a:rPr lang="en-US" sz="1700" dirty="0">
                <a:ea typeface="+mn-lt"/>
                <a:cs typeface="+mn-lt"/>
              </a:rPr>
              <a:t>Andrade, H. and Du, Y. 2005. Student perspectives on rubric-referenced assessment. </a:t>
            </a:r>
            <a:r>
              <a:rPr lang="en-US" sz="1700" i="1" dirty="0">
                <a:ea typeface="+mn-lt"/>
                <a:cs typeface="+mn-lt"/>
              </a:rPr>
              <a:t>Practical Assessment, Research and Evaluation</a:t>
            </a:r>
            <a:r>
              <a:rPr lang="en-US" sz="1700" dirty="0">
                <a:ea typeface="+mn-lt"/>
                <a:cs typeface="+mn-lt"/>
              </a:rPr>
              <a:t>. </a:t>
            </a:r>
            <a:r>
              <a:rPr lang="en-US" sz="1700" b="1" dirty="0">
                <a:ea typeface="+mn-lt"/>
                <a:cs typeface="+mn-lt"/>
              </a:rPr>
              <a:t>10</a:t>
            </a:r>
            <a:r>
              <a:rPr lang="en-US" sz="1700" dirty="0">
                <a:ea typeface="+mn-lt"/>
                <a:cs typeface="+mn-lt"/>
              </a:rPr>
              <a:t>, pp.1-11.</a:t>
            </a:r>
          </a:p>
          <a:p>
            <a:pPr marL="0" indent="0">
              <a:buNone/>
            </a:pPr>
            <a:r>
              <a:rPr lang="en-US" sz="1700" dirty="0">
                <a:ea typeface="+mn-lt"/>
                <a:cs typeface="+mn-lt"/>
              </a:rPr>
              <a:t>Andrade, H. 2010. Students as the definitive form of formative assessment: Academic self-assessment and the self-regulation of learning. In: Andrade, H. L. and Cizek, G. J. Eds. </a:t>
            </a:r>
            <a:r>
              <a:rPr lang="en-US" sz="1700" i="1" dirty="0">
                <a:ea typeface="+mn-lt"/>
                <a:cs typeface="+mn-lt"/>
              </a:rPr>
              <a:t>Handbook of Formative Assessment</a:t>
            </a:r>
            <a:r>
              <a:rPr lang="en-US" sz="1700" dirty="0">
                <a:ea typeface="+mn-lt"/>
                <a:cs typeface="+mn-lt"/>
              </a:rPr>
              <a:t>. New York: Routledge, pp. 90-105.</a:t>
            </a:r>
          </a:p>
          <a:p>
            <a:pPr marL="0" indent="0">
              <a:buNone/>
            </a:pPr>
            <a:r>
              <a:rPr lang="en-US" sz="1700" dirty="0">
                <a:latin typeface="Calibri"/>
                <a:cs typeface="Calibri" panose="020F0502020204030204"/>
              </a:rPr>
              <a:t>Anglin, L., Anglin, K., Schumann, P. L. and </a:t>
            </a:r>
            <a:r>
              <a:rPr lang="en-US" sz="1700" dirty="0" err="1">
                <a:latin typeface="Calibri"/>
                <a:cs typeface="Calibri" panose="020F0502020204030204"/>
              </a:rPr>
              <a:t>Kaliski</a:t>
            </a:r>
            <a:r>
              <a:rPr lang="en-US" sz="1700" dirty="0">
                <a:latin typeface="Calibri"/>
                <a:cs typeface="Calibri" panose="020F0502020204030204"/>
              </a:rPr>
              <a:t>, J. A. 2008. Improving the efficiency and effectiveness of grading through the use of computer-assisted grading rubrics. </a:t>
            </a:r>
            <a:r>
              <a:rPr lang="en-US" sz="1700" i="1" dirty="0">
                <a:latin typeface="Calibri"/>
                <a:cs typeface="Calibri" panose="020F0502020204030204"/>
              </a:rPr>
              <a:t>Decision Sciences Journal of Innovative Education</a:t>
            </a:r>
            <a:r>
              <a:rPr lang="en-US" sz="1700" dirty="0">
                <a:latin typeface="Calibri"/>
                <a:cs typeface="Calibri" panose="020F0502020204030204"/>
              </a:rPr>
              <a:t>. </a:t>
            </a:r>
            <a:r>
              <a:rPr lang="en-US" sz="1700" b="1" dirty="0">
                <a:latin typeface="Calibri"/>
                <a:cs typeface="Calibri" panose="020F0502020204030204"/>
              </a:rPr>
              <a:t>6</a:t>
            </a:r>
            <a:r>
              <a:rPr lang="en-US" sz="1700" dirty="0">
                <a:latin typeface="Calibri"/>
                <a:cs typeface="Calibri" panose="020F0502020204030204"/>
              </a:rPr>
              <a:t> (1), pp.51-73.</a:t>
            </a:r>
          </a:p>
          <a:p>
            <a:pPr marL="0" indent="0">
              <a:buNone/>
            </a:pPr>
            <a:r>
              <a:rPr lang="en-US" sz="1700" dirty="0">
                <a:latin typeface="Calibri"/>
                <a:cs typeface="Calibri" panose="020F0502020204030204"/>
              </a:rPr>
              <a:t>Brookhart, S. 2018. Appropriate criteria: Key to effective rubrics. </a:t>
            </a:r>
            <a:r>
              <a:rPr lang="en-US" sz="1700" i="1" dirty="0">
                <a:latin typeface="Calibri"/>
                <a:cs typeface="Calibri" panose="020F0502020204030204"/>
              </a:rPr>
              <a:t>Frontiers to Education</a:t>
            </a:r>
            <a:r>
              <a:rPr lang="en-US" sz="1700" dirty="0">
                <a:latin typeface="Calibri"/>
                <a:cs typeface="Calibri" panose="020F0502020204030204"/>
              </a:rPr>
              <a:t>. </a:t>
            </a:r>
            <a:r>
              <a:rPr lang="en-US" sz="1700" b="1" dirty="0">
                <a:latin typeface="Calibri"/>
                <a:cs typeface="Calibri" panose="020F0502020204030204"/>
              </a:rPr>
              <a:t>3</a:t>
            </a:r>
            <a:r>
              <a:rPr lang="en-US" sz="1700" dirty="0">
                <a:latin typeface="Calibri"/>
                <a:cs typeface="Calibri" panose="020F0502020204030204"/>
              </a:rPr>
              <a:t>, pp.1-12.</a:t>
            </a:r>
            <a:endParaRPr lang="en-US" sz="1700" dirty="0">
              <a:latin typeface="Calibri"/>
              <a:ea typeface="+mn-lt"/>
              <a:cs typeface="+mn-lt"/>
            </a:endParaRPr>
          </a:p>
          <a:p>
            <a:pPr marL="0" indent="0">
              <a:buNone/>
            </a:pPr>
            <a:r>
              <a:rPr lang="en-US" sz="1700" dirty="0">
                <a:ea typeface="+mn-lt"/>
                <a:cs typeface="+mn-lt"/>
              </a:rPr>
              <a:t>Buckley, E. and </a:t>
            </a:r>
            <a:r>
              <a:rPr lang="en-US" sz="1700" dirty="0" err="1">
                <a:ea typeface="+mn-lt"/>
                <a:cs typeface="+mn-lt"/>
              </a:rPr>
              <a:t>Cowap</a:t>
            </a:r>
            <a:r>
              <a:rPr lang="en-US" sz="1700" dirty="0">
                <a:ea typeface="+mn-lt"/>
                <a:cs typeface="+mn-lt"/>
              </a:rPr>
              <a:t>, L. 2013. An evaluation of the use of Turnitin for electronic submission and marking and as a formative feedback tool from an educator's perspective. </a:t>
            </a:r>
            <a:r>
              <a:rPr lang="en-US" sz="1700" i="1" dirty="0">
                <a:ea typeface="+mn-lt"/>
                <a:cs typeface="+mn-lt"/>
              </a:rPr>
              <a:t>British Journal of </a:t>
            </a:r>
            <a:r>
              <a:rPr lang="en-US" sz="1700" i="1" dirty="0" err="1">
                <a:ea typeface="+mn-lt"/>
                <a:cs typeface="+mn-lt"/>
              </a:rPr>
              <a:t>Educaiton</a:t>
            </a:r>
            <a:r>
              <a:rPr lang="en-US" sz="1700" i="1" dirty="0">
                <a:ea typeface="+mn-lt"/>
                <a:cs typeface="+mn-lt"/>
              </a:rPr>
              <a:t> Technology</a:t>
            </a:r>
            <a:r>
              <a:rPr lang="en-US" sz="1700" dirty="0">
                <a:ea typeface="+mn-lt"/>
                <a:cs typeface="+mn-lt"/>
              </a:rPr>
              <a:t>. </a:t>
            </a:r>
            <a:r>
              <a:rPr lang="en-US" sz="1700" b="1" dirty="0">
                <a:ea typeface="+mn-lt"/>
                <a:cs typeface="+mn-lt"/>
              </a:rPr>
              <a:t>44</a:t>
            </a:r>
            <a:r>
              <a:rPr lang="en-US" sz="1700" dirty="0">
                <a:ea typeface="+mn-lt"/>
                <a:cs typeface="+mn-lt"/>
              </a:rPr>
              <a:t> (4), pp. 562-570.</a:t>
            </a:r>
            <a:endParaRPr lang="en-US" sz="1700" dirty="0">
              <a:cs typeface="Calibri"/>
            </a:endParaRPr>
          </a:p>
          <a:p>
            <a:pPr marL="0" indent="0">
              <a:buNone/>
            </a:pPr>
            <a:r>
              <a:rPr lang="en-US" sz="1700" dirty="0" err="1">
                <a:cs typeface="Calibri"/>
              </a:rPr>
              <a:t>Ene</a:t>
            </a:r>
            <a:r>
              <a:rPr lang="en-US" sz="1700" dirty="0">
                <a:cs typeface="Calibri"/>
              </a:rPr>
              <a:t>, E. and Upton, T. 2014.Learner uptake of teacher electronic feedback in ESL composition. </a:t>
            </a:r>
            <a:r>
              <a:rPr lang="en-US" sz="1700" i="1" dirty="0">
                <a:cs typeface="Calibri"/>
              </a:rPr>
              <a:t>System.</a:t>
            </a:r>
            <a:r>
              <a:rPr lang="en-US" sz="1700" dirty="0">
                <a:cs typeface="Calibri"/>
              </a:rPr>
              <a:t> </a:t>
            </a:r>
            <a:r>
              <a:rPr lang="en-US" sz="1700" b="1" dirty="0">
                <a:cs typeface="Calibri"/>
              </a:rPr>
              <a:t>46</a:t>
            </a:r>
            <a:r>
              <a:rPr lang="en-US" sz="1700" dirty="0">
                <a:cs typeface="Calibri"/>
              </a:rPr>
              <a:t>, pp. 80-95.</a:t>
            </a:r>
            <a:endParaRPr lang="en-US" sz="1700">
              <a:ea typeface="+mn-lt"/>
              <a:cs typeface="+mn-lt"/>
            </a:endParaRPr>
          </a:p>
          <a:p>
            <a:pPr marL="0" indent="0">
              <a:buNone/>
            </a:pPr>
            <a:r>
              <a:rPr lang="en-US" sz="1700" dirty="0">
                <a:cs typeface="Calibri"/>
              </a:rPr>
              <a:t>Jonsson, A. 2014. Rubrics as a way of providing transparency in assessment. </a:t>
            </a:r>
            <a:r>
              <a:rPr lang="en-US" sz="1700" i="1" dirty="0">
                <a:cs typeface="Calibri"/>
              </a:rPr>
              <a:t>Assessment and Evaluation in Higher Education</a:t>
            </a:r>
            <a:r>
              <a:rPr lang="en-US" sz="1700" dirty="0">
                <a:cs typeface="Calibri"/>
              </a:rPr>
              <a:t>. </a:t>
            </a:r>
            <a:r>
              <a:rPr lang="en-US" sz="1700" b="1" dirty="0">
                <a:cs typeface="Calibri"/>
              </a:rPr>
              <a:t>39</a:t>
            </a:r>
            <a:r>
              <a:rPr lang="en-US" sz="1700" dirty="0">
                <a:cs typeface="Calibri"/>
              </a:rPr>
              <a:t>, pp.840-852.</a:t>
            </a:r>
            <a:endParaRPr lang="en-US" dirty="0"/>
          </a:p>
          <a:p>
            <a:pPr marL="0" indent="0">
              <a:buNone/>
            </a:pPr>
            <a:endParaRPr lang="en-US" sz="1800">
              <a:cs typeface="Calibri"/>
            </a:endParaRPr>
          </a:p>
        </p:txBody>
      </p:sp>
      <p:pic>
        <p:nvPicPr>
          <p:cNvPr id="4" name="Picture 4" descr="A pile of wood&#10;&#10;Description generated with very high confidence">
            <a:extLst>
              <a:ext uri="{FF2B5EF4-FFF2-40B4-BE49-F238E27FC236}">
                <a16:creationId xmlns:a16="http://schemas.microsoft.com/office/drawing/2014/main" id="{BCA32F6F-8B5E-4F0C-85A2-48FA9E7275C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516" r="10905" b="3"/>
          <a:stretch/>
        </p:blipFill>
        <p:spPr>
          <a:xfrm>
            <a:off x="7905659" y="640082"/>
            <a:ext cx="3995928" cy="5577837"/>
          </a:xfrm>
          <a:prstGeom prst="rect">
            <a:avLst/>
          </a:prstGeom>
          <a:effectLst/>
        </p:spPr>
      </p:pic>
    </p:spTree>
    <p:extLst>
      <p:ext uri="{BB962C8B-B14F-4D97-AF65-F5344CB8AC3E}">
        <p14:creationId xmlns:p14="http://schemas.microsoft.com/office/powerpoint/2010/main" val="220678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5928-E118-4C68-BA23-D96C0916F02F}"/>
              </a:ext>
            </a:extLst>
          </p:cNvPr>
          <p:cNvSpPr>
            <a:spLocks noGrp="1"/>
          </p:cNvSpPr>
          <p:nvPr>
            <p:ph type="title"/>
          </p:nvPr>
        </p:nvSpPr>
        <p:spPr>
          <a:xfrm>
            <a:off x="500762" y="252115"/>
            <a:ext cx="6586491" cy="618271"/>
          </a:xfrm>
        </p:spPr>
        <p:txBody>
          <a:bodyPr>
            <a:normAutofit fontScale="90000"/>
          </a:bodyPr>
          <a:lstStyle/>
          <a:p>
            <a:r>
              <a:rPr lang="en-US">
                <a:latin typeface="Calibri"/>
              </a:rPr>
              <a:t>References</a:t>
            </a:r>
            <a:endParaRPr lang="en-US">
              <a:latin typeface="Calibri"/>
              <a:cs typeface="Calibri"/>
            </a:endParaRPr>
          </a:p>
        </p:txBody>
      </p:sp>
      <p:sp>
        <p:nvSpPr>
          <p:cNvPr id="3" name="Content Placeholder 2">
            <a:extLst>
              <a:ext uri="{FF2B5EF4-FFF2-40B4-BE49-F238E27FC236}">
                <a16:creationId xmlns:a16="http://schemas.microsoft.com/office/drawing/2014/main" id="{589ECF28-7D96-497C-8A30-4E9B4759DC3F}"/>
              </a:ext>
            </a:extLst>
          </p:cNvPr>
          <p:cNvSpPr>
            <a:spLocks noGrp="1"/>
          </p:cNvSpPr>
          <p:nvPr>
            <p:ph idx="1"/>
          </p:nvPr>
        </p:nvSpPr>
        <p:spPr>
          <a:xfrm>
            <a:off x="606597" y="869183"/>
            <a:ext cx="6903989" cy="5748143"/>
          </a:xfrm>
        </p:spPr>
        <p:txBody>
          <a:bodyPr vert="horz" lIns="91440" tIns="45720" rIns="91440" bIns="45720" rtlCol="0" anchor="t">
            <a:noAutofit/>
          </a:bodyPr>
          <a:lstStyle/>
          <a:p>
            <a:pPr marL="0" indent="0">
              <a:buNone/>
            </a:pPr>
            <a:r>
              <a:rPr lang="en-US" sz="1700" dirty="0">
                <a:ea typeface="+mn-lt"/>
                <a:cs typeface="+mn-lt"/>
              </a:rPr>
              <a:t>Kostka, I., and </a:t>
            </a:r>
            <a:r>
              <a:rPr lang="en-US" sz="1700" dirty="0" err="1">
                <a:ea typeface="+mn-lt"/>
                <a:cs typeface="+mn-lt"/>
              </a:rPr>
              <a:t>Maliborska</a:t>
            </a:r>
            <a:r>
              <a:rPr lang="en-US" sz="1700" dirty="0">
                <a:ea typeface="+mn-lt"/>
                <a:cs typeface="+mn-lt"/>
              </a:rPr>
              <a:t>, V. 2016. Using Turnitin to provide feedback on L2 writers’ texts. </a:t>
            </a:r>
            <a:r>
              <a:rPr lang="en-US" sz="1700" i="1" dirty="0">
                <a:ea typeface="+mn-lt"/>
                <a:cs typeface="+mn-lt"/>
              </a:rPr>
              <a:t>The Electronic Journal for English as a Second Language</a:t>
            </a:r>
            <a:r>
              <a:rPr lang="en-US" sz="1700" dirty="0">
                <a:ea typeface="+mn-lt"/>
                <a:cs typeface="+mn-lt"/>
              </a:rPr>
              <a:t>, </a:t>
            </a:r>
            <a:r>
              <a:rPr lang="en-US" sz="1700" b="1" dirty="0">
                <a:ea typeface="+mn-lt"/>
                <a:cs typeface="+mn-lt"/>
              </a:rPr>
              <a:t>20</a:t>
            </a:r>
            <a:r>
              <a:rPr lang="en-US" sz="1700" dirty="0">
                <a:ea typeface="+mn-lt"/>
                <a:cs typeface="+mn-lt"/>
              </a:rPr>
              <a:t>(2), pp.1-22.</a:t>
            </a:r>
            <a:endParaRPr lang="en-US" sz="1700" dirty="0">
              <a:cs typeface="Calibri"/>
            </a:endParaRPr>
          </a:p>
          <a:p>
            <a:pPr marL="0" indent="0">
              <a:buNone/>
            </a:pPr>
            <a:r>
              <a:rPr lang="en-US" sz="1700" dirty="0" err="1">
                <a:ea typeface="+mn-lt"/>
                <a:cs typeface="+mn-lt"/>
              </a:rPr>
              <a:t>Panadero</a:t>
            </a:r>
            <a:r>
              <a:rPr lang="en-US" sz="1700" dirty="0">
                <a:ea typeface="+mn-lt"/>
                <a:cs typeface="+mn-lt"/>
              </a:rPr>
              <a:t>, E. and Jonsson, A. 2013. The use of scoring rubrics for formative assessment purposes revisited: A review. </a:t>
            </a:r>
            <a:r>
              <a:rPr lang="en-US" sz="1700" i="1" dirty="0">
                <a:ea typeface="+mn-lt"/>
                <a:cs typeface="+mn-lt"/>
              </a:rPr>
              <a:t>Education Research and Reviews</a:t>
            </a:r>
            <a:r>
              <a:rPr lang="en-US" sz="1700" dirty="0">
                <a:ea typeface="+mn-lt"/>
                <a:cs typeface="+mn-lt"/>
              </a:rPr>
              <a:t>. </a:t>
            </a:r>
            <a:r>
              <a:rPr lang="en-US" sz="1700" b="1" dirty="0">
                <a:ea typeface="+mn-lt"/>
                <a:cs typeface="+mn-lt"/>
              </a:rPr>
              <a:t>9</a:t>
            </a:r>
            <a:r>
              <a:rPr lang="en-US" sz="1700" dirty="0">
                <a:ea typeface="+mn-lt"/>
                <a:cs typeface="+mn-lt"/>
              </a:rPr>
              <a:t>, pp.129-144.</a:t>
            </a:r>
            <a:endParaRPr lang="en-US" sz="1700" dirty="0">
              <a:cs typeface="Calibri"/>
            </a:endParaRPr>
          </a:p>
          <a:p>
            <a:pPr marL="0" indent="0">
              <a:buNone/>
            </a:pPr>
            <a:r>
              <a:rPr lang="en-US" sz="1700" dirty="0">
                <a:ea typeface="+mn-lt"/>
                <a:cs typeface="+mn-lt"/>
              </a:rPr>
              <a:t>Reddy, Y. and Andrade, H. 2010. A review of rubric use in Higher Education. </a:t>
            </a:r>
            <a:r>
              <a:rPr lang="en-US" sz="1700" i="1" dirty="0">
                <a:ea typeface="+mn-lt"/>
                <a:cs typeface="+mn-lt"/>
              </a:rPr>
              <a:t>Assessment and Evaluation in Higher Education</a:t>
            </a:r>
            <a:r>
              <a:rPr lang="en-US" sz="1700" dirty="0">
                <a:ea typeface="+mn-lt"/>
                <a:cs typeface="+mn-lt"/>
              </a:rPr>
              <a:t>. </a:t>
            </a:r>
            <a:r>
              <a:rPr lang="en-US" sz="1700" b="1" dirty="0">
                <a:ea typeface="+mn-lt"/>
                <a:cs typeface="+mn-lt"/>
              </a:rPr>
              <a:t>35</a:t>
            </a:r>
            <a:r>
              <a:rPr lang="en-US" sz="1700" dirty="0">
                <a:ea typeface="+mn-lt"/>
                <a:cs typeface="+mn-lt"/>
              </a:rPr>
              <a:t>, pp. 435-448.</a:t>
            </a:r>
          </a:p>
          <a:p>
            <a:pPr marL="0" indent="0">
              <a:buNone/>
            </a:pPr>
            <a:r>
              <a:rPr lang="en-US" sz="1700" dirty="0">
                <a:cs typeface="Calibri"/>
              </a:rPr>
              <a:t>Reed, P., </a:t>
            </a:r>
            <a:r>
              <a:rPr lang="en-US" sz="1700" dirty="0" err="1">
                <a:cs typeface="Calibri"/>
              </a:rPr>
              <a:t>Watmough</a:t>
            </a:r>
            <a:r>
              <a:rPr lang="en-US" sz="1700" dirty="0">
                <a:cs typeface="Calibri"/>
              </a:rPr>
              <a:t>, S. and Duvall, P. 2015. Assessment analytics using Turnitin and </a:t>
            </a:r>
            <a:r>
              <a:rPr lang="en-US" sz="1700" dirty="0" err="1">
                <a:cs typeface="Calibri"/>
              </a:rPr>
              <a:t>Grademark</a:t>
            </a:r>
            <a:r>
              <a:rPr lang="en-US" sz="1700" dirty="0">
                <a:cs typeface="Calibri"/>
              </a:rPr>
              <a:t> in an undergraduate medical curriculum. </a:t>
            </a:r>
            <a:r>
              <a:rPr lang="en-US" sz="1700" i="1" dirty="0">
                <a:cs typeface="Calibri"/>
              </a:rPr>
              <a:t>Journal of Perspectives in Applied Academic Practice</a:t>
            </a:r>
            <a:r>
              <a:rPr lang="en-US" sz="1700" dirty="0">
                <a:cs typeface="Calibri"/>
              </a:rPr>
              <a:t>. </a:t>
            </a:r>
            <a:r>
              <a:rPr lang="en-US" sz="1700" b="1" dirty="0">
                <a:cs typeface="Calibri"/>
              </a:rPr>
              <a:t>3 </a:t>
            </a:r>
            <a:r>
              <a:rPr lang="en-US" sz="1700" dirty="0">
                <a:cs typeface="Calibri"/>
              </a:rPr>
              <a:t>(2), pp. 92-108.</a:t>
            </a:r>
            <a:endParaRPr lang="en-US" sz="1700" b="1" dirty="0">
              <a:cs typeface="Calibri"/>
            </a:endParaRPr>
          </a:p>
          <a:p>
            <a:pPr marL="0" indent="0">
              <a:buNone/>
            </a:pPr>
            <a:r>
              <a:rPr lang="en-US" sz="1700" dirty="0">
                <a:cs typeface="Calibri"/>
              </a:rPr>
              <a:t>Sadler, R. D. 2014. The futility of attempting to codify academic achievement standards. </a:t>
            </a:r>
            <a:r>
              <a:rPr lang="en-US" sz="1700" i="1" dirty="0">
                <a:cs typeface="Calibri"/>
              </a:rPr>
              <a:t>Higher Education</a:t>
            </a:r>
            <a:r>
              <a:rPr lang="en-US" sz="1700" dirty="0">
                <a:cs typeface="Calibri"/>
              </a:rPr>
              <a:t>. </a:t>
            </a:r>
            <a:r>
              <a:rPr lang="en-US" sz="1700" b="1" dirty="0">
                <a:cs typeface="Calibri"/>
              </a:rPr>
              <a:t>67</a:t>
            </a:r>
            <a:r>
              <a:rPr lang="en-US" sz="1700" dirty="0">
                <a:cs typeface="Calibri"/>
              </a:rPr>
              <a:t>, pp. 273-288. </a:t>
            </a:r>
          </a:p>
          <a:p>
            <a:pPr marL="0" indent="0">
              <a:buNone/>
            </a:pPr>
            <a:r>
              <a:rPr lang="en-US" sz="1700" dirty="0">
                <a:cs typeface="Calibri"/>
              </a:rPr>
              <a:t>Torrance, H. 2007. Assessment </a:t>
            </a:r>
            <a:r>
              <a:rPr lang="en-US" sz="1700" i="1" dirty="0">
                <a:cs typeface="Calibri"/>
              </a:rPr>
              <a:t>as </a:t>
            </a:r>
            <a:r>
              <a:rPr lang="en-US" sz="1700" dirty="0">
                <a:cs typeface="Calibri"/>
              </a:rPr>
              <a:t>learning? How to use explicit learning objectives, assessment criteria and feedback in post-secondary education and training  can come to dominate learning. </a:t>
            </a:r>
            <a:r>
              <a:rPr lang="en-US" sz="1700" i="1" dirty="0">
                <a:cs typeface="Calibri"/>
              </a:rPr>
              <a:t>Assessment in Education</a:t>
            </a:r>
            <a:r>
              <a:rPr lang="en-US" sz="1700" dirty="0">
                <a:cs typeface="Calibri"/>
              </a:rPr>
              <a:t>. </a:t>
            </a:r>
            <a:r>
              <a:rPr lang="en-US" sz="1700" b="1" dirty="0">
                <a:cs typeface="Calibri"/>
              </a:rPr>
              <a:t>14</a:t>
            </a:r>
            <a:r>
              <a:rPr lang="en-US" sz="1700" dirty="0">
                <a:cs typeface="Calibri"/>
              </a:rPr>
              <a:t>, pp. 281-294. </a:t>
            </a:r>
            <a:endParaRPr lang="en-US"/>
          </a:p>
          <a:p>
            <a:pPr marL="0" indent="0">
              <a:buNone/>
            </a:pPr>
            <a:r>
              <a:rPr lang="en-US" sz="1700" dirty="0">
                <a:cs typeface="Calibri"/>
              </a:rPr>
              <a:t>Watkins, D., </a:t>
            </a:r>
            <a:r>
              <a:rPr lang="en-US" sz="1700" dirty="0" err="1">
                <a:cs typeface="Calibri"/>
              </a:rPr>
              <a:t>Dummer</a:t>
            </a:r>
            <a:r>
              <a:rPr lang="en-US" sz="1700" dirty="0">
                <a:cs typeface="Calibri"/>
              </a:rPr>
              <a:t>, P., Hawthorne, K., Cousins, J., Emmett, C., and Johnson, M. 2014. Healthcare students' perceptions of electronic feedback through </a:t>
            </a:r>
            <a:r>
              <a:rPr lang="en-US" sz="1700" dirty="0" err="1">
                <a:cs typeface="Calibri"/>
              </a:rPr>
              <a:t>Grademark</a:t>
            </a:r>
            <a:r>
              <a:rPr lang="en-US" sz="1700" dirty="0">
                <a:ea typeface="+mn-lt"/>
                <a:cs typeface="+mn-lt"/>
              </a:rPr>
              <a:t>®. </a:t>
            </a:r>
            <a:r>
              <a:rPr lang="en-US" sz="1700" i="1" dirty="0">
                <a:ea typeface="+mn-lt"/>
                <a:cs typeface="+mn-lt"/>
              </a:rPr>
              <a:t>Journal of Information Technology Education: Research. </a:t>
            </a:r>
            <a:r>
              <a:rPr lang="en-US" sz="1700" b="1" dirty="0">
                <a:ea typeface="+mn-lt"/>
                <a:cs typeface="+mn-lt"/>
              </a:rPr>
              <a:t>13</a:t>
            </a:r>
            <a:r>
              <a:rPr lang="en-US" sz="1700" dirty="0">
                <a:ea typeface="+mn-lt"/>
                <a:cs typeface="+mn-lt"/>
              </a:rPr>
              <a:t>, pp.27-47.</a:t>
            </a:r>
            <a:endParaRPr lang="en-US" sz="1700" dirty="0">
              <a:cs typeface="Calibri"/>
            </a:endParaRPr>
          </a:p>
        </p:txBody>
      </p:sp>
      <p:pic>
        <p:nvPicPr>
          <p:cNvPr id="4" name="Picture 4" descr="A pile of wood&#10;&#10;Description generated with very high confidence">
            <a:extLst>
              <a:ext uri="{FF2B5EF4-FFF2-40B4-BE49-F238E27FC236}">
                <a16:creationId xmlns:a16="http://schemas.microsoft.com/office/drawing/2014/main" id="{BCA32F6F-8B5E-4F0C-85A2-48FA9E7275C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516" r="10905" b="3"/>
          <a:stretch/>
        </p:blipFill>
        <p:spPr>
          <a:xfrm>
            <a:off x="7842159" y="640082"/>
            <a:ext cx="3995928" cy="5577837"/>
          </a:xfrm>
          <a:prstGeom prst="rect">
            <a:avLst/>
          </a:prstGeom>
          <a:effectLst/>
        </p:spPr>
      </p:pic>
    </p:spTree>
    <p:extLst>
      <p:ext uri="{BB962C8B-B14F-4D97-AF65-F5344CB8AC3E}">
        <p14:creationId xmlns:p14="http://schemas.microsoft.com/office/powerpoint/2010/main" val="41614807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2</Notes>
  <HiddenSlides>0</HiddenSlide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Adapting to online rubrics in the electronic marking age:  The impact on EAP students’ assessment literacy and writing development</vt:lpstr>
      <vt:lpstr>What we talk about when we talk about rubrics</vt:lpstr>
      <vt:lpstr>What the research says about assessment rubrics</vt:lpstr>
      <vt:lpstr>What the research says about online rubrics</vt:lpstr>
      <vt:lpstr>Redesigning rubrics for online</vt:lpstr>
      <vt:lpstr>Our redesign process</vt:lpstr>
      <vt:lpstr>Impact of online rubrics on students?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Adapting to online rubrics in the electronic marking age:  The impact on EAP students’ assessment literacy and writing development.</dc:title>
  <dc:creator/>
  <cp:revision>21</cp:revision>
  <dcterms:created xsi:type="dcterms:W3CDTF">2019-11-07T11:38:26Z</dcterms:created>
  <dcterms:modified xsi:type="dcterms:W3CDTF">2019-11-08T12:56:06Z</dcterms:modified>
</cp:coreProperties>
</file>