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Lst>
  <p:notesMasterIdLst>
    <p:notesMasterId r:id="rId61"/>
  </p:notesMasterIdLst>
  <p:sldIdLst>
    <p:sldId id="463" r:id="rId3"/>
    <p:sldId id="461" r:id="rId4"/>
    <p:sldId id="464" r:id="rId5"/>
    <p:sldId id="366" r:id="rId6"/>
    <p:sldId id="377" r:id="rId7"/>
    <p:sldId id="481" r:id="rId8"/>
    <p:sldId id="480" r:id="rId9"/>
    <p:sldId id="495" r:id="rId10"/>
    <p:sldId id="373" r:id="rId11"/>
    <p:sldId id="487" r:id="rId12"/>
    <p:sldId id="485" r:id="rId13"/>
    <p:sldId id="393" r:id="rId14"/>
    <p:sldId id="409" r:id="rId15"/>
    <p:sldId id="488" r:id="rId16"/>
    <p:sldId id="395" r:id="rId17"/>
    <p:sldId id="397" r:id="rId18"/>
    <p:sldId id="431" r:id="rId19"/>
    <p:sldId id="396" r:id="rId20"/>
    <p:sldId id="489" r:id="rId21"/>
    <p:sldId id="391" r:id="rId22"/>
    <p:sldId id="476" r:id="rId23"/>
    <p:sldId id="490" r:id="rId24"/>
    <p:sldId id="517" r:id="rId25"/>
    <p:sldId id="478" r:id="rId26"/>
    <p:sldId id="512" r:id="rId27"/>
    <p:sldId id="491" r:id="rId28"/>
    <p:sldId id="514" r:id="rId29"/>
    <p:sldId id="467" r:id="rId30"/>
    <p:sldId id="256" r:id="rId31"/>
    <p:sldId id="492" r:id="rId32"/>
    <p:sldId id="466" r:id="rId33"/>
    <p:sldId id="471" r:id="rId34"/>
    <p:sldId id="470" r:id="rId35"/>
    <p:sldId id="493" r:id="rId36"/>
    <p:sldId id="518" r:id="rId37"/>
    <p:sldId id="479" r:id="rId38"/>
    <p:sldId id="494" r:id="rId39"/>
    <p:sldId id="403" r:id="rId40"/>
    <p:sldId id="515" r:id="rId41"/>
    <p:sldId id="513" r:id="rId42"/>
    <p:sldId id="497" r:id="rId43"/>
    <p:sldId id="498" r:id="rId44"/>
    <p:sldId id="516" r:id="rId45"/>
    <p:sldId id="500" r:id="rId46"/>
    <p:sldId id="502" r:id="rId47"/>
    <p:sldId id="503" r:id="rId48"/>
    <p:sldId id="504" r:id="rId49"/>
    <p:sldId id="505" r:id="rId50"/>
    <p:sldId id="506" r:id="rId51"/>
    <p:sldId id="507" r:id="rId52"/>
    <p:sldId id="508" r:id="rId53"/>
    <p:sldId id="510" r:id="rId54"/>
    <p:sldId id="509" r:id="rId55"/>
    <p:sldId id="511" r:id="rId56"/>
    <p:sldId id="392" r:id="rId57"/>
    <p:sldId id="363" r:id="rId58"/>
    <p:sldId id="371" r:id="rId59"/>
    <p:sldId id="451" r:id="rId60"/>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1601"/>
    <a:srgbClr val="FF3300"/>
    <a:srgbClr val="0099FF"/>
    <a:srgbClr val="660066"/>
    <a:srgbClr val="66CCFF"/>
    <a:srgbClr val="6699FF"/>
    <a:srgbClr val="786F44"/>
    <a:srgbClr val="474747"/>
    <a:srgbClr val="2A2A2A"/>
    <a:srgbClr val="5C5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E8AA2A-6BF3-403D-8438-571A535EFD20}" v="549" dt="2019-11-15T16:47:42.5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3324" autoAdjust="0"/>
  </p:normalViewPr>
  <p:slideViewPr>
    <p:cSldViewPr>
      <p:cViewPr varScale="1">
        <p:scale>
          <a:sx n="62" d="100"/>
          <a:sy n="62" d="100"/>
        </p:scale>
        <p:origin x="142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De Chazal" userId="b694c8dd-92f5-4e95-9e3a-95223f0d48e0" providerId="ADAL" clId="{56E8AA2A-6BF3-403D-8438-571A535EFD20}"/>
    <pc:docChg chg="undo custSel addSld delSld modSld sldOrd delMainMaster modNotesMaster">
      <pc:chgData name="Edward De Chazal" userId="b694c8dd-92f5-4e95-9e3a-95223f0d48e0" providerId="ADAL" clId="{56E8AA2A-6BF3-403D-8438-571A535EFD20}" dt="2019-11-15T16:49:10.070" v="11466" actId="1076"/>
      <pc:docMkLst>
        <pc:docMk/>
      </pc:docMkLst>
      <pc:sldChg chg="addSp modSp add del">
        <pc:chgData name="Edward De Chazal" userId="b694c8dd-92f5-4e95-9e3a-95223f0d48e0" providerId="ADAL" clId="{56E8AA2A-6BF3-403D-8438-571A535EFD20}" dt="2019-11-04T10:06:04.871" v="776" actId="1076"/>
        <pc:sldMkLst>
          <pc:docMk/>
          <pc:sldMk cId="2897170473" sldId="256"/>
        </pc:sldMkLst>
        <pc:spChg chg="add mod">
          <ac:chgData name="Edward De Chazal" userId="b694c8dd-92f5-4e95-9e3a-95223f0d48e0" providerId="ADAL" clId="{56E8AA2A-6BF3-403D-8438-571A535EFD20}" dt="2019-11-04T10:06:04.871" v="776" actId="1076"/>
          <ac:spMkLst>
            <pc:docMk/>
            <pc:sldMk cId="2897170473" sldId="256"/>
            <ac:spMk id="2" creationId="{571BF5E9-8928-4438-9DF2-18AD1B8F41A4}"/>
          </ac:spMkLst>
        </pc:spChg>
        <pc:picChg chg="mod">
          <ac:chgData name="Edward De Chazal" userId="b694c8dd-92f5-4e95-9e3a-95223f0d48e0" providerId="ADAL" clId="{56E8AA2A-6BF3-403D-8438-571A535EFD20}" dt="2019-11-04T09:50:41.182" v="605" actId="1076"/>
          <ac:picMkLst>
            <pc:docMk/>
            <pc:sldMk cId="2897170473" sldId="256"/>
            <ac:picMk id="5" creationId="{92B52571-2F0A-4286-8A63-41979723DDE7}"/>
          </ac:picMkLst>
        </pc:picChg>
      </pc:sldChg>
      <pc:sldChg chg="del">
        <pc:chgData name="Edward De Chazal" userId="b694c8dd-92f5-4e95-9e3a-95223f0d48e0" providerId="ADAL" clId="{56E8AA2A-6BF3-403D-8438-571A535EFD20}" dt="2019-11-06T18:11:23.785" v="8536" actId="2696"/>
        <pc:sldMkLst>
          <pc:docMk/>
          <pc:sldMk cId="3970548774" sldId="337"/>
        </pc:sldMkLst>
      </pc:sldChg>
      <pc:sldChg chg="del">
        <pc:chgData name="Edward De Chazal" userId="b694c8dd-92f5-4e95-9e3a-95223f0d48e0" providerId="ADAL" clId="{56E8AA2A-6BF3-403D-8438-571A535EFD20}" dt="2019-11-06T14:26:14.934" v="3213" actId="2696"/>
        <pc:sldMkLst>
          <pc:docMk/>
          <pc:sldMk cId="1471962142" sldId="363"/>
        </pc:sldMkLst>
      </pc:sldChg>
      <pc:sldChg chg="addSp delSp modSp add">
        <pc:chgData name="Edward De Chazal" userId="b694c8dd-92f5-4e95-9e3a-95223f0d48e0" providerId="ADAL" clId="{56E8AA2A-6BF3-403D-8438-571A535EFD20}" dt="2019-11-15T16:49:10.070" v="11466" actId="1076"/>
        <pc:sldMkLst>
          <pc:docMk/>
          <pc:sldMk cId="3827444347" sldId="363"/>
        </pc:sldMkLst>
        <pc:spChg chg="add del">
          <ac:chgData name="Edward De Chazal" userId="b694c8dd-92f5-4e95-9e3a-95223f0d48e0" providerId="ADAL" clId="{56E8AA2A-6BF3-403D-8438-571A535EFD20}" dt="2019-11-15T16:47:37.461" v="11399"/>
          <ac:spMkLst>
            <pc:docMk/>
            <pc:sldMk cId="3827444347" sldId="363"/>
            <ac:spMk id="4" creationId="{A2B0C641-62A2-42D2-97A8-303363E4E57C}"/>
          </ac:spMkLst>
        </pc:spChg>
        <pc:spChg chg="add mod">
          <ac:chgData name="Edward De Chazal" userId="b694c8dd-92f5-4e95-9e3a-95223f0d48e0" providerId="ADAL" clId="{56E8AA2A-6BF3-403D-8438-571A535EFD20}" dt="2019-11-15T16:48:54.100" v="11465" actId="14100"/>
          <ac:spMkLst>
            <pc:docMk/>
            <pc:sldMk cId="3827444347" sldId="363"/>
            <ac:spMk id="5" creationId="{0A9ED912-618E-4930-85CF-EF903D6AC1AB}"/>
          </ac:spMkLst>
        </pc:spChg>
        <pc:picChg chg="mod">
          <ac:chgData name="Edward De Chazal" userId="b694c8dd-92f5-4e95-9e3a-95223f0d48e0" providerId="ADAL" clId="{56E8AA2A-6BF3-403D-8438-571A535EFD20}" dt="2019-11-15T16:49:10.070" v="11466" actId="1076"/>
          <ac:picMkLst>
            <pc:docMk/>
            <pc:sldMk cId="3827444347" sldId="363"/>
            <ac:picMk id="3" creationId="{9A371698-1EEC-4159-AE83-6C5C54ABFB24}"/>
          </ac:picMkLst>
        </pc:picChg>
      </pc:sldChg>
      <pc:sldChg chg="del">
        <pc:chgData name="Edward De Chazal" userId="b694c8dd-92f5-4e95-9e3a-95223f0d48e0" providerId="ADAL" clId="{56E8AA2A-6BF3-403D-8438-571A535EFD20}" dt="2019-11-06T19:14:45.849" v="9853" actId="2696"/>
        <pc:sldMkLst>
          <pc:docMk/>
          <pc:sldMk cId="2229449698" sldId="364"/>
        </pc:sldMkLst>
      </pc:sldChg>
      <pc:sldChg chg="del">
        <pc:chgData name="Edward De Chazal" userId="b694c8dd-92f5-4e95-9e3a-95223f0d48e0" providerId="ADAL" clId="{56E8AA2A-6BF3-403D-8438-571A535EFD20}" dt="2019-11-06T18:11:25.355" v="8539" actId="2696"/>
        <pc:sldMkLst>
          <pc:docMk/>
          <pc:sldMk cId="3840095139" sldId="365"/>
        </pc:sldMkLst>
      </pc:sldChg>
      <pc:sldChg chg="modSp add">
        <pc:chgData name="Edward De Chazal" userId="b694c8dd-92f5-4e95-9e3a-95223f0d48e0" providerId="ADAL" clId="{56E8AA2A-6BF3-403D-8438-571A535EFD20}" dt="2019-11-06T18:34:07.487" v="9212" actId="1076"/>
        <pc:sldMkLst>
          <pc:docMk/>
          <pc:sldMk cId="174621897" sldId="366"/>
        </pc:sldMkLst>
        <pc:spChg chg="mod">
          <ac:chgData name="Edward De Chazal" userId="b694c8dd-92f5-4e95-9e3a-95223f0d48e0" providerId="ADAL" clId="{56E8AA2A-6BF3-403D-8438-571A535EFD20}" dt="2019-11-06T18:34:07.487" v="9212" actId="1076"/>
          <ac:spMkLst>
            <pc:docMk/>
            <pc:sldMk cId="174621897" sldId="366"/>
            <ac:spMk id="2" creationId="{DD5CFE75-D857-40F9-9496-495E891B54E4}"/>
          </ac:spMkLst>
        </pc:spChg>
        <pc:picChg chg="mod">
          <ac:chgData name="Edward De Chazal" userId="b694c8dd-92f5-4e95-9e3a-95223f0d48e0" providerId="ADAL" clId="{56E8AA2A-6BF3-403D-8438-571A535EFD20}" dt="2019-11-06T18:33:58.537" v="9211" actId="1076"/>
          <ac:picMkLst>
            <pc:docMk/>
            <pc:sldMk cId="174621897" sldId="366"/>
            <ac:picMk id="3" creationId="{9A371698-1EEC-4159-AE83-6C5C54ABFB24}"/>
          </ac:picMkLst>
        </pc:picChg>
      </pc:sldChg>
      <pc:sldChg chg="modSp del">
        <pc:chgData name="Edward De Chazal" userId="b694c8dd-92f5-4e95-9e3a-95223f0d48e0" providerId="ADAL" clId="{56E8AA2A-6BF3-403D-8438-571A535EFD20}" dt="2019-11-05T17:26:50.393" v="2599" actId="2696"/>
        <pc:sldMkLst>
          <pc:docMk/>
          <pc:sldMk cId="1580266874" sldId="366"/>
        </pc:sldMkLst>
        <pc:spChg chg="mod">
          <ac:chgData name="Edward De Chazal" userId="b694c8dd-92f5-4e95-9e3a-95223f0d48e0" providerId="ADAL" clId="{56E8AA2A-6BF3-403D-8438-571A535EFD20}" dt="2019-11-05T17:26:44.903" v="2598" actId="5793"/>
          <ac:spMkLst>
            <pc:docMk/>
            <pc:sldMk cId="1580266874" sldId="366"/>
            <ac:spMk id="2" creationId="{DD5CFE75-D857-40F9-9496-495E891B54E4}"/>
          </ac:spMkLst>
        </pc:spChg>
      </pc:sldChg>
      <pc:sldChg chg="del">
        <pc:chgData name="Edward De Chazal" userId="b694c8dd-92f5-4e95-9e3a-95223f0d48e0" providerId="ADAL" clId="{56E8AA2A-6BF3-403D-8438-571A535EFD20}" dt="2019-11-06T19:14:48.319" v="9856" actId="2696"/>
        <pc:sldMkLst>
          <pc:docMk/>
          <pc:sldMk cId="2787595336" sldId="367"/>
        </pc:sldMkLst>
      </pc:sldChg>
      <pc:sldChg chg="del">
        <pc:chgData name="Edward De Chazal" userId="b694c8dd-92f5-4e95-9e3a-95223f0d48e0" providerId="ADAL" clId="{56E8AA2A-6BF3-403D-8438-571A535EFD20}" dt="2019-11-06T18:11:21.796" v="8534" actId="2696"/>
        <pc:sldMkLst>
          <pc:docMk/>
          <pc:sldMk cId="1295226857" sldId="368"/>
        </pc:sldMkLst>
      </pc:sldChg>
      <pc:sldChg chg="del">
        <pc:chgData name="Edward De Chazal" userId="b694c8dd-92f5-4e95-9e3a-95223f0d48e0" providerId="ADAL" clId="{56E8AA2A-6BF3-403D-8438-571A535EFD20}" dt="2019-11-06T18:11:22.885" v="8535" actId="2696"/>
        <pc:sldMkLst>
          <pc:docMk/>
          <pc:sldMk cId="3191468839" sldId="370"/>
        </pc:sldMkLst>
      </pc:sldChg>
      <pc:sldChg chg="modSp add">
        <pc:chgData name="Edward De Chazal" userId="b694c8dd-92f5-4e95-9e3a-95223f0d48e0" providerId="ADAL" clId="{56E8AA2A-6BF3-403D-8438-571A535EFD20}" dt="2019-11-08T13:32:04.457" v="10969" actId="1076"/>
        <pc:sldMkLst>
          <pc:docMk/>
          <pc:sldMk cId="378283844" sldId="371"/>
        </pc:sldMkLst>
        <pc:spChg chg="mod">
          <ac:chgData name="Edward De Chazal" userId="b694c8dd-92f5-4e95-9e3a-95223f0d48e0" providerId="ADAL" clId="{56E8AA2A-6BF3-403D-8438-571A535EFD20}" dt="2019-11-08T13:32:04.457" v="10969" actId="1076"/>
          <ac:spMkLst>
            <pc:docMk/>
            <pc:sldMk cId="378283844" sldId="371"/>
            <ac:spMk id="2" creationId="{8345E403-A28F-414B-AA22-01EAE82A7E36}"/>
          </ac:spMkLst>
        </pc:spChg>
        <pc:picChg chg="mod">
          <ac:chgData name="Edward De Chazal" userId="b694c8dd-92f5-4e95-9e3a-95223f0d48e0" providerId="ADAL" clId="{56E8AA2A-6BF3-403D-8438-571A535EFD20}" dt="2019-11-06T19:03:03.299" v="9627" actId="1076"/>
          <ac:picMkLst>
            <pc:docMk/>
            <pc:sldMk cId="378283844" sldId="371"/>
            <ac:picMk id="3" creationId="{9A371698-1EEC-4159-AE83-6C5C54ABFB24}"/>
          </ac:picMkLst>
        </pc:picChg>
      </pc:sldChg>
      <pc:sldChg chg="modSp add del">
        <pc:chgData name="Edward De Chazal" userId="b694c8dd-92f5-4e95-9e3a-95223f0d48e0" providerId="ADAL" clId="{56E8AA2A-6BF3-403D-8438-571A535EFD20}" dt="2019-11-06T14:25:38.908" v="3209" actId="2696"/>
        <pc:sldMkLst>
          <pc:docMk/>
          <pc:sldMk cId="524644262" sldId="371"/>
        </pc:sldMkLst>
        <pc:spChg chg="mod">
          <ac:chgData name="Edward De Chazal" userId="b694c8dd-92f5-4e95-9e3a-95223f0d48e0" providerId="ADAL" clId="{56E8AA2A-6BF3-403D-8438-571A535EFD20}" dt="2019-11-05T17:33:00.361" v="2751" actId="20577"/>
          <ac:spMkLst>
            <pc:docMk/>
            <pc:sldMk cId="524644262" sldId="371"/>
            <ac:spMk id="2" creationId="{8345E403-A28F-414B-AA22-01EAE82A7E36}"/>
          </ac:spMkLst>
        </pc:spChg>
      </pc:sldChg>
      <pc:sldChg chg="add del">
        <pc:chgData name="Edward De Chazal" userId="b694c8dd-92f5-4e95-9e3a-95223f0d48e0" providerId="ADAL" clId="{56E8AA2A-6BF3-403D-8438-571A535EFD20}" dt="2019-11-06T14:26:24.039" v="3215" actId="2696"/>
        <pc:sldMkLst>
          <pc:docMk/>
          <pc:sldMk cId="2342176189" sldId="371"/>
        </pc:sldMkLst>
      </pc:sldChg>
      <pc:sldChg chg="modSp del">
        <pc:chgData name="Edward De Chazal" userId="b694c8dd-92f5-4e95-9e3a-95223f0d48e0" providerId="ADAL" clId="{56E8AA2A-6BF3-403D-8438-571A535EFD20}" dt="2019-11-05T17:30:04.392" v="2621" actId="2696"/>
        <pc:sldMkLst>
          <pc:docMk/>
          <pc:sldMk cId="3962328332" sldId="371"/>
        </pc:sldMkLst>
        <pc:spChg chg="mod">
          <ac:chgData name="Edward De Chazal" userId="b694c8dd-92f5-4e95-9e3a-95223f0d48e0" providerId="ADAL" clId="{56E8AA2A-6BF3-403D-8438-571A535EFD20}" dt="2019-11-05T17:30:01.272" v="2620" actId="5793"/>
          <ac:spMkLst>
            <pc:docMk/>
            <pc:sldMk cId="3962328332" sldId="371"/>
            <ac:spMk id="2" creationId="{8345E403-A28F-414B-AA22-01EAE82A7E36}"/>
          </ac:spMkLst>
        </pc:spChg>
      </pc:sldChg>
      <pc:sldChg chg="modSp del">
        <pc:chgData name="Edward De Chazal" userId="b694c8dd-92f5-4e95-9e3a-95223f0d48e0" providerId="ADAL" clId="{56E8AA2A-6BF3-403D-8438-571A535EFD20}" dt="2019-11-06T18:21:05.916" v="8993" actId="2696"/>
        <pc:sldMkLst>
          <pc:docMk/>
          <pc:sldMk cId="7657685" sldId="373"/>
        </pc:sldMkLst>
        <pc:spChg chg="mod">
          <ac:chgData name="Edward De Chazal" userId="b694c8dd-92f5-4e95-9e3a-95223f0d48e0" providerId="ADAL" clId="{56E8AA2A-6BF3-403D-8438-571A535EFD20}" dt="2019-11-06T18:20:49.236" v="8992" actId="207"/>
          <ac:spMkLst>
            <pc:docMk/>
            <pc:sldMk cId="7657685" sldId="373"/>
            <ac:spMk id="2" creationId="{B4D8A074-6693-451D-B379-9D00864DE038}"/>
          </ac:spMkLst>
        </pc:spChg>
      </pc:sldChg>
      <pc:sldChg chg="modSp add">
        <pc:chgData name="Edward De Chazal" userId="b694c8dd-92f5-4e95-9e3a-95223f0d48e0" providerId="ADAL" clId="{56E8AA2A-6BF3-403D-8438-571A535EFD20}" dt="2019-11-06T18:45:01.628" v="9298" actId="20577"/>
        <pc:sldMkLst>
          <pc:docMk/>
          <pc:sldMk cId="3668458146" sldId="373"/>
        </pc:sldMkLst>
        <pc:spChg chg="mod">
          <ac:chgData name="Edward De Chazal" userId="b694c8dd-92f5-4e95-9e3a-95223f0d48e0" providerId="ADAL" clId="{56E8AA2A-6BF3-403D-8438-571A535EFD20}" dt="2019-11-06T18:45:01.628" v="9298" actId="20577"/>
          <ac:spMkLst>
            <pc:docMk/>
            <pc:sldMk cId="3668458146" sldId="373"/>
            <ac:spMk id="2" creationId="{B4D8A074-6693-451D-B379-9D00864DE038}"/>
          </ac:spMkLst>
        </pc:spChg>
      </pc:sldChg>
      <pc:sldChg chg="modSp del">
        <pc:chgData name="Edward De Chazal" userId="b694c8dd-92f5-4e95-9e3a-95223f0d48e0" providerId="ADAL" clId="{56E8AA2A-6BF3-403D-8438-571A535EFD20}" dt="2019-11-06T19:14:46.999" v="9854" actId="2696"/>
        <pc:sldMkLst>
          <pc:docMk/>
          <pc:sldMk cId="2000050537" sldId="376"/>
        </pc:sldMkLst>
        <pc:spChg chg="mod">
          <ac:chgData name="Edward De Chazal" userId="b694c8dd-92f5-4e95-9e3a-95223f0d48e0" providerId="ADAL" clId="{56E8AA2A-6BF3-403D-8438-571A535EFD20}" dt="2019-11-06T14:10:53.641" v="2865" actId="20577"/>
          <ac:spMkLst>
            <pc:docMk/>
            <pc:sldMk cId="2000050537" sldId="376"/>
            <ac:spMk id="2" creationId="{398C2070-9EBC-4EE8-81FF-1BF25EAB092B}"/>
          </ac:spMkLst>
        </pc:spChg>
      </pc:sldChg>
      <pc:sldChg chg="addSp delSp modSp">
        <pc:chgData name="Edward De Chazal" userId="b694c8dd-92f5-4e95-9e3a-95223f0d48e0" providerId="ADAL" clId="{56E8AA2A-6BF3-403D-8438-571A535EFD20}" dt="2019-11-08T18:32:43.837" v="11236" actId="207"/>
        <pc:sldMkLst>
          <pc:docMk/>
          <pc:sldMk cId="651312452" sldId="377"/>
        </pc:sldMkLst>
        <pc:spChg chg="add mod">
          <ac:chgData name="Edward De Chazal" userId="b694c8dd-92f5-4e95-9e3a-95223f0d48e0" providerId="ADAL" clId="{56E8AA2A-6BF3-403D-8438-571A535EFD20}" dt="2019-11-08T18:32:43.837" v="11236" actId="207"/>
          <ac:spMkLst>
            <pc:docMk/>
            <pc:sldMk cId="651312452" sldId="377"/>
            <ac:spMk id="2" creationId="{4FF74517-ECDC-487C-899A-AEA2541A89C4}"/>
          </ac:spMkLst>
        </pc:spChg>
        <pc:spChg chg="mod">
          <ac:chgData name="Edward De Chazal" userId="b694c8dd-92f5-4e95-9e3a-95223f0d48e0" providerId="ADAL" clId="{56E8AA2A-6BF3-403D-8438-571A535EFD20}" dt="2019-11-01T10:47:39.734" v="549" actId="1076"/>
          <ac:spMkLst>
            <pc:docMk/>
            <pc:sldMk cId="651312452" sldId="377"/>
            <ac:spMk id="4" creationId="{859D8AF0-576D-4FF5-94A8-C7FD898B40AA}"/>
          </ac:spMkLst>
        </pc:spChg>
        <pc:spChg chg="add mod">
          <ac:chgData name="Edward De Chazal" userId="b694c8dd-92f5-4e95-9e3a-95223f0d48e0" providerId="ADAL" clId="{56E8AA2A-6BF3-403D-8438-571A535EFD20}" dt="2019-11-06T18:35:15.282" v="9215" actId="14100"/>
          <ac:spMkLst>
            <pc:docMk/>
            <pc:sldMk cId="651312452" sldId="377"/>
            <ac:spMk id="5" creationId="{EB6C0382-CAEB-4E58-9C39-1644B6CF329E}"/>
          </ac:spMkLst>
        </pc:spChg>
        <pc:spChg chg="add mod">
          <ac:chgData name="Edward De Chazal" userId="b694c8dd-92f5-4e95-9e3a-95223f0d48e0" providerId="ADAL" clId="{56E8AA2A-6BF3-403D-8438-571A535EFD20}" dt="2019-11-01T10:49:35.634" v="588" actId="115"/>
          <ac:spMkLst>
            <pc:docMk/>
            <pc:sldMk cId="651312452" sldId="377"/>
            <ac:spMk id="6" creationId="{2E3C34F2-6C3A-4613-9F55-6E6417B8A08D}"/>
          </ac:spMkLst>
        </pc:spChg>
        <pc:spChg chg="add mod">
          <ac:chgData name="Edward De Chazal" userId="b694c8dd-92f5-4e95-9e3a-95223f0d48e0" providerId="ADAL" clId="{56E8AA2A-6BF3-403D-8438-571A535EFD20}" dt="2019-11-06T21:46:46.936" v="10240" actId="1076"/>
          <ac:spMkLst>
            <pc:docMk/>
            <pc:sldMk cId="651312452" sldId="377"/>
            <ac:spMk id="7" creationId="{A2A91F6A-94E1-4561-9F2C-68F56DAB236B}"/>
          </ac:spMkLst>
        </pc:spChg>
        <pc:spChg chg="add del">
          <ac:chgData name="Edward De Chazal" userId="b694c8dd-92f5-4e95-9e3a-95223f0d48e0" providerId="ADAL" clId="{56E8AA2A-6BF3-403D-8438-571A535EFD20}" dt="2019-11-06T18:36:10.907" v="9221"/>
          <ac:spMkLst>
            <pc:docMk/>
            <pc:sldMk cId="651312452" sldId="377"/>
            <ac:spMk id="8" creationId="{919C2E82-6F59-469C-9FD2-82E879817242}"/>
          </ac:spMkLst>
        </pc:spChg>
        <pc:spChg chg="add mod">
          <ac:chgData name="Edward De Chazal" userId="b694c8dd-92f5-4e95-9e3a-95223f0d48e0" providerId="ADAL" clId="{56E8AA2A-6BF3-403D-8438-571A535EFD20}" dt="2019-11-06T18:38:22.737" v="9242" actId="1076"/>
          <ac:spMkLst>
            <pc:docMk/>
            <pc:sldMk cId="651312452" sldId="377"/>
            <ac:spMk id="9" creationId="{6241BA24-3B21-4D19-A8EE-EFB7F034D18B}"/>
          </ac:spMkLst>
        </pc:spChg>
        <pc:picChg chg="mod">
          <ac:chgData name="Edward De Chazal" userId="b694c8dd-92f5-4e95-9e3a-95223f0d48e0" providerId="ADAL" clId="{56E8AA2A-6BF3-403D-8438-571A535EFD20}" dt="2019-11-08T18:30:26.390" v="11231" actId="1076"/>
          <ac:picMkLst>
            <pc:docMk/>
            <pc:sldMk cId="651312452" sldId="377"/>
            <ac:picMk id="3" creationId="{9A371698-1EEC-4159-AE83-6C5C54ABFB24}"/>
          </ac:picMkLst>
        </pc:picChg>
      </pc:sldChg>
      <pc:sldChg chg="add del">
        <pc:chgData name="Edward De Chazal" userId="b694c8dd-92f5-4e95-9e3a-95223f0d48e0" providerId="ADAL" clId="{56E8AA2A-6BF3-403D-8438-571A535EFD20}" dt="2019-11-06T18:12:52.566" v="8556"/>
        <pc:sldMkLst>
          <pc:docMk/>
          <pc:sldMk cId="3256304799" sldId="379"/>
        </pc:sldMkLst>
      </pc:sldChg>
      <pc:sldChg chg="del">
        <pc:chgData name="Edward De Chazal" userId="b694c8dd-92f5-4e95-9e3a-95223f0d48e0" providerId="ADAL" clId="{56E8AA2A-6BF3-403D-8438-571A535EFD20}" dt="2019-11-06T18:11:41.315" v="8554" actId="2696"/>
        <pc:sldMkLst>
          <pc:docMk/>
          <pc:sldMk cId="3922171508" sldId="379"/>
        </pc:sldMkLst>
      </pc:sldChg>
      <pc:sldChg chg="del">
        <pc:chgData name="Edward De Chazal" userId="b694c8dd-92f5-4e95-9e3a-95223f0d48e0" providerId="ADAL" clId="{56E8AA2A-6BF3-403D-8438-571A535EFD20}" dt="2019-11-06T19:14:44.189" v="9851" actId="2696"/>
        <pc:sldMkLst>
          <pc:docMk/>
          <pc:sldMk cId="298942244" sldId="380"/>
        </pc:sldMkLst>
      </pc:sldChg>
      <pc:sldChg chg="del">
        <pc:chgData name="Edward De Chazal" userId="b694c8dd-92f5-4e95-9e3a-95223f0d48e0" providerId="ADAL" clId="{56E8AA2A-6BF3-403D-8438-571A535EFD20}" dt="2019-11-06T19:14:45.069" v="9852" actId="2696"/>
        <pc:sldMkLst>
          <pc:docMk/>
          <pc:sldMk cId="1758983366" sldId="381"/>
        </pc:sldMkLst>
      </pc:sldChg>
      <pc:sldChg chg="modSp del">
        <pc:chgData name="Edward De Chazal" userId="b694c8dd-92f5-4e95-9e3a-95223f0d48e0" providerId="ADAL" clId="{56E8AA2A-6BF3-403D-8438-571A535EFD20}" dt="2019-11-06T19:14:43.629" v="9850" actId="2696"/>
        <pc:sldMkLst>
          <pc:docMk/>
          <pc:sldMk cId="2368221819" sldId="382"/>
        </pc:sldMkLst>
        <pc:spChg chg="mod">
          <ac:chgData name="Edward De Chazal" userId="b694c8dd-92f5-4e95-9e3a-95223f0d48e0" providerId="ADAL" clId="{56E8AA2A-6BF3-403D-8438-571A535EFD20}" dt="2019-10-31T11:49:36.765" v="124"/>
          <ac:spMkLst>
            <pc:docMk/>
            <pc:sldMk cId="2368221819" sldId="382"/>
            <ac:spMk id="4" creationId="{859D8AF0-576D-4FF5-94A8-C7FD898B40AA}"/>
          </ac:spMkLst>
        </pc:spChg>
      </pc:sldChg>
      <pc:sldChg chg="del">
        <pc:chgData name="Edward De Chazal" userId="b694c8dd-92f5-4e95-9e3a-95223f0d48e0" providerId="ADAL" clId="{56E8AA2A-6BF3-403D-8438-571A535EFD20}" dt="2019-11-06T19:14:52.570" v="9858" actId="2696"/>
        <pc:sldMkLst>
          <pc:docMk/>
          <pc:sldMk cId="1374194459" sldId="383"/>
        </pc:sldMkLst>
      </pc:sldChg>
      <pc:sldChg chg="del">
        <pc:chgData name="Edward De Chazal" userId="b694c8dd-92f5-4e95-9e3a-95223f0d48e0" providerId="ADAL" clId="{56E8AA2A-6BF3-403D-8438-571A535EFD20}" dt="2019-11-06T19:14:47.720" v="9855" actId="2696"/>
        <pc:sldMkLst>
          <pc:docMk/>
          <pc:sldMk cId="2036345094" sldId="386"/>
        </pc:sldMkLst>
      </pc:sldChg>
      <pc:sldChg chg="modSp add">
        <pc:chgData name="Edward De Chazal" userId="b694c8dd-92f5-4e95-9e3a-95223f0d48e0" providerId="ADAL" clId="{56E8AA2A-6BF3-403D-8438-571A535EFD20}" dt="2019-11-07T17:32:16.073" v="10291" actId="20577"/>
        <pc:sldMkLst>
          <pc:docMk/>
          <pc:sldMk cId="3120330572" sldId="391"/>
        </pc:sldMkLst>
        <pc:spChg chg="mod">
          <ac:chgData name="Edward De Chazal" userId="b694c8dd-92f5-4e95-9e3a-95223f0d48e0" providerId="ADAL" clId="{56E8AA2A-6BF3-403D-8438-571A535EFD20}" dt="2019-11-07T17:32:16.073" v="10291" actId="20577"/>
          <ac:spMkLst>
            <pc:docMk/>
            <pc:sldMk cId="3120330572" sldId="391"/>
            <ac:spMk id="4" creationId="{C6FB0546-759B-46F0-A916-1CA16279A62C}"/>
          </ac:spMkLst>
        </pc:spChg>
      </pc:sldChg>
      <pc:sldChg chg="addSp modSp del">
        <pc:chgData name="Edward De Chazal" userId="b694c8dd-92f5-4e95-9e3a-95223f0d48e0" providerId="ADAL" clId="{56E8AA2A-6BF3-403D-8438-571A535EFD20}" dt="2019-11-05T17:28:55.902" v="2603" actId="2696"/>
        <pc:sldMkLst>
          <pc:docMk/>
          <pc:sldMk cId="3385870542" sldId="391"/>
        </pc:sldMkLst>
        <pc:spChg chg="mod">
          <ac:chgData name="Edward De Chazal" userId="b694c8dd-92f5-4e95-9e3a-95223f0d48e0" providerId="ADAL" clId="{56E8AA2A-6BF3-403D-8438-571A535EFD20}" dt="2019-11-04T18:03:19.060" v="2412" actId="20577"/>
          <ac:spMkLst>
            <pc:docMk/>
            <pc:sldMk cId="3385870542" sldId="391"/>
            <ac:spMk id="2" creationId="{0A482EA4-EB70-467E-82D1-B0A70244F8A5}"/>
          </ac:spMkLst>
        </pc:spChg>
        <pc:spChg chg="add mod">
          <ac:chgData name="Edward De Chazal" userId="b694c8dd-92f5-4e95-9e3a-95223f0d48e0" providerId="ADAL" clId="{56E8AA2A-6BF3-403D-8438-571A535EFD20}" dt="2019-11-04T18:04:45.726" v="2424" actId="114"/>
          <ac:spMkLst>
            <pc:docMk/>
            <pc:sldMk cId="3385870542" sldId="391"/>
            <ac:spMk id="4" creationId="{C6FB0546-759B-46F0-A916-1CA16279A62C}"/>
          </ac:spMkLst>
        </pc:spChg>
      </pc:sldChg>
      <pc:sldChg chg="del">
        <pc:chgData name="Edward De Chazal" userId="b694c8dd-92f5-4e95-9e3a-95223f0d48e0" providerId="ADAL" clId="{56E8AA2A-6BF3-403D-8438-571A535EFD20}" dt="2019-11-06T14:25:59.950" v="3211" actId="2696"/>
        <pc:sldMkLst>
          <pc:docMk/>
          <pc:sldMk cId="1403322446" sldId="392"/>
        </pc:sldMkLst>
      </pc:sldChg>
      <pc:sldChg chg="add">
        <pc:chgData name="Edward De Chazal" userId="b694c8dd-92f5-4e95-9e3a-95223f0d48e0" providerId="ADAL" clId="{56E8AA2A-6BF3-403D-8438-571A535EFD20}" dt="2019-11-06T14:26:06.260" v="3212"/>
        <pc:sldMkLst>
          <pc:docMk/>
          <pc:sldMk cId="3339130318" sldId="392"/>
        </pc:sldMkLst>
      </pc:sldChg>
      <pc:sldChg chg="add">
        <pc:chgData name="Edward De Chazal" userId="b694c8dd-92f5-4e95-9e3a-95223f0d48e0" providerId="ADAL" clId="{56E8AA2A-6BF3-403D-8438-571A535EFD20}" dt="2019-11-01T16:55:29.857" v="589"/>
        <pc:sldMkLst>
          <pc:docMk/>
          <pc:sldMk cId="1896908787" sldId="393"/>
        </pc:sldMkLst>
      </pc:sldChg>
      <pc:sldChg chg="add">
        <pc:chgData name="Edward De Chazal" userId="b694c8dd-92f5-4e95-9e3a-95223f0d48e0" providerId="ADAL" clId="{56E8AA2A-6BF3-403D-8438-571A535EFD20}" dt="2019-11-06T14:04:25.331" v="2841"/>
        <pc:sldMkLst>
          <pc:docMk/>
          <pc:sldMk cId="3772868058" sldId="395"/>
        </pc:sldMkLst>
      </pc:sldChg>
      <pc:sldChg chg="add del">
        <pc:chgData name="Edward De Chazal" userId="b694c8dd-92f5-4e95-9e3a-95223f0d48e0" providerId="ADAL" clId="{56E8AA2A-6BF3-403D-8438-571A535EFD20}" dt="2019-11-06T14:04:17.004" v="2840" actId="2696"/>
        <pc:sldMkLst>
          <pc:docMk/>
          <pc:sldMk cId="4149817987" sldId="395"/>
        </pc:sldMkLst>
      </pc:sldChg>
      <pc:sldChg chg="add">
        <pc:chgData name="Edward De Chazal" userId="b694c8dd-92f5-4e95-9e3a-95223f0d48e0" providerId="ADAL" clId="{56E8AA2A-6BF3-403D-8438-571A535EFD20}" dt="2019-11-06T14:05:20.601" v="2847"/>
        <pc:sldMkLst>
          <pc:docMk/>
          <pc:sldMk cId="2941852260" sldId="396"/>
        </pc:sldMkLst>
      </pc:sldChg>
      <pc:sldChg chg="add del">
        <pc:chgData name="Edward De Chazal" userId="b694c8dd-92f5-4e95-9e3a-95223f0d48e0" providerId="ADAL" clId="{56E8AA2A-6BF3-403D-8438-571A535EFD20}" dt="2019-11-06T14:05:12.650" v="2846" actId="2696"/>
        <pc:sldMkLst>
          <pc:docMk/>
          <pc:sldMk cId="3620244425" sldId="396"/>
        </pc:sldMkLst>
      </pc:sldChg>
      <pc:sldChg chg="add">
        <pc:chgData name="Edward De Chazal" userId="b694c8dd-92f5-4e95-9e3a-95223f0d48e0" providerId="ADAL" clId="{56E8AA2A-6BF3-403D-8438-571A535EFD20}" dt="2019-11-06T14:04:36.531" v="2843"/>
        <pc:sldMkLst>
          <pc:docMk/>
          <pc:sldMk cId="2537638341" sldId="397"/>
        </pc:sldMkLst>
      </pc:sldChg>
      <pc:sldChg chg="add del">
        <pc:chgData name="Edward De Chazal" userId="b694c8dd-92f5-4e95-9e3a-95223f0d48e0" providerId="ADAL" clId="{56E8AA2A-6BF3-403D-8438-571A535EFD20}" dt="2019-11-06T14:04:31.642" v="2842" actId="2696"/>
        <pc:sldMkLst>
          <pc:docMk/>
          <pc:sldMk cId="2942633151" sldId="397"/>
        </pc:sldMkLst>
      </pc:sldChg>
      <pc:sldChg chg="add">
        <pc:chgData name="Edward De Chazal" userId="b694c8dd-92f5-4e95-9e3a-95223f0d48e0" providerId="ADAL" clId="{56E8AA2A-6BF3-403D-8438-571A535EFD20}" dt="2019-11-06T14:23:29.984" v="3202"/>
        <pc:sldMkLst>
          <pc:docMk/>
          <pc:sldMk cId="421357082" sldId="403"/>
        </pc:sldMkLst>
      </pc:sldChg>
      <pc:sldChg chg="add del">
        <pc:chgData name="Edward De Chazal" userId="b694c8dd-92f5-4e95-9e3a-95223f0d48e0" providerId="ADAL" clId="{56E8AA2A-6BF3-403D-8438-571A535EFD20}" dt="2019-11-06T14:23:21.493" v="3201" actId="2696"/>
        <pc:sldMkLst>
          <pc:docMk/>
          <pc:sldMk cId="1963978616" sldId="403"/>
        </pc:sldMkLst>
      </pc:sldChg>
      <pc:sldChg chg="addSp delSp modSp del">
        <pc:chgData name="Edward De Chazal" userId="b694c8dd-92f5-4e95-9e3a-95223f0d48e0" providerId="ADAL" clId="{56E8AA2A-6BF3-403D-8438-571A535EFD20}" dt="2019-11-05T17:28:33.622" v="2601" actId="2696"/>
        <pc:sldMkLst>
          <pc:docMk/>
          <pc:sldMk cId="2944145957" sldId="403"/>
        </pc:sldMkLst>
        <pc:spChg chg="del mod">
          <ac:chgData name="Edward De Chazal" userId="b694c8dd-92f5-4e95-9e3a-95223f0d48e0" providerId="ADAL" clId="{56E8AA2A-6BF3-403D-8438-571A535EFD20}" dt="2019-10-31T15:44:51.740" v="371" actId="478"/>
          <ac:spMkLst>
            <pc:docMk/>
            <pc:sldMk cId="2944145957" sldId="403"/>
            <ac:spMk id="5" creationId="{255F4C0A-C5D4-4828-B36C-E88588162183}"/>
          </ac:spMkLst>
        </pc:spChg>
        <pc:picChg chg="add mod">
          <ac:chgData name="Edward De Chazal" userId="b694c8dd-92f5-4e95-9e3a-95223f0d48e0" providerId="ADAL" clId="{56E8AA2A-6BF3-403D-8438-571A535EFD20}" dt="2019-10-31T15:45:39.840" v="379" actId="1076"/>
          <ac:picMkLst>
            <pc:docMk/>
            <pc:sldMk cId="2944145957" sldId="403"/>
            <ac:picMk id="4" creationId="{7F1FFDB6-B46E-4ABD-ACEC-CDF62A9DE833}"/>
          </ac:picMkLst>
        </pc:picChg>
      </pc:sldChg>
      <pc:sldChg chg="modSp add del">
        <pc:chgData name="Edward De Chazal" userId="b694c8dd-92f5-4e95-9e3a-95223f0d48e0" providerId="ADAL" clId="{56E8AA2A-6BF3-403D-8438-571A535EFD20}" dt="2019-11-07T17:35:47.743" v="10333" actId="2696"/>
        <pc:sldMkLst>
          <pc:docMk/>
          <pc:sldMk cId="1708113807" sldId="404"/>
        </pc:sldMkLst>
        <pc:graphicFrameChg chg="modGraphic">
          <ac:chgData name="Edward De Chazal" userId="b694c8dd-92f5-4e95-9e3a-95223f0d48e0" providerId="ADAL" clId="{56E8AA2A-6BF3-403D-8438-571A535EFD20}" dt="2019-11-06T21:26:11.604" v="10143" actId="20577"/>
          <ac:graphicFrameMkLst>
            <pc:docMk/>
            <pc:sldMk cId="1708113807" sldId="404"/>
            <ac:graphicFrameMk id="20" creationId="{C3FE90E5-F4A6-4A25-A16B-BDBD2338662C}"/>
          </ac:graphicFrameMkLst>
        </pc:graphicFrameChg>
      </pc:sldChg>
      <pc:sldChg chg="addSp delSp modSp del">
        <pc:chgData name="Edward De Chazal" userId="b694c8dd-92f5-4e95-9e3a-95223f0d48e0" providerId="ADAL" clId="{56E8AA2A-6BF3-403D-8438-571A535EFD20}" dt="2019-11-06T18:15:08.551" v="8751" actId="2696"/>
        <pc:sldMkLst>
          <pc:docMk/>
          <pc:sldMk cId="2260699939" sldId="404"/>
        </pc:sldMkLst>
        <pc:spChg chg="add del">
          <ac:chgData name="Edward De Chazal" userId="b694c8dd-92f5-4e95-9e3a-95223f0d48e0" providerId="ADAL" clId="{56E8AA2A-6BF3-403D-8438-571A535EFD20}" dt="2019-11-06T15:10:55.039" v="3739"/>
          <ac:spMkLst>
            <pc:docMk/>
            <pc:sldMk cId="2260699939" sldId="404"/>
            <ac:spMk id="4" creationId="{01C34129-7323-4935-81F4-D88B2F7FBD04}"/>
          </ac:spMkLst>
        </pc:spChg>
        <pc:spChg chg="del mod">
          <ac:chgData name="Edward De Chazal" userId="b694c8dd-92f5-4e95-9e3a-95223f0d48e0" providerId="ADAL" clId="{56E8AA2A-6BF3-403D-8438-571A535EFD20}" dt="2019-11-06T15:10:30.611" v="3729" actId="478"/>
          <ac:spMkLst>
            <pc:docMk/>
            <pc:sldMk cId="2260699939" sldId="404"/>
            <ac:spMk id="6" creationId="{1A7D7E44-0E6E-4702-A356-44F6094E5B28}"/>
          </ac:spMkLst>
        </pc:spChg>
        <pc:spChg chg="add del">
          <ac:chgData name="Edward De Chazal" userId="b694c8dd-92f5-4e95-9e3a-95223f0d48e0" providerId="ADAL" clId="{56E8AA2A-6BF3-403D-8438-571A535EFD20}" dt="2019-11-06T15:11:34.889" v="3741"/>
          <ac:spMkLst>
            <pc:docMk/>
            <pc:sldMk cId="2260699939" sldId="404"/>
            <ac:spMk id="7" creationId="{260B0459-69A5-461D-99D3-513FD2858B86}"/>
          </ac:spMkLst>
        </pc:spChg>
        <pc:spChg chg="add del">
          <ac:chgData name="Edward De Chazal" userId="b694c8dd-92f5-4e95-9e3a-95223f0d48e0" providerId="ADAL" clId="{56E8AA2A-6BF3-403D-8438-571A535EFD20}" dt="2019-11-06T15:11:42.160" v="3745"/>
          <ac:spMkLst>
            <pc:docMk/>
            <pc:sldMk cId="2260699939" sldId="404"/>
            <ac:spMk id="9" creationId="{9CF54D52-D9C3-493B-A735-B531C9E615DD}"/>
          </ac:spMkLst>
        </pc:spChg>
        <pc:spChg chg="add del">
          <ac:chgData name="Edward De Chazal" userId="b694c8dd-92f5-4e95-9e3a-95223f0d48e0" providerId="ADAL" clId="{56E8AA2A-6BF3-403D-8438-571A535EFD20}" dt="2019-11-06T15:15:02.926" v="3766"/>
          <ac:spMkLst>
            <pc:docMk/>
            <pc:sldMk cId="2260699939" sldId="404"/>
            <ac:spMk id="12" creationId="{087CDCBB-0B64-4387-AEE5-7C01F67B3556}"/>
          </ac:spMkLst>
        </pc:spChg>
        <pc:spChg chg="add del mod">
          <ac:chgData name="Edward De Chazal" userId="b694c8dd-92f5-4e95-9e3a-95223f0d48e0" providerId="ADAL" clId="{56E8AA2A-6BF3-403D-8438-571A535EFD20}" dt="2019-11-06T15:15:30.931" v="3779" actId="478"/>
          <ac:spMkLst>
            <pc:docMk/>
            <pc:sldMk cId="2260699939" sldId="404"/>
            <ac:spMk id="15" creationId="{251B4EED-95DE-4417-8AC3-150D16777CE4}"/>
          </ac:spMkLst>
        </pc:spChg>
        <pc:spChg chg="add del mod">
          <ac:chgData name="Edward De Chazal" userId="b694c8dd-92f5-4e95-9e3a-95223f0d48e0" providerId="ADAL" clId="{56E8AA2A-6BF3-403D-8438-571A535EFD20}" dt="2019-11-06T15:15:59.592" v="3785"/>
          <ac:spMkLst>
            <pc:docMk/>
            <pc:sldMk cId="2260699939" sldId="404"/>
            <ac:spMk id="17" creationId="{D2140D75-1EB1-403F-B015-B9864B7D6DC5}"/>
          </ac:spMkLst>
        </pc:spChg>
        <pc:spChg chg="add del">
          <ac:chgData name="Edward De Chazal" userId="b694c8dd-92f5-4e95-9e3a-95223f0d48e0" providerId="ADAL" clId="{56E8AA2A-6BF3-403D-8438-571A535EFD20}" dt="2019-11-06T15:16:10.058" v="3789"/>
          <ac:spMkLst>
            <pc:docMk/>
            <pc:sldMk cId="2260699939" sldId="404"/>
            <ac:spMk id="19" creationId="{73499B0E-4342-47D3-8078-955F858851D6}"/>
          </ac:spMkLst>
        </pc:spChg>
        <pc:graphicFrameChg chg="add del">
          <ac:chgData name="Edward De Chazal" userId="b694c8dd-92f5-4e95-9e3a-95223f0d48e0" providerId="ADAL" clId="{56E8AA2A-6BF3-403D-8438-571A535EFD20}" dt="2019-11-06T15:10:55.039" v="3739"/>
          <ac:graphicFrameMkLst>
            <pc:docMk/>
            <pc:sldMk cId="2260699939" sldId="404"/>
            <ac:graphicFrameMk id="2" creationId="{5D3695DD-C03D-4379-A0C4-CE11A7DB945C}"/>
          </ac:graphicFrameMkLst>
        </pc:graphicFrameChg>
        <pc:graphicFrameChg chg="add del">
          <ac:chgData name="Edward De Chazal" userId="b694c8dd-92f5-4e95-9e3a-95223f0d48e0" providerId="ADAL" clId="{56E8AA2A-6BF3-403D-8438-571A535EFD20}" dt="2019-11-06T15:11:34.889" v="3741"/>
          <ac:graphicFrameMkLst>
            <pc:docMk/>
            <pc:sldMk cId="2260699939" sldId="404"/>
            <ac:graphicFrameMk id="5" creationId="{476038AC-E134-498E-97AE-21F12A2A6CA3}"/>
          </ac:graphicFrameMkLst>
        </pc:graphicFrameChg>
        <pc:graphicFrameChg chg="add del">
          <ac:chgData name="Edward De Chazal" userId="b694c8dd-92f5-4e95-9e3a-95223f0d48e0" providerId="ADAL" clId="{56E8AA2A-6BF3-403D-8438-571A535EFD20}" dt="2019-11-06T15:11:42.160" v="3745"/>
          <ac:graphicFrameMkLst>
            <pc:docMk/>
            <pc:sldMk cId="2260699939" sldId="404"/>
            <ac:graphicFrameMk id="8" creationId="{8CC216D1-9D07-4647-8B85-5AA5ADB1E510}"/>
          </ac:graphicFrameMkLst>
        </pc:graphicFrameChg>
        <pc:graphicFrameChg chg="add del">
          <ac:chgData name="Edward De Chazal" userId="b694c8dd-92f5-4e95-9e3a-95223f0d48e0" providerId="ADAL" clId="{56E8AA2A-6BF3-403D-8438-571A535EFD20}" dt="2019-11-06T15:15:02.926" v="3766"/>
          <ac:graphicFrameMkLst>
            <pc:docMk/>
            <pc:sldMk cId="2260699939" sldId="404"/>
            <ac:graphicFrameMk id="11" creationId="{1757A9FD-21A9-4A5E-94D2-A06CA7A6DBBB}"/>
          </ac:graphicFrameMkLst>
        </pc:graphicFrameChg>
        <pc:graphicFrameChg chg="add del mod">
          <ac:chgData name="Edward De Chazal" userId="b694c8dd-92f5-4e95-9e3a-95223f0d48e0" providerId="ADAL" clId="{56E8AA2A-6BF3-403D-8438-571A535EFD20}" dt="2019-11-06T15:15:30.931" v="3779" actId="478"/>
          <ac:graphicFrameMkLst>
            <pc:docMk/>
            <pc:sldMk cId="2260699939" sldId="404"/>
            <ac:graphicFrameMk id="14" creationId="{8FA13960-6EB6-468F-BD1A-7021D165755F}"/>
          </ac:graphicFrameMkLst>
        </pc:graphicFrameChg>
        <pc:graphicFrameChg chg="add del mod">
          <ac:chgData name="Edward De Chazal" userId="b694c8dd-92f5-4e95-9e3a-95223f0d48e0" providerId="ADAL" clId="{56E8AA2A-6BF3-403D-8438-571A535EFD20}" dt="2019-11-06T15:15:59.592" v="3785"/>
          <ac:graphicFrameMkLst>
            <pc:docMk/>
            <pc:sldMk cId="2260699939" sldId="404"/>
            <ac:graphicFrameMk id="16" creationId="{6CDDCA7F-6462-4CC6-A798-40D49DD5963A}"/>
          </ac:graphicFrameMkLst>
        </pc:graphicFrameChg>
        <pc:graphicFrameChg chg="add del">
          <ac:chgData name="Edward De Chazal" userId="b694c8dd-92f5-4e95-9e3a-95223f0d48e0" providerId="ADAL" clId="{56E8AA2A-6BF3-403D-8438-571A535EFD20}" dt="2019-11-06T15:16:10.058" v="3789"/>
          <ac:graphicFrameMkLst>
            <pc:docMk/>
            <pc:sldMk cId="2260699939" sldId="404"/>
            <ac:graphicFrameMk id="18" creationId="{2969162D-DD5D-433A-A55F-D9F4F37CCE95}"/>
          </ac:graphicFrameMkLst>
        </pc:graphicFrameChg>
        <pc:graphicFrameChg chg="add mod modGraphic">
          <ac:chgData name="Edward De Chazal" userId="b694c8dd-92f5-4e95-9e3a-95223f0d48e0" providerId="ADAL" clId="{56E8AA2A-6BF3-403D-8438-571A535EFD20}" dt="2019-11-06T15:22:18.596" v="3872" actId="13926"/>
          <ac:graphicFrameMkLst>
            <pc:docMk/>
            <pc:sldMk cId="2260699939" sldId="404"/>
            <ac:graphicFrameMk id="20" creationId="{C3FE90E5-F4A6-4A25-A16B-BDBD2338662C}"/>
          </ac:graphicFrameMkLst>
        </pc:graphicFrameChg>
        <pc:picChg chg="add del">
          <ac:chgData name="Edward De Chazal" userId="b694c8dd-92f5-4e95-9e3a-95223f0d48e0" providerId="ADAL" clId="{56E8AA2A-6BF3-403D-8438-571A535EFD20}" dt="2019-11-06T15:14:50.146" v="3758" actId="478"/>
          <ac:picMkLst>
            <pc:docMk/>
            <pc:sldMk cId="2260699939" sldId="404"/>
            <ac:picMk id="10" creationId="{4D099DF2-3F25-4DA8-A7E5-8D7EA923A25D}"/>
          </ac:picMkLst>
        </pc:picChg>
        <pc:picChg chg="add del">
          <ac:chgData name="Edward De Chazal" userId="b694c8dd-92f5-4e95-9e3a-95223f0d48e0" providerId="ADAL" clId="{56E8AA2A-6BF3-403D-8438-571A535EFD20}" dt="2019-11-06T15:15:10.731" v="3774"/>
          <ac:picMkLst>
            <pc:docMk/>
            <pc:sldMk cId="2260699939" sldId="404"/>
            <ac:picMk id="13" creationId="{424AECB7-723E-4849-A069-8E288760E09E}"/>
          </ac:picMkLst>
        </pc:picChg>
      </pc:sldChg>
      <pc:sldChg chg="add del">
        <pc:chgData name="Edward De Chazal" userId="b694c8dd-92f5-4e95-9e3a-95223f0d48e0" providerId="ADAL" clId="{56E8AA2A-6BF3-403D-8438-571A535EFD20}" dt="2019-11-06T18:16:15.806" v="8780" actId="2696"/>
        <pc:sldMkLst>
          <pc:docMk/>
          <pc:sldMk cId="2535751506" sldId="404"/>
        </pc:sldMkLst>
      </pc:sldChg>
      <pc:sldChg chg="addSp delSp modSp del">
        <pc:chgData name="Edward De Chazal" userId="b694c8dd-92f5-4e95-9e3a-95223f0d48e0" providerId="ADAL" clId="{56E8AA2A-6BF3-403D-8438-571A535EFD20}" dt="2019-11-06T18:19:32.531" v="8963" actId="2696"/>
        <pc:sldMkLst>
          <pc:docMk/>
          <pc:sldMk cId="1905163946" sldId="408"/>
        </pc:sldMkLst>
        <pc:spChg chg="add del">
          <ac:chgData name="Edward De Chazal" userId="b694c8dd-92f5-4e95-9e3a-95223f0d48e0" providerId="ADAL" clId="{56E8AA2A-6BF3-403D-8438-571A535EFD20}" dt="2019-11-06T15:12:16.020" v="3754"/>
          <ac:spMkLst>
            <pc:docMk/>
            <pc:sldMk cId="1905163946" sldId="408"/>
            <ac:spMk id="4" creationId="{9A486998-C32B-4AB5-9F44-F7B8C3422983}"/>
          </ac:spMkLst>
        </pc:spChg>
        <pc:spChg chg="del mod">
          <ac:chgData name="Edward De Chazal" userId="b694c8dd-92f5-4e95-9e3a-95223f0d48e0" providerId="ADAL" clId="{56E8AA2A-6BF3-403D-8438-571A535EFD20}" dt="2019-11-06T15:12:06.678" v="3748" actId="478"/>
          <ac:spMkLst>
            <pc:docMk/>
            <pc:sldMk cId="1905163946" sldId="408"/>
            <ac:spMk id="6" creationId="{1A7D7E44-0E6E-4702-A356-44F6094E5B28}"/>
          </ac:spMkLst>
        </pc:spChg>
        <pc:spChg chg="add mod">
          <ac:chgData name="Edward De Chazal" userId="b694c8dd-92f5-4e95-9e3a-95223f0d48e0" providerId="ADAL" clId="{56E8AA2A-6BF3-403D-8438-571A535EFD20}" dt="2019-11-06T15:12:22.831" v="3757" actId="14100"/>
          <ac:spMkLst>
            <pc:docMk/>
            <pc:sldMk cId="1905163946" sldId="408"/>
            <ac:spMk id="7" creationId="{0B1473A3-79CC-4466-A924-22A8A123D700}"/>
          </ac:spMkLst>
        </pc:spChg>
        <pc:graphicFrameChg chg="add del">
          <ac:chgData name="Edward De Chazal" userId="b694c8dd-92f5-4e95-9e3a-95223f0d48e0" providerId="ADAL" clId="{56E8AA2A-6BF3-403D-8438-571A535EFD20}" dt="2019-11-06T15:12:16.020" v="3754"/>
          <ac:graphicFrameMkLst>
            <pc:docMk/>
            <pc:sldMk cId="1905163946" sldId="408"/>
            <ac:graphicFrameMk id="2" creationId="{D5F03904-5514-4F15-93BC-7EBE51E5F390}"/>
          </ac:graphicFrameMkLst>
        </pc:graphicFrameChg>
        <pc:graphicFrameChg chg="add mod">
          <ac:chgData name="Edward De Chazal" userId="b694c8dd-92f5-4e95-9e3a-95223f0d48e0" providerId="ADAL" clId="{56E8AA2A-6BF3-403D-8438-571A535EFD20}" dt="2019-11-06T15:12:22.831" v="3757" actId="14100"/>
          <ac:graphicFrameMkLst>
            <pc:docMk/>
            <pc:sldMk cId="1905163946" sldId="408"/>
            <ac:graphicFrameMk id="5" creationId="{3DD97915-3762-4193-8BE8-F38BB8086189}"/>
          </ac:graphicFrameMkLst>
        </pc:graphicFrameChg>
      </pc:sldChg>
      <pc:sldChg chg="add">
        <pc:chgData name="Edward De Chazal" userId="b694c8dd-92f5-4e95-9e3a-95223f0d48e0" providerId="ADAL" clId="{56E8AA2A-6BF3-403D-8438-571A535EFD20}" dt="2019-11-01T16:55:40.512" v="590"/>
        <pc:sldMkLst>
          <pc:docMk/>
          <pc:sldMk cId="894493623" sldId="409"/>
        </pc:sldMkLst>
      </pc:sldChg>
      <pc:sldChg chg="add del">
        <pc:chgData name="Edward De Chazal" userId="b694c8dd-92f5-4e95-9e3a-95223f0d48e0" providerId="ADAL" clId="{56E8AA2A-6BF3-403D-8438-571A535EFD20}" dt="2019-11-06T19:15:09.854" v="9863" actId="2696"/>
        <pc:sldMkLst>
          <pc:docMk/>
          <pc:sldMk cId="2838601753" sldId="422"/>
        </pc:sldMkLst>
      </pc:sldChg>
      <pc:sldChg chg="modSp del">
        <pc:chgData name="Edward De Chazal" userId="b694c8dd-92f5-4e95-9e3a-95223f0d48e0" providerId="ADAL" clId="{56E8AA2A-6BF3-403D-8438-571A535EFD20}" dt="2019-10-31T11:42:55.666" v="116" actId="2696"/>
        <pc:sldMkLst>
          <pc:docMk/>
          <pc:sldMk cId="349300458" sldId="427"/>
        </pc:sldMkLst>
        <pc:spChg chg="mod">
          <ac:chgData name="Edward De Chazal" userId="b694c8dd-92f5-4e95-9e3a-95223f0d48e0" providerId="ADAL" clId="{56E8AA2A-6BF3-403D-8438-571A535EFD20}" dt="2019-10-31T11:42:36.106" v="115"/>
          <ac:spMkLst>
            <pc:docMk/>
            <pc:sldMk cId="349300458" sldId="427"/>
            <ac:spMk id="6" creationId="{1A7D7E44-0E6E-4702-A356-44F6094E5B28}"/>
          </ac:spMkLst>
        </pc:spChg>
      </pc:sldChg>
      <pc:sldChg chg="add del">
        <pc:chgData name="Edward De Chazal" userId="b694c8dd-92f5-4e95-9e3a-95223f0d48e0" providerId="ADAL" clId="{56E8AA2A-6BF3-403D-8438-571A535EFD20}" dt="2019-11-06T14:24:16.971" v="3205" actId="2696"/>
        <pc:sldMkLst>
          <pc:docMk/>
          <pc:sldMk cId="682781260" sldId="427"/>
        </pc:sldMkLst>
      </pc:sldChg>
      <pc:sldChg chg="add del">
        <pc:chgData name="Edward De Chazal" userId="b694c8dd-92f5-4e95-9e3a-95223f0d48e0" providerId="ADAL" clId="{56E8AA2A-6BF3-403D-8438-571A535EFD20}" dt="2019-11-06T14:26:35.630" v="3217" actId="2696"/>
        <pc:sldMkLst>
          <pc:docMk/>
          <pc:sldMk cId="2937325639" sldId="427"/>
        </pc:sldMkLst>
      </pc:sldChg>
      <pc:sldChg chg="add del">
        <pc:chgData name="Edward De Chazal" userId="b694c8dd-92f5-4e95-9e3a-95223f0d48e0" providerId="ADAL" clId="{56E8AA2A-6BF3-403D-8438-571A535EFD20}" dt="2019-11-07T17:29:11.232" v="10260" actId="2696"/>
        <pc:sldMkLst>
          <pc:docMk/>
          <pc:sldMk cId="3798831488" sldId="427"/>
        </pc:sldMkLst>
      </pc:sldChg>
      <pc:sldChg chg="add">
        <pc:chgData name="Edward De Chazal" userId="b694c8dd-92f5-4e95-9e3a-95223f0d48e0" providerId="ADAL" clId="{56E8AA2A-6BF3-403D-8438-571A535EFD20}" dt="2019-11-06T14:05:03.162" v="2845"/>
        <pc:sldMkLst>
          <pc:docMk/>
          <pc:sldMk cId="1327428742" sldId="431"/>
        </pc:sldMkLst>
      </pc:sldChg>
      <pc:sldChg chg="add del">
        <pc:chgData name="Edward De Chazal" userId="b694c8dd-92f5-4e95-9e3a-95223f0d48e0" providerId="ADAL" clId="{56E8AA2A-6BF3-403D-8438-571A535EFD20}" dt="2019-11-06T14:04:56.211" v="2844" actId="2696"/>
        <pc:sldMkLst>
          <pc:docMk/>
          <pc:sldMk cId="3151906901" sldId="431"/>
        </pc:sldMkLst>
      </pc:sldChg>
      <pc:sldChg chg="modSp del">
        <pc:chgData name="Edward De Chazal" userId="b694c8dd-92f5-4e95-9e3a-95223f0d48e0" providerId="ADAL" clId="{56E8AA2A-6BF3-403D-8438-571A535EFD20}" dt="2019-11-01T09:21:51.696" v="410" actId="2696"/>
        <pc:sldMkLst>
          <pc:docMk/>
          <pc:sldMk cId="120378443" sldId="447"/>
        </pc:sldMkLst>
        <pc:spChg chg="mod">
          <ac:chgData name="Edward De Chazal" userId="b694c8dd-92f5-4e95-9e3a-95223f0d48e0" providerId="ADAL" clId="{56E8AA2A-6BF3-403D-8438-571A535EFD20}" dt="2019-10-31T11:31:22.116" v="74" actId="20577"/>
          <ac:spMkLst>
            <pc:docMk/>
            <pc:sldMk cId="120378443" sldId="447"/>
            <ac:spMk id="6" creationId="{27E9F54E-1FA3-46B3-A768-DB9DE8A4469B}"/>
          </ac:spMkLst>
        </pc:spChg>
      </pc:sldChg>
      <pc:sldChg chg="add del">
        <pc:chgData name="Edward De Chazal" userId="b694c8dd-92f5-4e95-9e3a-95223f0d48e0" providerId="ADAL" clId="{56E8AA2A-6BF3-403D-8438-571A535EFD20}" dt="2019-11-06T18:11:21.085" v="8533" actId="2696"/>
        <pc:sldMkLst>
          <pc:docMk/>
          <pc:sldMk cId="1886655877" sldId="447"/>
        </pc:sldMkLst>
      </pc:sldChg>
      <pc:sldChg chg="addSp delSp modSp add del">
        <pc:chgData name="Edward De Chazal" userId="b694c8dd-92f5-4e95-9e3a-95223f0d48e0" providerId="ADAL" clId="{56E8AA2A-6BF3-403D-8438-571A535EFD20}" dt="2019-11-06T14:26:50.316" v="3219" actId="2696"/>
        <pc:sldMkLst>
          <pc:docMk/>
          <pc:sldMk cId="1260875093" sldId="451"/>
        </pc:sldMkLst>
        <pc:spChg chg="mod">
          <ac:chgData name="Edward De Chazal" userId="b694c8dd-92f5-4e95-9e3a-95223f0d48e0" providerId="ADAL" clId="{56E8AA2A-6BF3-403D-8438-571A535EFD20}" dt="2019-11-04T18:00:45.750" v="2337" actId="255"/>
          <ac:spMkLst>
            <pc:docMk/>
            <pc:sldMk cId="1260875093" sldId="451"/>
            <ac:spMk id="6" creationId="{27E9F54E-1FA3-46B3-A768-DB9DE8A4469B}"/>
          </ac:spMkLst>
        </pc:spChg>
        <pc:picChg chg="add del mod">
          <ac:chgData name="Edward De Chazal" userId="b694c8dd-92f5-4e95-9e3a-95223f0d48e0" providerId="ADAL" clId="{56E8AA2A-6BF3-403D-8438-571A535EFD20}" dt="2019-10-31T15:47:15.700" v="404"/>
          <ac:picMkLst>
            <pc:docMk/>
            <pc:sldMk cId="1260875093" sldId="451"/>
            <ac:picMk id="4" creationId="{9AEE425D-D20B-4B28-9F9C-36BFD97C35D2}"/>
          </ac:picMkLst>
        </pc:picChg>
      </pc:sldChg>
      <pc:sldChg chg="modSp add">
        <pc:chgData name="Edward De Chazal" userId="b694c8dd-92f5-4e95-9e3a-95223f0d48e0" providerId="ADAL" clId="{56E8AA2A-6BF3-403D-8438-571A535EFD20}" dt="2019-11-06T19:28:17.250" v="10107" actId="20577"/>
        <pc:sldMkLst>
          <pc:docMk/>
          <pc:sldMk cId="3666182992" sldId="451"/>
        </pc:sldMkLst>
        <pc:spChg chg="mod">
          <ac:chgData name="Edward De Chazal" userId="b694c8dd-92f5-4e95-9e3a-95223f0d48e0" providerId="ADAL" clId="{56E8AA2A-6BF3-403D-8438-571A535EFD20}" dt="2019-11-06T19:28:17.250" v="10107" actId="20577"/>
          <ac:spMkLst>
            <pc:docMk/>
            <pc:sldMk cId="3666182992" sldId="451"/>
            <ac:spMk id="6" creationId="{27E9F54E-1FA3-46B3-A768-DB9DE8A4469B}"/>
          </ac:spMkLst>
        </pc:spChg>
      </pc:sldChg>
      <pc:sldChg chg="add del">
        <pc:chgData name="Edward De Chazal" userId="b694c8dd-92f5-4e95-9e3a-95223f0d48e0" providerId="ADAL" clId="{56E8AA2A-6BF3-403D-8438-571A535EFD20}" dt="2019-11-06T19:15:08.894" v="9862" actId="2696"/>
        <pc:sldMkLst>
          <pc:docMk/>
          <pc:sldMk cId="482327570" sldId="459"/>
        </pc:sldMkLst>
      </pc:sldChg>
      <pc:sldChg chg="modSp del">
        <pc:chgData name="Edward De Chazal" userId="b694c8dd-92f5-4e95-9e3a-95223f0d48e0" providerId="ADAL" clId="{56E8AA2A-6BF3-403D-8438-571A535EFD20}" dt="2019-11-06T19:14:50.169" v="9857" actId="2696"/>
        <pc:sldMkLst>
          <pc:docMk/>
          <pc:sldMk cId="2457286175" sldId="460"/>
        </pc:sldMkLst>
        <pc:spChg chg="mod">
          <ac:chgData name="Edward De Chazal" userId="b694c8dd-92f5-4e95-9e3a-95223f0d48e0" providerId="ADAL" clId="{56E8AA2A-6BF3-403D-8438-571A535EFD20}" dt="2019-11-04T17:28:21.645" v="1132" actId="1076"/>
          <ac:spMkLst>
            <pc:docMk/>
            <pc:sldMk cId="2457286175" sldId="460"/>
            <ac:spMk id="2" creationId="{0A482EA4-EB70-467E-82D1-B0A70244F8A5}"/>
          </ac:spMkLst>
        </pc:spChg>
      </pc:sldChg>
      <pc:sldChg chg="modSp add">
        <pc:chgData name="Edward De Chazal" userId="b694c8dd-92f5-4e95-9e3a-95223f0d48e0" providerId="ADAL" clId="{56E8AA2A-6BF3-403D-8438-571A535EFD20}" dt="2019-10-31T11:39:12.316" v="82" actId="20577"/>
        <pc:sldMkLst>
          <pc:docMk/>
          <pc:sldMk cId="3321766515" sldId="461"/>
        </pc:sldMkLst>
        <pc:spChg chg="mod">
          <ac:chgData name="Edward De Chazal" userId="b694c8dd-92f5-4e95-9e3a-95223f0d48e0" providerId="ADAL" clId="{56E8AA2A-6BF3-403D-8438-571A535EFD20}" dt="2019-10-31T11:39:12.316" v="82" actId="20577"/>
          <ac:spMkLst>
            <pc:docMk/>
            <pc:sldMk cId="3321766515" sldId="461"/>
            <ac:spMk id="6" creationId="{27E9F54E-1FA3-46B3-A768-DB9DE8A4469B}"/>
          </ac:spMkLst>
        </pc:spChg>
      </pc:sldChg>
      <pc:sldChg chg="add del modTransition">
        <pc:chgData name="Edward De Chazal" userId="b694c8dd-92f5-4e95-9e3a-95223f0d48e0" providerId="ADAL" clId="{56E8AA2A-6BF3-403D-8438-571A535EFD20}" dt="2019-11-07T17:29:45.713" v="10262" actId="2696"/>
        <pc:sldMkLst>
          <pc:docMk/>
          <pc:sldMk cId="2479753849" sldId="462"/>
        </pc:sldMkLst>
      </pc:sldChg>
      <pc:sldChg chg="modSp add">
        <pc:chgData name="Edward De Chazal" userId="b694c8dd-92f5-4e95-9e3a-95223f0d48e0" providerId="ADAL" clId="{56E8AA2A-6BF3-403D-8438-571A535EFD20}" dt="2019-10-31T12:29:26.494" v="275" actId="207"/>
        <pc:sldMkLst>
          <pc:docMk/>
          <pc:sldMk cId="1953729566" sldId="463"/>
        </pc:sldMkLst>
        <pc:spChg chg="mod">
          <ac:chgData name="Edward De Chazal" userId="b694c8dd-92f5-4e95-9e3a-95223f0d48e0" providerId="ADAL" clId="{56E8AA2A-6BF3-403D-8438-571A535EFD20}" dt="2019-10-31T12:29:26.494" v="275" actId="207"/>
          <ac:spMkLst>
            <pc:docMk/>
            <pc:sldMk cId="1953729566" sldId="463"/>
            <ac:spMk id="6" creationId="{1A7D7E44-0E6E-4702-A356-44F6094E5B28}"/>
          </ac:spMkLst>
        </pc:spChg>
        <pc:picChg chg="mod">
          <ac:chgData name="Edward De Chazal" userId="b694c8dd-92f5-4e95-9e3a-95223f0d48e0" providerId="ADAL" clId="{56E8AA2A-6BF3-403D-8438-571A535EFD20}" dt="2019-10-31T11:52:56.290" v="185" actId="1076"/>
          <ac:picMkLst>
            <pc:docMk/>
            <pc:sldMk cId="1953729566" sldId="463"/>
            <ac:picMk id="3" creationId="{9A371698-1EEC-4159-AE83-6C5C54ABFB24}"/>
          </ac:picMkLst>
        </pc:picChg>
      </pc:sldChg>
      <pc:sldChg chg="addSp delSp modSp add">
        <pc:chgData name="Edward De Chazal" userId="b694c8dd-92f5-4e95-9e3a-95223f0d48e0" providerId="ADAL" clId="{56E8AA2A-6BF3-403D-8438-571A535EFD20}" dt="2019-11-06T21:23:35.977" v="10130" actId="1076"/>
        <pc:sldMkLst>
          <pc:docMk/>
          <pc:sldMk cId="354682043" sldId="464"/>
        </pc:sldMkLst>
        <pc:spChg chg="mod">
          <ac:chgData name="Edward De Chazal" userId="b694c8dd-92f5-4e95-9e3a-95223f0d48e0" providerId="ADAL" clId="{56E8AA2A-6BF3-403D-8438-571A535EFD20}" dt="2019-11-06T21:16:42.017" v="10108" actId="13926"/>
          <ac:spMkLst>
            <pc:docMk/>
            <pc:sldMk cId="354682043" sldId="464"/>
            <ac:spMk id="6" creationId="{27E9F54E-1FA3-46B3-A768-DB9DE8A4469B}"/>
          </ac:spMkLst>
        </pc:spChg>
        <pc:picChg chg="mod">
          <ac:chgData name="Edward De Chazal" userId="b694c8dd-92f5-4e95-9e3a-95223f0d48e0" providerId="ADAL" clId="{56E8AA2A-6BF3-403D-8438-571A535EFD20}" dt="2019-11-06T21:21:23.387" v="10123" actId="1076"/>
          <ac:picMkLst>
            <pc:docMk/>
            <pc:sldMk cId="354682043" sldId="464"/>
            <ac:picMk id="3" creationId="{9A371698-1EEC-4159-AE83-6C5C54ABFB24}"/>
          </ac:picMkLst>
        </pc:picChg>
        <pc:cxnChg chg="add mod">
          <ac:chgData name="Edward De Chazal" userId="b694c8dd-92f5-4e95-9e3a-95223f0d48e0" providerId="ADAL" clId="{56E8AA2A-6BF3-403D-8438-571A535EFD20}" dt="2019-11-06T21:17:16.290" v="10109" actId="11529"/>
          <ac:cxnSpMkLst>
            <pc:docMk/>
            <pc:sldMk cId="354682043" sldId="464"/>
            <ac:cxnSpMk id="4" creationId="{02B149FB-625C-42ED-87CD-ACEFA9F7E9E4}"/>
          </ac:cxnSpMkLst>
        </pc:cxnChg>
        <pc:cxnChg chg="add mod">
          <ac:chgData name="Edward De Chazal" userId="b694c8dd-92f5-4e95-9e3a-95223f0d48e0" providerId="ADAL" clId="{56E8AA2A-6BF3-403D-8438-571A535EFD20}" dt="2019-11-06T21:17:26.319" v="10110" actId="11529"/>
          <ac:cxnSpMkLst>
            <pc:docMk/>
            <pc:sldMk cId="354682043" sldId="464"/>
            <ac:cxnSpMk id="7" creationId="{33F513A3-7587-49BB-A7B2-837B0A6D933C}"/>
          </ac:cxnSpMkLst>
        </pc:cxnChg>
        <pc:cxnChg chg="add mod">
          <ac:chgData name="Edward De Chazal" userId="b694c8dd-92f5-4e95-9e3a-95223f0d48e0" providerId="ADAL" clId="{56E8AA2A-6BF3-403D-8438-571A535EFD20}" dt="2019-11-06T21:18:08.506" v="10111" actId="11529"/>
          <ac:cxnSpMkLst>
            <pc:docMk/>
            <pc:sldMk cId="354682043" sldId="464"/>
            <ac:cxnSpMk id="9" creationId="{6B25839C-DEB7-4D6D-8B7F-BA3F0F680B69}"/>
          </ac:cxnSpMkLst>
        </pc:cxnChg>
        <pc:cxnChg chg="add mod">
          <ac:chgData name="Edward De Chazal" userId="b694c8dd-92f5-4e95-9e3a-95223f0d48e0" providerId="ADAL" clId="{56E8AA2A-6BF3-403D-8438-571A535EFD20}" dt="2019-11-06T21:23:31.385" v="10129" actId="14100"/>
          <ac:cxnSpMkLst>
            <pc:docMk/>
            <pc:sldMk cId="354682043" sldId="464"/>
            <ac:cxnSpMk id="11" creationId="{C3F9C4C8-DCFE-4591-B08D-ACDB0F193B88}"/>
          </ac:cxnSpMkLst>
        </pc:cxnChg>
        <pc:cxnChg chg="add mod">
          <ac:chgData name="Edward De Chazal" userId="b694c8dd-92f5-4e95-9e3a-95223f0d48e0" providerId="ADAL" clId="{56E8AA2A-6BF3-403D-8438-571A535EFD20}" dt="2019-11-06T21:18:23.518" v="10113" actId="11529"/>
          <ac:cxnSpMkLst>
            <pc:docMk/>
            <pc:sldMk cId="354682043" sldId="464"/>
            <ac:cxnSpMk id="13" creationId="{99792EF3-3553-4AD4-86A1-C25756658B89}"/>
          </ac:cxnSpMkLst>
        </pc:cxnChg>
        <pc:cxnChg chg="add mod">
          <ac:chgData name="Edward De Chazal" userId="b694c8dd-92f5-4e95-9e3a-95223f0d48e0" providerId="ADAL" clId="{56E8AA2A-6BF3-403D-8438-571A535EFD20}" dt="2019-11-06T21:18:40.571" v="10114" actId="11529"/>
          <ac:cxnSpMkLst>
            <pc:docMk/>
            <pc:sldMk cId="354682043" sldId="464"/>
            <ac:cxnSpMk id="15" creationId="{2B35F2D5-D0DA-4CF3-A814-FF5F1D519AEC}"/>
          </ac:cxnSpMkLst>
        </pc:cxnChg>
        <pc:cxnChg chg="add mod">
          <ac:chgData name="Edward De Chazal" userId="b694c8dd-92f5-4e95-9e3a-95223f0d48e0" providerId="ADAL" clId="{56E8AA2A-6BF3-403D-8438-571A535EFD20}" dt="2019-11-06T21:18:50.475" v="10115" actId="11529"/>
          <ac:cxnSpMkLst>
            <pc:docMk/>
            <pc:sldMk cId="354682043" sldId="464"/>
            <ac:cxnSpMk id="17" creationId="{975BCB77-B104-4999-A34C-FF807DD51471}"/>
          </ac:cxnSpMkLst>
        </pc:cxnChg>
        <pc:cxnChg chg="add mod">
          <ac:chgData name="Edward De Chazal" userId="b694c8dd-92f5-4e95-9e3a-95223f0d48e0" providerId="ADAL" clId="{56E8AA2A-6BF3-403D-8438-571A535EFD20}" dt="2019-11-06T21:19:00.269" v="10116" actId="11529"/>
          <ac:cxnSpMkLst>
            <pc:docMk/>
            <pc:sldMk cId="354682043" sldId="464"/>
            <ac:cxnSpMk id="19" creationId="{32310481-5FCC-406B-ACAD-789F69B3653C}"/>
          </ac:cxnSpMkLst>
        </pc:cxnChg>
        <pc:cxnChg chg="add mod">
          <ac:chgData name="Edward De Chazal" userId="b694c8dd-92f5-4e95-9e3a-95223f0d48e0" providerId="ADAL" clId="{56E8AA2A-6BF3-403D-8438-571A535EFD20}" dt="2019-11-06T21:23:35.977" v="10130" actId="1076"/>
          <ac:cxnSpMkLst>
            <pc:docMk/>
            <pc:sldMk cId="354682043" sldId="464"/>
            <ac:cxnSpMk id="21" creationId="{C34224F0-A40D-4422-A17C-C6BE9A3E7231}"/>
          </ac:cxnSpMkLst>
        </pc:cxnChg>
        <pc:cxnChg chg="add mod">
          <ac:chgData name="Edward De Chazal" userId="b694c8dd-92f5-4e95-9e3a-95223f0d48e0" providerId="ADAL" clId="{56E8AA2A-6BF3-403D-8438-571A535EFD20}" dt="2019-11-06T21:22:43.626" v="10125" actId="11529"/>
          <ac:cxnSpMkLst>
            <pc:docMk/>
            <pc:sldMk cId="354682043" sldId="464"/>
            <ac:cxnSpMk id="23" creationId="{46B1D5F2-C610-4DB1-8F0C-BDF8E0226942}"/>
          </ac:cxnSpMkLst>
        </pc:cxnChg>
        <pc:cxnChg chg="add mod">
          <ac:chgData name="Edward De Chazal" userId="b694c8dd-92f5-4e95-9e3a-95223f0d48e0" providerId="ADAL" clId="{56E8AA2A-6BF3-403D-8438-571A535EFD20}" dt="2019-11-06T21:22:53.748" v="10126" actId="11529"/>
          <ac:cxnSpMkLst>
            <pc:docMk/>
            <pc:sldMk cId="354682043" sldId="464"/>
            <ac:cxnSpMk id="25" creationId="{A2909799-4649-429F-8256-99143C621145}"/>
          </ac:cxnSpMkLst>
        </pc:cxnChg>
        <pc:cxnChg chg="add del mod">
          <ac:chgData name="Edward De Chazal" userId="b694c8dd-92f5-4e95-9e3a-95223f0d48e0" providerId="ADAL" clId="{56E8AA2A-6BF3-403D-8438-571A535EFD20}" dt="2019-11-06T21:23:18.810" v="10128" actId="11529"/>
          <ac:cxnSpMkLst>
            <pc:docMk/>
            <pc:sldMk cId="354682043" sldId="464"/>
            <ac:cxnSpMk id="27" creationId="{9A4E9D4B-2633-4D6D-9A24-E80314064B22}"/>
          </ac:cxnSpMkLst>
        </pc:cxnChg>
      </pc:sldChg>
      <pc:sldChg chg="delSp modSp add del">
        <pc:chgData name="Edward De Chazal" userId="b694c8dd-92f5-4e95-9e3a-95223f0d48e0" providerId="ADAL" clId="{56E8AA2A-6BF3-403D-8438-571A535EFD20}" dt="2019-11-06T18:19:37.786" v="8964" actId="2696"/>
        <pc:sldMkLst>
          <pc:docMk/>
          <pc:sldMk cId="1219331038" sldId="465"/>
        </pc:sldMkLst>
        <pc:spChg chg="mod">
          <ac:chgData name="Edward De Chazal" userId="b694c8dd-92f5-4e95-9e3a-95223f0d48e0" providerId="ADAL" clId="{56E8AA2A-6BF3-403D-8438-571A535EFD20}" dt="2019-11-05T16:35:17.313" v="2480" actId="6549"/>
          <ac:spMkLst>
            <pc:docMk/>
            <pc:sldMk cId="1219331038" sldId="465"/>
            <ac:spMk id="2" creationId="{4FF74517-ECDC-487C-899A-AEA2541A89C4}"/>
          </ac:spMkLst>
        </pc:spChg>
        <pc:spChg chg="del mod">
          <ac:chgData name="Edward De Chazal" userId="b694c8dd-92f5-4e95-9e3a-95223f0d48e0" providerId="ADAL" clId="{56E8AA2A-6BF3-403D-8438-571A535EFD20}" dt="2019-11-05T16:35:14.203" v="2479" actId="478"/>
          <ac:spMkLst>
            <pc:docMk/>
            <pc:sldMk cId="1219331038" sldId="465"/>
            <ac:spMk id="4" creationId="{859D8AF0-576D-4FF5-94A8-C7FD898B40AA}"/>
          </ac:spMkLst>
        </pc:spChg>
        <pc:spChg chg="mod">
          <ac:chgData name="Edward De Chazal" userId="b694c8dd-92f5-4e95-9e3a-95223f0d48e0" providerId="ADAL" clId="{56E8AA2A-6BF3-403D-8438-571A535EFD20}" dt="2019-11-05T16:35:45.793" v="2484" actId="1076"/>
          <ac:spMkLst>
            <pc:docMk/>
            <pc:sldMk cId="1219331038" sldId="465"/>
            <ac:spMk id="5" creationId="{EB6C0382-CAEB-4E58-9C39-1644B6CF329E}"/>
          </ac:spMkLst>
        </pc:spChg>
        <pc:picChg chg="mod">
          <ac:chgData name="Edward De Chazal" userId="b694c8dd-92f5-4e95-9e3a-95223f0d48e0" providerId="ADAL" clId="{56E8AA2A-6BF3-403D-8438-571A535EFD20}" dt="2019-11-05T16:35:52.126" v="2485" actId="1076"/>
          <ac:picMkLst>
            <pc:docMk/>
            <pc:sldMk cId="1219331038" sldId="465"/>
            <ac:picMk id="3" creationId="{9A371698-1EEC-4159-AE83-6C5C54ABFB24}"/>
          </ac:picMkLst>
        </pc:picChg>
      </pc:sldChg>
      <pc:sldChg chg="modSp add">
        <pc:chgData name="Edward De Chazal" userId="b694c8dd-92f5-4e95-9e3a-95223f0d48e0" providerId="ADAL" clId="{56E8AA2A-6BF3-403D-8438-571A535EFD20}" dt="2019-11-06T21:29:37.872" v="10144" actId="13926"/>
        <pc:sldMkLst>
          <pc:docMk/>
          <pc:sldMk cId="142026226" sldId="466"/>
        </pc:sldMkLst>
        <pc:spChg chg="mod">
          <ac:chgData name="Edward De Chazal" userId="b694c8dd-92f5-4e95-9e3a-95223f0d48e0" providerId="ADAL" clId="{56E8AA2A-6BF3-403D-8438-571A535EFD20}" dt="2019-11-06T21:29:37.872" v="10144" actId="13926"/>
          <ac:spMkLst>
            <pc:docMk/>
            <pc:sldMk cId="142026226" sldId="466"/>
            <ac:spMk id="6" creationId="{1A7D7E44-0E6E-4702-A356-44F6094E5B28}"/>
          </ac:spMkLst>
        </pc:spChg>
      </pc:sldChg>
      <pc:sldChg chg="add">
        <pc:chgData name="Edward De Chazal" userId="b694c8dd-92f5-4e95-9e3a-95223f0d48e0" providerId="ADAL" clId="{56E8AA2A-6BF3-403D-8438-571A535EFD20}" dt="2019-11-04T10:06:23.471" v="778"/>
        <pc:sldMkLst>
          <pc:docMk/>
          <pc:sldMk cId="387809891" sldId="467"/>
        </pc:sldMkLst>
      </pc:sldChg>
      <pc:sldChg chg="addSp delSp add del">
        <pc:chgData name="Edward De Chazal" userId="b694c8dd-92f5-4e95-9e3a-95223f0d48e0" providerId="ADAL" clId="{56E8AA2A-6BF3-403D-8438-571A535EFD20}" dt="2019-11-04T09:50:07.352" v="600" actId="2696"/>
        <pc:sldMkLst>
          <pc:docMk/>
          <pc:sldMk cId="3849152888" sldId="467"/>
        </pc:sldMkLst>
        <pc:picChg chg="add del">
          <ac:chgData name="Edward De Chazal" userId="b694c8dd-92f5-4e95-9e3a-95223f0d48e0" providerId="ADAL" clId="{56E8AA2A-6BF3-403D-8438-571A535EFD20}" dt="2019-11-04T09:47:07.060" v="595" actId="478"/>
          <ac:picMkLst>
            <pc:docMk/>
            <pc:sldMk cId="3849152888" sldId="467"/>
            <ac:picMk id="2" creationId="{A1758362-6496-44A4-9F8E-3C7423432ED8}"/>
          </ac:picMkLst>
        </pc:picChg>
        <pc:picChg chg="add">
          <ac:chgData name="Edward De Chazal" userId="b694c8dd-92f5-4e95-9e3a-95223f0d48e0" providerId="ADAL" clId="{56E8AA2A-6BF3-403D-8438-571A535EFD20}" dt="2019-11-04T09:47:14.630" v="596"/>
          <ac:picMkLst>
            <pc:docMk/>
            <pc:sldMk cId="3849152888" sldId="467"/>
            <ac:picMk id="3" creationId="{26C29EEE-1B86-41B6-A006-2A18E6890485}"/>
          </ac:picMkLst>
        </pc:picChg>
      </pc:sldChg>
      <pc:sldChg chg="add del">
        <pc:chgData name="Edward De Chazal" userId="b694c8dd-92f5-4e95-9e3a-95223f0d48e0" providerId="ADAL" clId="{56E8AA2A-6BF3-403D-8438-571A535EFD20}" dt="2019-11-04T10:06:21.255" v="777" actId="2696"/>
        <pc:sldMkLst>
          <pc:docMk/>
          <pc:sldMk cId="3945340760" sldId="467"/>
        </pc:sldMkLst>
      </pc:sldChg>
      <pc:sldChg chg="add del">
        <pc:chgData name="Edward De Chazal" userId="b694c8dd-92f5-4e95-9e3a-95223f0d48e0" providerId="ADAL" clId="{56E8AA2A-6BF3-403D-8438-571A535EFD20}" dt="2019-11-06T14:20:12.827" v="3126" actId="2696"/>
        <pc:sldMkLst>
          <pc:docMk/>
          <pc:sldMk cId="4039978067" sldId="468"/>
        </pc:sldMkLst>
      </pc:sldChg>
      <pc:sldChg chg="modSp add del">
        <pc:chgData name="Edward De Chazal" userId="b694c8dd-92f5-4e95-9e3a-95223f0d48e0" providerId="ADAL" clId="{56E8AA2A-6BF3-403D-8438-571A535EFD20}" dt="2019-11-06T19:14:42.969" v="9849" actId="2696"/>
        <pc:sldMkLst>
          <pc:docMk/>
          <pc:sldMk cId="1418671557" sldId="469"/>
        </pc:sldMkLst>
        <pc:spChg chg="mod">
          <ac:chgData name="Edward De Chazal" userId="b694c8dd-92f5-4e95-9e3a-95223f0d48e0" providerId="ADAL" clId="{56E8AA2A-6BF3-403D-8438-571A535EFD20}" dt="2019-11-04T16:46:07.064" v="811" actId="20577"/>
          <ac:spMkLst>
            <pc:docMk/>
            <pc:sldMk cId="1418671557" sldId="469"/>
            <ac:spMk id="6" creationId="{1A7D7E44-0E6E-4702-A356-44F6094E5B28}"/>
          </ac:spMkLst>
        </pc:spChg>
      </pc:sldChg>
      <pc:sldChg chg="addSp delSp modSp add">
        <pc:chgData name="Edward De Chazal" userId="b694c8dd-92f5-4e95-9e3a-95223f0d48e0" providerId="ADAL" clId="{56E8AA2A-6BF3-403D-8438-571A535EFD20}" dt="2019-11-04T16:54:14.604" v="850" actId="1076"/>
        <pc:sldMkLst>
          <pc:docMk/>
          <pc:sldMk cId="19563037" sldId="470"/>
        </pc:sldMkLst>
        <pc:picChg chg="add del mod">
          <ac:chgData name="Edward De Chazal" userId="b694c8dd-92f5-4e95-9e3a-95223f0d48e0" providerId="ADAL" clId="{56E8AA2A-6BF3-403D-8438-571A535EFD20}" dt="2019-11-04T16:53:40.765" v="842" actId="478"/>
          <ac:picMkLst>
            <pc:docMk/>
            <pc:sldMk cId="19563037" sldId="470"/>
            <ac:picMk id="2" creationId="{C1DF2078-631B-4312-8FD4-622C83719120}"/>
          </ac:picMkLst>
        </pc:picChg>
        <pc:picChg chg="add mod">
          <ac:chgData name="Edward De Chazal" userId="b694c8dd-92f5-4e95-9e3a-95223f0d48e0" providerId="ADAL" clId="{56E8AA2A-6BF3-403D-8438-571A535EFD20}" dt="2019-11-04T16:54:14.604" v="850" actId="1076"/>
          <ac:picMkLst>
            <pc:docMk/>
            <pc:sldMk cId="19563037" sldId="470"/>
            <ac:picMk id="3" creationId="{31359A57-6C93-46CF-83C4-0D0C4C96B061}"/>
          </ac:picMkLst>
        </pc:picChg>
      </pc:sldChg>
      <pc:sldChg chg="modSp add">
        <pc:chgData name="Edward De Chazal" userId="b694c8dd-92f5-4e95-9e3a-95223f0d48e0" providerId="ADAL" clId="{56E8AA2A-6BF3-403D-8438-571A535EFD20}" dt="2019-11-06T21:29:58.166" v="10147" actId="13926"/>
        <pc:sldMkLst>
          <pc:docMk/>
          <pc:sldMk cId="1444738901" sldId="471"/>
        </pc:sldMkLst>
        <pc:spChg chg="mod">
          <ac:chgData name="Edward De Chazal" userId="b694c8dd-92f5-4e95-9e3a-95223f0d48e0" providerId="ADAL" clId="{56E8AA2A-6BF3-403D-8438-571A535EFD20}" dt="2019-11-06T21:29:58.166" v="10147" actId="13926"/>
          <ac:spMkLst>
            <pc:docMk/>
            <pc:sldMk cId="1444738901" sldId="471"/>
            <ac:spMk id="6" creationId="{1A7D7E44-0E6E-4702-A356-44F6094E5B28}"/>
          </ac:spMkLst>
        </pc:spChg>
      </pc:sldChg>
      <pc:sldChg chg="modSp add del">
        <pc:chgData name="Edward De Chazal" userId="b694c8dd-92f5-4e95-9e3a-95223f0d48e0" providerId="ADAL" clId="{56E8AA2A-6BF3-403D-8438-571A535EFD20}" dt="2019-11-04T17:11:49.678" v="1054" actId="2696"/>
        <pc:sldMkLst>
          <pc:docMk/>
          <pc:sldMk cId="3386416758" sldId="471"/>
        </pc:sldMkLst>
        <pc:spChg chg="mod">
          <ac:chgData name="Edward De Chazal" userId="b694c8dd-92f5-4e95-9e3a-95223f0d48e0" providerId="ADAL" clId="{56E8AA2A-6BF3-403D-8438-571A535EFD20}" dt="2019-11-04T17:11:30.283" v="1053" actId="6549"/>
          <ac:spMkLst>
            <pc:docMk/>
            <pc:sldMk cId="3386416758" sldId="471"/>
            <ac:spMk id="6" creationId="{1A7D7E44-0E6E-4702-A356-44F6094E5B28}"/>
          </ac:spMkLst>
        </pc:spChg>
      </pc:sldChg>
      <pc:sldChg chg="modSp add del">
        <pc:chgData name="Edward De Chazal" userId="b694c8dd-92f5-4e95-9e3a-95223f0d48e0" providerId="ADAL" clId="{56E8AA2A-6BF3-403D-8438-571A535EFD20}" dt="2019-11-05T16:58:05.065" v="2516" actId="2696"/>
        <pc:sldMkLst>
          <pc:docMk/>
          <pc:sldMk cId="1445220765" sldId="472"/>
        </pc:sldMkLst>
        <pc:spChg chg="mod">
          <ac:chgData name="Edward De Chazal" userId="b694c8dd-92f5-4e95-9e3a-95223f0d48e0" providerId="ADAL" clId="{56E8AA2A-6BF3-403D-8438-571A535EFD20}" dt="2019-11-04T17:11:23.030" v="1047" actId="6549"/>
          <ac:spMkLst>
            <pc:docMk/>
            <pc:sldMk cId="1445220765" sldId="472"/>
            <ac:spMk id="6" creationId="{1A7D7E44-0E6E-4702-A356-44F6094E5B28}"/>
          </ac:spMkLst>
        </pc:spChg>
      </pc:sldChg>
      <pc:sldChg chg="delSp modSp add del">
        <pc:chgData name="Edward De Chazal" userId="b694c8dd-92f5-4e95-9e3a-95223f0d48e0" providerId="ADAL" clId="{56E8AA2A-6BF3-403D-8438-571A535EFD20}" dt="2019-11-06T14:24:07.960" v="3203" actId="2696"/>
        <pc:sldMkLst>
          <pc:docMk/>
          <pc:sldMk cId="3886687926" sldId="472"/>
        </pc:sldMkLst>
        <pc:spChg chg="del mod">
          <ac:chgData name="Edward De Chazal" userId="b694c8dd-92f5-4e95-9e3a-95223f0d48e0" providerId="ADAL" clId="{56E8AA2A-6BF3-403D-8438-571A535EFD20}" dt="2019-11-06T13:48:06.686" v="2761"/>
          <ac:spMkLst>
            <pc:docMk/>
            <pc:sldMk cId="3886687926" sldId="472"/>
            <ac:spMk id="6" creationId="{1A7D7E44-0E6E-4702-A356-44F6094E5B28}"/>
          </ac:spMkLst>
        </pc:spChg>
      </pc:sldChg>
      <pc:sldChg chg="add del">
        <pc:chgData name="Edward De Chazal" userId="b694c8dd-92f5-4e95-9e3a-95223f0d48e0" providerId="ADAL" clId="{56E8AA2A-6BF3-403D-8438-571A535EFD20}" dt="2019-11-06T18:11:19.485" v="8532" actId="2696"/>
        <pc:sldMkLst>
          <pc:docMk/>
          <pc:sldMk cId="4198011541" sldId="472"/>
        </pc:sldMkLst>
      </pc:sldChg>
      <pc:sldChg chg="modSp add del">
        <pc:chgData name="Edward De Chazal" userId="b694c8dd-92f5-4e95-9e3a-95223f0d48e0" providerId="ADAL" clId="{56E8AA2A-6BF3-403D-8438-571A535EFD20}" dt="2019-11-07T17:36:36.964" v="10336" actId="2696"/>
        <pc:sldMkLst>
          <pc:docMk/>
          <pc:sldMk cId="1531732635" sldId="473"/>
        </pc:sldMkLst>
        <pc:spChg chg="mod">
          <ac:chgData name="Edward De Chazal" userId="b694c8dd-92f5-4e95-9e3a-95223f0d48e0" providerId="ADAL" clId="{56E8AA2A-6BF3-403D-8438-571A535EFD20}" dt="2019-11-06T18:52:01.138" v="9313" actId="20577"/>
          <ac:spMkLst>
            <pc:docMk/>
            <pc:sldMk cId="1531732635" sldId="473"/>
            <ac:spMk id="6" creationId="{1A7D7E44-0E6E-4702-A356-44F6094E5B28}"/>
          </ac:spMkLst>
        </pc:spChg>
      </pc:sldChg>
      <pc:sldChg chg="modSp add del">
        <pc:chgData name="Edward De Chazal" userId="b694c8dd-92f5-4e95-9e3a-95223f0d48e0" providerId="ADAL" clId="{56E8AA2A-6BF3-403D-8438-571A535EFD20}" dt="2019-11-06T14:25:07.536" v="3207" actId="2696"/>
        <pc:sldMkLst>
          <pc:docMk/>
          <pc:sldMk cId="1848396647" sldId="474"/>
        </pc:sldMkLst>
        <pc:spChg chg="mod">
          <ac:chgData name="Edward De Chazal" userId="b694c8dd-92f5-4e95-9e3a-95223f0d48e0" providerId="ADAL" clId="{56E8AA2A-6BF3-403D-8438-571A535EFD20}" dt="2019-11-04T17:32:41.373" v="1468" actId="20577"/>
          <ac:spMkLst>
            <pc:docMk/>
            <pc:sldMk cId="1848396647" sldId="474"/>
            <ac:spMk id="7" creationId="{23E58F12-D16F-4658-ACDC-84111EAB2D75}"/>
          </ac:spMkLst>
        </pc:spChg>
      </pc:sldChg>
      <pc:sldChg chg="add del">
        <pc:chgData name="Edward De Chazal" userId="b694c8dd-92f5-4e95-9e3a-95223f0d48e0" providerId="ADAL" clId="{56E8AA2A-6BF3-403D-8438-571A535EFD20}" dt="2019-11-06T19:23:44.580" v="10055" actId="2696"/>
        <pc:sldMkLst>
          <pc:docMk/>
          <pc:sldMk cId="2642314566" sldId="474"/>
        </pc:sldMkLst>
      </pc:sldChg>
      <pc:sldChg chg="modSp add del">
        <pc:chgData name="Edward De Chazal" userId="b694c8dd-92f5-4e95-9e3a-95223f0d48e0" providerId="ADAL" clId="{56E8AA2A-6BF3-403D-8438-571A535EFD20}" dt="2019-11-08T18:28:58.646" v="11228" actId="2696"/>
        <pc:sldMkLst>
          <pc:docMk/>
          <pc:sldMk cId="12892221" sldId="475"/>
        </pc:sldMkLst>
        <pc:spChg chg="mod">
          <ac:chgData name="Edward De Chazal" userId="b694c8dd-92f5-4e95-9e3a-95223f0d48e0" providerId="ADAL" clId="{56E8AA2A-6BF3-403D-8438-571A535EFD20}" dt="2019-11-06T21:51:32.286" v="10242" actId="113"/>
          <ac:spMkLst>
            <pc:docMk/>
            <pc:sldMk cId="12892221" sldId="475"/>
            <ac:spMk id="6" creationId="{1A7D7E44-0E6E-4702-A356-44F6094E5B28}"/>
          </ac:spMkLst>
        </pc:spChg>
      </pc:sldChg>
      <pc:sldChg chg="modSp add">
        <pc:chgData name="Edward De Chazal" userId="b694c8dd-92f5-4e95-9e3a-95223f0d48e0" providerId="ADAL" clId="{56E8AA2A-6BF3-403D-8438-571A535EFD20}" dt="2019-11-06T21:31:19.471" v="10149" actId="113"/>
        <pc:sldMkLst>
          <pc:docMk/>
          <pc:sldMk cId="1137316157" sldId="476"/>
        </pc:sldMkLst>
        <pc:spChg chg="mod">
          <ac:chgData name="Edward De Chazal" userId="b694c8dd-92f5-4e95-9e3a-95223f0d48e0" providerId="ADAL" clId="{56E8AA2A-6BF3-403D-8438-571A535EFD20}" dt="2019-11-06T21:31:19.471" v="10149" actId="113"/>
          <ac:spMkLst>
            <pc:docMk/>
            <pc:sldMk cId="1137316157" sldId="476"/>
            <ac:spMk id="4" creationId="{C6FB0546-759B-46F0-A916-1CA16279A62C}"/>
          </ac:spMkLst>
        </pc:spChg>
      </pc:sldChg>
      <pc:sldChg chg="modSp add del">
        <pc:chgData name="Edward De Chazal" userId="b694c8dd-92f5-4e95-9e3a-95223f0d48e0" providerId="ADAL" clId="{56E8AA2A-6BF3-403D-8438-571A535EFD20}" dt="2019-11-05T17:29:16.947" v="2605" actId="2696"/>
        <pc:sldMkLst>
          <pc:docMk/>
          <pc:sldMk cId="3343942434" sldId="476"/>
        </pc:sldMkLst>
        <pc:spChg chg="mod">
          <ac:chgData name="Edward De Chazal" userId="b694c8dd-92f5-4e95-9e3a-95223f0d48e0" providerId="ADAL" clId="{56E8AA2A-6BF3-403D-8438-571A535EFD20}" dt="2019-11-04T18:03:23.557" v="2414" actId="20577"/>
          <ac:spMkLst>
            <pc:docMk/>
            <pc:sldMk cId="3343942434" sldId="476"/>
            <ac:spMk id="2" creationId="{0A482EA4-EB70-467E-82D1-B0A70244F8A5}"/>
          </ac:spMkLst>
        </pc:spChg>
        <pc:spChg chg="mod">
          <ac:chgData name="Edward De Chazal" userId="b694c8dd-92f5-4e95-9e3a-95223f0d48e0" providerId="ADAL" clId="{56E8AA2A-6BF3-403D-8438-571A535EFD20}" dt="2019-11-04T18:04:39.376" v="2423" actId="114"/>
          <ac:spMkLst>
            <pc:docMk/>
            <pc:sldMk cId="3343942434" sldId="476"/>
            <ac:spMk id="4" creationId="{C6FB0546-759B-46F0-A916-1CA16279A62C}"/>
          </ac:spMkLst>
        </pc:spChg>
      </pc:sldChg>
      <pc:sldChg chg="delSp modSp add del">
        <pc:chgData name="Edward De Chazal" userId="b694c8dd-92f5-4e95-9e3a-95223f0d48e0" providerId="ADAL" clId="{56E8AA2A-6BF3-403D-8438-571A535EFD20}" dt="2019-11-07T17:29:33.762" v="10261" actId="2696"/>
        <pc:sldMkLst>
          <pc:docMk/>
          <pc:sldMk cId="1339305060" sldId="477"/>
        </pc:sldMkLst>
        <pc:spChg chg="del mod">
          <ac:chgData name="Edward De Chazal" userId="b694c8dd-92f5-4e95-9e3a-95223f0d48e0" providerId="ADAL" clId="{56E8AA2A-6BF3-403D-8438-571A535EFD20}" dt="2019-11-05T16:32:55.642" v="2428" actId="478"/>
          <ac:spMkLst>
            <pc:docMk/>
            <pc:sldMk cId="1339305060" sldId="477"/>
            <ac:spMk id="6" creationId="{1A7D7E44-0E6E-4702-A356-44F6094E5B28}"/>
          </ac:spMkLst>
        </pc:spChg>
      </pc:sldChg>
      <pc:sldChg chg="modSp add del">
        <pc:chgData name="Edward De Chazal" userId="b694c8dd-92f5-4e95-9e3a-95223f0d48e0" providerId="ADAL" clId="{56E8AA2A-6BF3-403D-8438-571A535EFD20}" dt="2019-11-04T18:04:48.245" v="2425" actId="2696"/>
        <pc:sldMkLst>
          <pc:docMk/>
          <pc:sldMk cId="3841672832" sldId="477"/>
        </pc:sldMkLst>
        <pc:spChg chg="mod">
          <ac:chgData name="Edward De Chazal" userId="b694c8dd-92f5-4e95-9e3a-95223f0d48e0" providerId="ADAL" clId="{56E8AA2A-6BF3-403D-8438-571A535EFD20}" dt="2019-11-04T18:03:27.447" v="2416" actId="20577"/>
          <ac:spMkLst>
            <pc:docMk/>
            <pc:sldMk cId="3841672832" sldId="477"/>
            <ac:spMk id="2" creationId="{0A482EA4-EB70-467E-82D1-B0A70244F8A5}"/>
          </ac:spMkLst>
        </pc:spChg>
      </pc:sldChg>
      <pc:sldChg chg="addSp delSp modSp add">
        <pc:chgData name="Edward De Chazal" userId="b694c8dd-92f5-4e95-9e3a-95223f0d48e0" providerId="ADAL" clId="{56E8AA2A-6BF3-403D-8438-571A535EFD20}" dt="2019-11-06T18:18:06.106" v="8954" actId="20577"/>
        <pc:sldMkLst>
          <pc:docMk/>
          <pc:sldMk cId="3608533612" sldId="478"/>
        </pc:sldMkLst>
        <pc:spChg chg="add del">
          <ac:chgData name="Edward De Chazal" userId="b694c8dd-92f5-4e95-9e3a-95223f0d48e0" providerId="ADAL" clId="{56E8AA2A-6BF3-403D-8438-571A535EFD20}" dt="2019-11-05T16:41:01.974" v="2496"/>
          <ac:spMkLst>
            <pc:docMk/>
            <pc:sldMk cId="3608533612" sldId="478"/>
            <ac:spMk id="2" creationId="{87285103-7F68-4C7A-A314-28C3723F9A53}"/>
          </ac:spMkLst>
        </pc:spChg>
        <pc:spChg chg="add del">
          <ac:chgData name="Edward De Chazal" userId="b694c8dd-92f5-4e95-9e3a-95223f0d48e0" providerId="ADAL" clId="{56E8AA2A-6BF3-403D-8438-571A535EFD20}" dt="2019-11-05T16:41:08.034" v="2498"/>
          <ac:spMkLst>
            <pc:docMk/>
            <pc:sldMk cId="3608533612" sldId="478"/>
            <ac:spMk id="4" creationId="{3F23C691-B2BD-4C91-B979-A26A0A878CCE}"/>
          </ac:spMkLst>
        </pc:spChg>
        <pc:spChg chg="add mod">
          <ac:chgData name="Edward De Chazal" userId="b694c8dd-92f5-4e95-9e3a-95223f0d48e0" providerId="ADAL" clId="{56E8AA2A-6BF3-403D-8438-571A535EFD20}" dt="2019-11-06T18:18:06.106" v="8954" actId="20577"/>
          <ac:spMkLst>
            <pc:docMk/>
            <pc:sldMk cId="3608533612" sldId="478"/>
            <ac:spMk id="5" creationId="{A0953CFA-F3C3-4612-A767-064BA3162FDE}"/>
          </ac:spMkLst>
        </pc:spChg>
        <pc:picChg chg="mod">
          <ac:chgData name="Edward De Chazal" userId="b694c8dd-92f5-4e95-9e3a-95223f0d48e0" providerId="ADAL" clId="{56E8AA2A-6BF3-403D-8438-571A535EFD20}" dt="2019-11-05T16:43:03.304" v="2514" actId="1076"/>
          <ac:picMkLst>
            <pc:docMk/>
            <pc:sldMk cId="3608533612" sldId="478"/>
            <ac:picMk id="3" creationId="{9A371698-1EEC-4159-AE83-6C5C54ABFB24}"/>
          </ac:picMkLst>
        </pc:picChg>
      </pc:sldChg>
      <pc:sldChg chg="modSp add del">
        <pc:chgData name="Edward De Chazal" userId="b694c8dd-92f5-4e95-9e3a-95223f0d48e0" providerId="ADAL" clId="{56E8AA2A-6BF3-403D-8438-571A535EFD20}" dt="2019-11-05T17:10:54.375" v="2520" actId="2696"/>
        <pc:sldMkLst>
          <pc:docMk/>
          <pc:sldMk cId="453950276" sldId="479"/>
        </pc:sldMkLst>
        <pc:spChg chg="mod">
          <ac:chgData name="Edward De Chazal" userId="b694c8dd-92f5-4e95-9e3a-95223f0d48e0" providerId="ADAL" clId="{56E8AA2A-6BF3-403D-8438-571A535EFD20}" dt="2019-11-05T16:59:55.038" v="2519" actId="20577"/>
          <ac:spMkLst>
            <pc:docMk/>
            <pc:sldMk cId="453950276" sldId="479"/>
            <ac:spMk id="6" creationId="{1A7D7E44-0E6E-4702-A356-44F6094E5B28}"/>
          </ac:spMkLst>
        </pc:spChg>
      </pc:sldChg>
      <pc:sldChg chg="addSp delSp modSp add del">
        <pc:chgData name="Edward De Chazal" userId="b694c8dd-92f5-4e95-9e3a-95223f0d48e0" providerId="ADAL" clId="{56E8AA2A-6BF3-403D-8438-571A535EFD20}" dt="2019-11-05T16:57:55.775" v="2515" actId="2696"/>
        <pc:sldMkLst>
          <pc:docMk/>
          <pc:sldMk cId="2340299565" sldId="479"/>
        </pc:sldMkLst>
        <pc:picChg chg="add del">
          <ac:chgData name="Edward De Chazal" userId="b694c8dd-92f5-4e95-9e3a-95223f0d48e0" providerId="ADAL" clId="{56E8AA2A-6BF3-403D-8438-571A535EFD20}" dt="2019-11-05T16:41:45.534" v="2502"/>
          <ac:picMkLst>
            <pc:docMk/>
            <pc:sldMk cId="2340299565" sldId="479"/>
            <ac:picMk id="4" creationId="{294B174D-3B5A-443C-BA40-BE0B70B59AAF}"/>
          </ac:picMkLst>
        </pc:picChg>
        <pc:picChg chg="mod">
          <ac:chgData name="Edward De Chazal" userId="b694c8dd-92f5-4e95-9e3a-95223f0d48e0" providerId="ADAL" clId="{56E8AA2A-6BF3-403D-8438-571A535EFD20}" dt="2019-11-05T16:41:26.478" v="2500" actId="1076"/>
          <ac:picMkLst>
            <pc:docMk/>
            <pc:sldMk cId="2340299565" sldId="479"/>
            <ac:picMk id="4098" creationId="{00000000-0000-0000-0000-000000000000}"/>
          </ac:picMkLst>
        </pc:picChg>
      </pc:sldChg>
      <pc:sldChg chg="modSp add">
        <pc:chgData name="Edward De Chazal" userId="b694c8dd-92f5-4e95-9e3a-95223f0d48e0" providerId="ADAL" clId="{56E8AA2A-6BF3-403D-8438-571A535EFD20}" dt="2019-11-08T18:40:53.835" v="11256" actId="13926"/>
        <pc:sldMkLst>
          <pc:docMk/>
          <pc:sldMk cId="4081407803" sldId="479"/>
        </pc:sldMkLst>
        <pc:spChg chg="mod">
          <ac:chgData name="Edward De Chazal" userId="b694c8dd-92f5-4e95-9e3a-95223f0d48e0" providerId="ADAL" clId="{56E8AA2A-6BF3-403D-8438-571A535EFD20}" dt="2019-11-08T18:40:53.835" v="11256" actId="13926"/>
          <ac:spMkLst>
            <pc:docMk/>
            <pc:sldMk cId="4081407803" sldId="479"/>
            <ac:spMk id="6" creationId="{1A7D7E44-0E6E-4702-A356-44F6094E5B28}"/>
          </ac:spMkLst>
        </pc:spChg>
        <pc:picChg chg="mod">
          <ac:chgData name="Edward De Chazal" userId="b694c8dd-92f5-4e95-9e3a-95223f0d48e0" providerId="ADAL" clId="{56E8AA2A-6BF3-403D-8438-571A535EFD20}" dt="2019-11-08T18:28:19.779" v="11223" actId="1076"/>
          <ac:picMkLst>
            <pc:docMk/>
            <pc:sldMk cId="4081407803" sldId="479"/>
            <ac:picMk id="3" creationId="{9A371698-1EEC-4159-AE83-6C5C54ABFB24}"/>
          </ac:picMkLst>
        </pc:picChg>
      </pc:sldChg>
      <pc:sldChg chg="add del">
        <pc:chgData name="Edward De Chazal" userId="b694c8dd-92f5-4e95-9e3a-95223f0d48e0" providerId="ADAL" clId="{56E8AA2A-6BF3-403D-8438-571A535EFD20}" dt="2019-11-05T16:41:58.075" v="2504"/>
        <pc:sldMkLst>
          <pc:docMk/>
          <pc:sldMk cId="57993136" sldId="480"/>
        </pc:sldMkLst>
      </pc:sldChg>
      <pc:sldChg chg="modSp add">
        <pc:chgData name="Edward De Chazal" userId="b694c8dd-92f5-4e95-9e3a-95223f0d48e0" providerId="ADAL" clId="{56E8AA2A-6BF3-403D-8438-571A535EFD20}" dt="2019-11-06T18:40:28.737" v="9249" actId="13926"/>
        <pc:sldMkLst>
          <pc:docMk/>
          <pc:sldMk cId="2216229763" sldId="480"/>
        </pc:sldMkLst>
        <pc:spChg chg="mod">
          <ac:chgData name="Edward De Chazal" userId="b694c8dd-92f5-4e95-9e3a-95223f0d48e0" providerId="ADAL" clId="{56E8AA2A-6BF3-403D-8438-571A535EFD20}" dt="2019-11-06T18:40:28.737" v="9249" actId="13926"/>
          <ac:spMkLst>
            <pc:docMk/>
            <pc:sldMk cId="2216229763" sldId="480"/>
            <ac:spMk id="6" creationId="{1A7D7E44-0E6E-4702-A356-44F6094E5B28}"/>
          </ac:spMkLst>
        </pc:spChg>
      </pc:sldChg>
      <pc:sldChg chg="modSp add del">
        <pc:chgData name="Edward De Chazal" userId="b694c8dd-92f5-4e95-9e3a-95223f0d48e0" providerId="ADAL" clId="{56E8AA2A-6BF3-403D-8438-571A535EFD20}" dt="2019-11-06T14:39:14.613" v="3498" actId="2696"/>
        <pc:sldMkLst>
          <pc:docMk/>
          <pc:sldMk cId="1034537976" sldId="481"/>
        </pc:sldMkLst>
        <pc:spChg chg="mod">
          <ac:chgData name="Edward De Chazal" userId="b694c8dd-92f5-4e95-9e3a-95223f0d48e0" providerId="ADAL" clId="{56E8AA2A-6BF3-403D-8438-571A535EFD20}" dt="2019-11-06T13:57:22.725" v="2806" actId="20577"/>
          <ac:spMkLst>
            <pc:docMk/>
            <pc:sldMk cId="1034537976" sldId="481"/>
            <ac:spMk id="6" creationId="{1A7D7E44-0E6E-4702-A356-44F6094E5B28}"/>
          </ac:spMkLst>
        </pc:spChg>
      </pc:sldChg>
      <pc:sldChg chg="modSp add">
        <pc:chgData name="Edward De Chazal" userId="b694c8dd-92f5-4e95-9e3a-95223f0d48e0" providerId="ADAL" clId="{56E8AA2A-6BF3-403D-8438-571A535EFD20}" dt="2019-11-06T18:39:15.167" v="9245" actId="13926"/>
        <pc:sldMkLst>
          <pc:docMk/>
          <pc:sldMk cId="2140614970" sldId="481"/>
        </pc:sldMkLst>
        <pc:spChg chg="mod">
          <ac:chgData name="Edward De Chazal" userId="b694c8dd-92f5-4e95-9e3a-95223f0d48e0" providerId="ADAL" clId="{56E8AA2A-6BF3-403D-8438-571A535EFD20}" dt="2019-11-06T18:39:15.167" v="9245" actId="13926"/>
          <ac:spMkLst>
            <pc:docMk/>
            <pc:sldMk cId="2140614970" sldId="481"/>
            <ac:spMk id="6" creationId="{1A7D7E44-0E6E-4702-A356-44F6094E5B28}"/>
          </ac:spMkLst>
        </pc:spChg>
      </pc:sldChg>
      <pc:sldChg chg="add del">
        <pc:chgData name="Edward De Chazal" userId="b694c8dd-92f5-4e95-9e3a-95223f0d48e0" providerId="ADAL" clId="{56E8AA2A-6BF3-403D-8438-571A535EFD20}" dt="2019-11-06T19:15:07.069" v="9859" actId="2696"/>
        <pc:sldMkLst>
          <pc:docMk/>
          <pc:sldMk cId="1927354056" sldId="482"/>
        </pc:sldMkLst>
      </pc:sldChg>
      <pc:sldChg chg="add del">
        <pc:chgData name="Edward De Chazal" userId="b694c8dd-92f5-4e95-9e3a-95223f0d48e0" providerId="ADAL" clId="{56E8AA2A-6BF3-403D-8438-571A535EFD20}" dt="2019-11-06T19:15:07.610" v="9860" actId="2696"/>
        <pc:sldMkLst>
          <pc:docMk/>
          <pc:sldMk cId="1651994299" sldId="483"/>
        </pc:sldMkLst>
      </pc:sldChg>
      <pc:sldChg chg="add del">
        <pc:chgData name="Edward De Chazal" userId="b694c8dd-92f5-4e95-9e3a-95223f0d48e0" providerId="ADAL" clId="{56E8AA2A-6BF3-403D-8438-571A535EFD20}" dt="2019-11-06T19:15:08.252" v="9861" actId="2696"/>
        <pc:sldMkLst>
          <pc:docMk/>
          <pc:sldMk cId="1768392073" sldId="484"/>
        </pc:sldMkLst>
      </pc:sldChg>
      <pc:sldChg chg="modSp add del">
        <pc:chgData name="Edward De Chazal" userId="b694c8dd-92f5-4e95-9e3a-95223f0d48e0" providerId="ADAL" clId="{56E8AA2A-6BF3-403D-8438-571A535EFD20}" dt="2019-11-06T14:03:52.687" v="2838" actId="2696"/>
        <pc:sldMkLst>
          <pc:docMk/>
          <pc:sldMk cId="763238695" sldId="485"/>
        </pc:sldMkLst>
        <pc:spChg chg="mod">
          <ac:chgData name="Edward De Chazal" userId="b694c8dd-92f5-4e95-9e3a-95223f0d48e0" providerId="ADAL" clId="{56E8AA2A-6BF3-403D-8438-571A535EFD20}" dt="2019-11-06T14:01:43.914" v="2834" actId="20577"/>
          <ac:spMkLst>
            <pc:docMk/>
            <pc:sldMk cId="763238695" sldId="485"/>
            <ac:spMk id="2" creationId="{0124B245-E2DB-4215-B5E0-DE7C3CE010ED}"/>
          </ac:spMkLst>
        </pc:spChg>
      </pc:sldChg>
      <pc:sldChg chg="add">
        <pc:chgData name="Edward De Chazal" userId="b694c8dd-92f5-4e95-9e3a-95223f0d48e0" providerId="ADAL" clId="{56E8AA2A-6BF3-403D-8438-571A535EFD20}" dt="2019-11-06T14:12:02.397" v="2881"/>
        <pc:sldMkLst>
          <pc:docMk/>
          <pc:sldMk cId="1603921942" sldId="485"/>
        </pc:sldMkLst>
      </pc:sldChg>
      <pc:sldChg chg="modSp add del">
        <pc:chgData name="Edward De Chazal" userId="b694c8dd-92f5-4e95-9e3a-95223f0d48e0" providerId="ADAL" clId="{56E8AA2A-6BF3-403D-8438-571A535EFD20}" dt="2019-11-06T14:11:55.586" v="2880" actId="2696"/>
        <pc:sldMkLst>
          <pc:docMk/>
          <pc:sldMk cId="3694437679" sldId="485"/>
        </pc:sldMkLst>
        <pc:spChg chg="mod">
          <ac:chgData name="Edward De Chazal" userId="b694c8dd-92f5-4e95-9e3a-95223f0d48e0" providerId="ADAL" clId="{56E8AA2A-6BF3-403D-8438-571A535EFD20}" dt="2019-11-06T14:11:51.134" v="2879"/>
          <ac:spMkLst>
            <pc:docMk/>
            <pc:sldMk cId="3694437679" sldId="485"/>
            <ac:spMk id="2" creationId="{0124B245-E2DB-4215-B5E0-DE7C3CE010ED}"/>
          </ac:spMkLst>
        </pc:spChg>
      </pc:sldChg>
      <pc:sldChg chg="add del">
        <pc:chgData name="Edward De Chazal" userId="b694c8dd-92f5-4e95-9e3a-95223f0d48e0" providerId="ADAL" clId="{56E8AA2A-6BF3-403D-8438-571A535EFD20}" dt="2019-11-06T18:11:24.515" v="8538" actId="2696"/>
        <pc:sldMkLst>
          <pc:docMk/>
          <pc:sldMk cId="811542287" sldId="486"/>
        </pc:sldMkLst>
      </pc:sldChg>
      <pc:sldChg chg="modSp add del">
        <pc:chgData name="Edward De Chazal" userId="b694c8dd-92f5-4e95-9e3a-95223f0d48e0" providerId="ADAL" clId="{56E8AA2A-6BF3-403D-8438-571A535EFD20}" dt="2019-11-06T14:12:10.358" v="2882" actId="2696"/>
        <pc:sldMkLst>
          <pc:docMk/>
          <pc:sldMk cId="2641925336" sldId="486"/>
        </pc:sldMkLst>
        <pc:spChg chg="mod">
          <ac:chgData name="Edward De Chazal" userId="b694c8dd-92f5-4e95-9e3a-95223f0d48e0" providerId="ADAL" clId="{56E8AA2A-6BF3-403D-8438-571A535EFD20}" dt="2019-11-06T14:11:47.635" v="2878" actId="20577"/>
          <ac:spMkLst>
            <pc:docMk/>
            <pc:sldMk cId="2641925336" sldId="486"/>
            <ac:spMk id="2" creationId="{0A482EA4-EB70-467E-82D1-B0A70244F8A5}"/>
          </ac:spMkLst>
        </pc:spChg>
      </pc:sldChg>
      <pc:sldChg chg="add del">
        <pc:chgData name="Edward De Chazal" userId="b694c8dd-92f5-4e95-9e3a-95223f0d48e0" providerId="ADAL" clId="{56E8AA2A-6BF3-403D-8438-571A535EFD20}" dt="2019-11-06T14:02:47.916" v="2836" actId="2696"/>
        <pc:sldMkLst>
          <pc:docMk/>
          <pc:sldMk cId="3721085662" sldId="486"/>
        </pc:sldMkLst>
      </pc:sldChg>
      <pc:sldChg chg="modSp add">
        <pc:chgData name="Edward De Chazal" userId="b694c8dd-92f5-4e95-9e3a-95223f0d48e0" providerId="ADAL" clId="{56E8AA2A-6BF3-403D-8438-571A535EFD20}" dt="2019-11-06T18:45:08.587" v="9311" actId="20577"/>
        <pc:sldMkLst>
          <pc:docMk/>
          <pc:sldMk cId="2392366086" sldId="487"/>
        </pc:sldMkLst>
        <pc:spChg chg="mod">
          <ac:chgData name="Edward De Chazal" userId="b694c8dd-92f5-4e95-9e3a-95223f0d48e0" providerId="ADAL" clId="{56E8AA2A-6BF3-403D-8438-571A535EFD20}" dt="2019-11-06T18:45:08.587" v="9311" actId="20577"/>
          <ac:spMkLst>
            <pc:docMk/>
            <pc:sldMk cId="2392366086" sldId="487"/>
            <ac:spMk id="2" creationId="{398C2070-9EBC-4EE8-81FF-1BF25EAB092B}"/>
          </ac:spMkLst>
        </pc:spChg>
      </pc:sldChg>
      <pc:sldChg chg="modSp add">
        <pc:chgData name="Edward De Chazal" userId="b694c8dd-92f5-4e95-9e3a-95223f0d48e0" providerId="ADAL" clId="{56E8AA2A-6BF3-403D-8438-571A535EFD20}" dt="2019-11-06T18:29:22.316" v="9075" actId="20577"/>
        <pc:sldMkLst>
          <pc:docMk/>
          <pc:sldMk cId="4276045591" sldId="488"/>
        </pc:sldMkLst>
        <pc:spChg chg="mod">
          <ac:chgData name="Edward De Chazal" userId="b694c8dd-92f5-4e95-9e3a-95223f0d48e0" providerId="ADAL" clId="{56E8AA2A-6BF3-403D-8438-571A535EFD20}" dt="2019-11-06T18:29:22.316" v="9075" actId="20577"/>
          <ac:spMkLst>
            <pc:docMk/>
            <pc:sldMk cId="4276045591" sldId="488"/>
            <ac:spMk id="2" creationId="{398C2070-9EBC-4EE8-81FF-1BF25EAB092B}"/>
          </ac:spMkLst>
        </pc:spChg>
      </pc:sldChg>
      <pc:sldChg chg="modSp add">
        <pc:chgData name="Edward De Chazal" userId="b694c8dd-92f5-4e95-9e3a-95223f0d48e0" providerId="ADAL" clId="{56E8AA2A-6BF3-403D-8438-571A535EFD20}" dt="2019-11-06T18:15:55.696" v="8777" actId="20577"/>
        <pc:sldMkLst>
          <pc:docMk/>
          <pc:sldMk cId="3257502416" sldId="489"/>
        </pc:sldMkLst>
        <pc:spChg chg="mod">
          <ac:chgData name="Edward De Chazal" userId="b694c8dd-92f5-4e95-9e3a-95223f0d48e0" providerId="ADAL" clId="{56E8AA2A-6BF3-403D-8438-571A535EFD20}" dt="2019-11-06T18:15:55.696" v="8777" actId="20577"/>
          <ac:spMkLst>
            <pc:docMk/>
            <pc:sldMk cId="3257502416" sldId="489"/>
            <ac:spMk id="2" creationId="{398C2070-9EBC-4EE8-81FF-1BF25EAB092B}"/>
          </ac:spMkLst>
        </pc:spChg>
      </pc:sldChg>
      <pc:sldChg chg="modSp add">
        <pc:chgData name="Edward De Chazal" userId="b694c8dd-92f5-4e95-9e3a-95223f0d48e0" providerId="ADAL" clId="{56E8AA2A-6BF3-403D-8438-571A535EFD20}" dt="2019-11-06T18:22:43.856" v="9010" actId="20577"/>
        <pc:sldMkLst>
          <pc:docMk/>
          <pc:sldMk cId="3398923640" sldId="490"/>
        </pc:sldMkLst>
        <pc:spChg chg="mod">
          <ac:chgData name="Edward De Chazal" userId="b694c8dd-92f5-4e95-9e3a-95223f0d48e0" providerId="ADAL" clId="{56E8AA2A-6BF3-403D-8438-571A535EFD20}" dt="2019-11-06T18:22:43.856" v="9010" actId="20577"/>
          <ac:spMkLst>
            <pc:docMk/>
            <pc:sldMk cId="3398923640" sldId="490"/>
            <ac:spMk id="2" creationId="{398C2070-9EBC-4EE8-81FF-1BF25EAB092B}"/>
          </ac:spMkLst>
        </pc:spChg>
      </pc:sldChg>
      <pc:sldChg chg="modSp add">
        <pc:chgData name="Edward De Chazal" userId="b694c8dd-92f5-4e95-9e3a-95223f0d48e0" providerId="ADAL" clId="{56E8AA2A-6BF3-403D-8438-571A535EFD20}" dt="2019-11-06T14:20:03.688" v="3125" actId="20577"/>
        <pc:sldMkLst>
          <pc:docMk/>
          <pc:sldMk cId="625889855" sldId="491"/>
        </pc:sldMkLst>
        <pc:spChg chg="mod">
          <ac:chgData name="Edward De Chazal" userId="b694c8dd-92f5-4e95-9e3a-95223f0d48e0" providerId="ADAL" clId="{56E8AA2A-6BF3-403D-8438-571A535EFD20}" dt="2019-11-06T14:20:03.688" v="3125" actId="20577"/>
          <ac:spMkLst>
            <pc:docMk/>
            <pc:sldMk cId="625889855" sldId="491"/>
            <ac:spMk id="2" creationId="{398C2070-9EBC-4EE8-81FF-1BF25EAB092B}"/>
          </ac:spMkLst>
        </pc:spChg>
      </pc:sldChg>
      <pc:sldChg chg="modSp add ord">
        <pc:chgData name="Edward De Chazal" userId="b694c8dd-92f5-4e95-9e3a-95223f0d48e0" providerId="ADAL" clId="{56E8AA2A-6BF3-403D-8438-571A535EFD20}" dt="2019-11-08T18:27:15.522" v="11218"/>
        <pc:sldMkLst>
          <pc:docMk/>
          <pc:sldMk cId="4274647174" sldId="492"/>
        </pc:sldMkLst>
        <pc:spChg chg="mod">
          <ac:chgData name="Edward De Chazal" userId="b694c8dd-92f5-4e95-9e3a-95223f0d48e0" providerId="ADAL" clId="{56E8AA2A-6BF3-403D-8438-571A535EFD20}" dt="2019-11-06T14:20:28.262" v="3152" actId="20577"/>
          <ac:spMkLst>
            <pc:docMk/>
            <pc:sldMk cId="4274647174" sldId="492"/>
            <ac:spMk id="2" creationId="{398C2070-9EBC-4EE8-81FF-1BF25EAB092B}"/>
          </ac:spMkLst>
        </pc:spChg>
      </pc:sldChg>
      <pc:sldChg chg="modSp add">
        <pc:chgData name="Edward De Chazal" userId="b694c8dd-92f5-4e95-9e3a-95223f0d48e0" providerId="ADAL" clId="{56E8AA2A-6BF3-403D-8438-571A535EFD20}" dt="2019-11-06T14:22:30.212" v="3172" actId="20577"/>
        <pc:sldMkLst>
          <pc:docMk/>
          <pc:sldMk cId="1536120440" sldId="493"/>
        </pc:sldMkLst>
        <pc:spChg chg="mod">
          <ac:chgData name="Edward De Chazal" userId="b694c8dd-92f5-4e95-9e3a-95223f0d48e0" providerId="ADAL" clId="{56E8AA2A-6BF3-403D-8438-571A535EFD20}" dt="2019-11-06T14:22:30.212" v="3172" actId="20577"/>
          <ac:spMkLst>
            <pc:docMk/>
            <pc:sldMk cId="1536120440" sldId="493"/>
            <ac:spMk id="2" creationId="{398C2070-9EBC-4EE8-81FF-1BF25EAB092B}"/>
          </ac:spMkLst>
        </pc:spChg>
      </pc:sldChg>
      <pc:sldChg chg="modSp add">
        <pc:chgData name="Edward De Chazal" userId="b694c8dd-92f5-4e95-9e3a-95223f0d48e0" providerId="ADAL" clId="{56E8AA2A-6BF3-403D-8438-571A535EFD20}" dt="2019-11-06T14:23:02.261" v="3200" actId="20577"/>
        <pc:sldMkLst>
          <pc:docMk/>
          <pc:sldMk cId="3059323995" sldId="494"/>
        </pc:sldMkLst>
        <pc:spChg chg="mod">
          <ac:chgData name="Edward De Chazal" userId="b694c8dd-92f5-4e95-9e3a-95223f0d48e0" providerId="ADAL" clId="{56E8AA2A-6BF3-403D-8438-571A535EFD20}" dt="2019-11-06T14:23:02.261" v="3200" actId="20577"/>
          <ac:spMkLst>
            <pc:docMk/>
            <pc:sldMk cId="3059323995" sldId="494"/>
            <ac:spMk id="2" creationId="{398C2070-9EBC-4EE8-81FF-1BF25EAB092B}"/>
          </ac:spMkLst>
        </pc:spChg>
      </pc:sldChg>
      <pc:sldChg chg="modSp add">
        <pc:chgData name="Edward De Chazal" userId="b694c8dd-92f5-4e95-9e3a-95223f0d48e0" providerId="ADAL" clId="{56E8AA2A-6BF3-403D-8438-571A535EFD20}" dt="2019-11-08T18:34:38.582" v="11240" actId="13926"/>
        <pc:sldMkLst>
          <pc:docMk/>
          <pc:sldMk cId="3423912895" sldId="495"/>
        </pc:sldMkLst>
        <pc:spChg chg="mod">
          <ac:chgData name="Edward De Chazal" userId="b694c8dd-92f5-4e95-9e3a-95223f0d48e0" providerId="ADAL" clId="{56E8AA2A-6BF3-403D-8438-571A535EFD20}" dt="2019-11-08T18:34:38.582" v="11240" actId="13926"/>
          <ac:spMkLst>
            <pc:docMk/>
            <pc:sldMk cId="3423912895" sldId="495"/>
            <ac:spMk id="7" creationId="{23E58F12-D16F-4658-ACDC-84111EAB2D75}"/>
          </ac:spMkLst>
        </pc:spChg>
        <pc:picChg chg="mod">
          <ac:chgData name="Edward De Chazal" userId="b694c8dd-92f5-4e95-9e3a-95223f0d48e0" providerId="ADAL" clId="{56E8AA2A-6BF3-403D-8438-571A535EFD20}" dt="2019-11-06T14:39:33.789" v="3500" actId="1076"/>
          <ac:picMkLst>
            <pc:docMk/>
            <pc:sldMk cId="3423912895" sldId="495"/>
            <ac:picMk id="3" creationId="{9A371698-1EEC-4159-AE83-6C5C54ABFB24}"/>
          </ac:picMkLst>
        </pc:picChg>
      </pc:sldChg>
      <pc:sldChg chg="modSp add del">
        <pc:chgData name="Edward De Chazal" userId="b694c8dd-92f5-4e95-9e3a-95223f0d48e0" providerId="ADAL" clId="{56E8AA2A-6BF3-403D-8438-571A535EFD20}" dt="2019-11-08T13:36:52.104" v="10970" actId="2696"/>
        <pc:sldMkLst>
          <pc:docMk/>
          <pc:sldMk cId="1522485878" sldId="496"/>
        </pc:sldMkLst>
        <pc:spChg chg="mod">
          <ac:chgData name="Edward De Chazal" userId="b694c8dd-92f5-4e95-9e3a-95223f0d48e0" providerId="ADAL" clId="{56E8AA2A-6BF3-403D-8438-571A535EFD20}" dt="2019-11-06T21:31:29.423" v="10150" actId="113"/>
          <ac:spMkLst>
            <pc:docMk/>
            <pc:sldMk cId="1522485878" sldId="496"/>
            <ac:spMk id="5" creationId="{A0953CFA-F3C3-4612-A767-064BA3162FDE}"/>
          </ac:spMkLst>
        </pc:spChg>
      </pc:sldChg>
      <pc:sldChg chg="addSp delSp modSp add del">
        <pc:chgData name="Edward De Chazal" userId="b694c8dd-92f5-4e95-9e3a-95223f0d48e0" providerId="ADAL" clId="{56E8AA2A-6BF3-403D-8438-571A535EFD20}" dt="2019-11-06T18:16:05.311" v="8778" actId="2696"/>
        <pc:sldMkLst>
          <pc:docMk/>
          <pc:sldMk cId="1691389224" sldId="496"/>
        </pc:sldMkLst>
        <pc:spChg chg="add del">
          <ac:chgData name="Edward De Chazal" userId="b694c8dd-92f5-4e95-9e3a-95223f0d48e0" providerId="ADAL" clId="{56E8AA2A-6BF3-403D-8438-571A535EFD20}" dt="2019-11-06T15:01:30.800" v="3675"/>
          <ac:spMkLst>
            <pc:docMk/>
            <pc:sldMk cId="1691389224" sldId="496"/>
            <ac:spMk id="4" creationId="{B14E947D-4D4A-423D-A825-1223CAD6CE72}"/>
          </ac:spMkLst>
        </pc:spChg>
        <pc:spChg chg="add del mod">
          <ac:chgData name="Edward De Chazal" userId="b694c8dd-92f5-4e95-9e3a-95223f0d48e0" providerId="ADAL" clId="{56E8AA2A-6BF3-403D-8438-571A535EFD20}" dt="2019-11-06T15:06:52.151" v="3727" actId="113"/>
          <ac:spMkLst>
            <pc:docMk/>
            <pc:sldMk cId="1691389224" sldId="496"/>
            <ac:spMk id="5" creationId="{A0953CFA-F3C3-4612-A767-064BA3162FDE}"/>
          </ac:spMkLst>
        </pc:spChg>
        <pc:graphicFrameChg chg="add del">
          <ac:chgData name="Edward De Chazal" userId="b694c8dd-92f5-4e95-9e3a-95223f0d48e0" providerId="ADAL" clId="{56E8AA2A-6BF3-403D-8438-571A535EFD20}" dt="2019-11-06T15:01:30.800" v="3675"/>
          <ac:graphicFrameMkLst>
            <pc:docMk/>
            <pc:sldMk cId="1691389224" sldId="496"/>
            <ac:graphicFrameMk id="2" creationId="{085C594C-D800-409C-8237-0A7A48BCD969}"/>
          </ac:graphicFrameMkLst>
        </pc:graphicFrameChg>
      </pc:sldChg>
      <pc:sldChg chg="modSp add">
        <pc:chgData name="Edward De Chazal" userId="b694c8dd-92f5-4e95-9e3a-95223f0d48e0" providerId="ADAL" clId="{56E8AA2A-6BF3-403D-8438-571A535EFD20}" dt="2019-11-06T15:23:51.635" v="3890" actId="20577"/>
        <pc:sldMkLst>
          <pc:docMk/>
          <pc:sldMk cId="2487503701" sldId="497"/>
        </pc:sldMkLst>
        <pc:spChg chg="mod">
          <ac:chgData name="Edward De Chazal" userId="b694c8dd-92f5-4e95-9e3a-95223f0d48e0" providerId="ADAL" clId="{56E8AA2A-6BF3-403D-8438-571A535EFD20}" dt="2019-11-06T15:23:51.635" v="3890" actId="20577"/>
          <ac:spMkLst>
            <pc:docMk/>
            <pc:sldMk cId="2487503701" sldId="497"/>
            <ac:spMk id="2" creationId="{398C2070-9EBC-4EE8-81FF-1BF25EAB092B}"/>
          </ac:spMkLst>
        </pc:spChg>
      </pc:sldChg>
      <pc:sldChg chg="modSp add">
        <pc:chgData name="Edward De Chazal" userId="b694c8dd-92f5-4e95-9e3a-95223f0d48e0" providerId="ADAL" clId="{56E8AA2A-6BF3-403D-8438-571A535EFD20}" dt="2019-11-06T21:53:58.813" v="10246" actId="1076"/>
        <pc:sldMkLst>
          <pc:docMk/>
          <pc:sldMk cId="4110764786" sldId="498"/>
        </pc:sldMkLst>
        <pc:spChg chg="mod">
          <ac:chgData name="Edward De Chazal" userId="b694c8dd-92f5-4e95-9e3a-95223f0d48e0" providerId="ADAL" clId="{56E8AA2A-6BF3-403D-8438-571A535EFD20}" dt="2019-11-06T15:26:02.537" v="3926" actId="20577"/>
          <ac:spMkLst>
            <pc:docMk/>
            <pc:sldMk cId="4110764786" sldId="498"/>
            <ac:spMk id="6" creationId="{1A7D7E44-0E6E-4702-A356-44F6094E5B28}"/>
          </ac:spMkLst>
        </pc:spChg>
        <pc:picChg chg="mod">
          <ac:chgData name="Edward De Chazal" userId="b694c8dd-92f5-4e95-9e3a-95223f0d48e0" providerId="ADAL" clId="{56E8AA2A-6BF3-403D-8438-571A535EFD20}" dt="2019-11-06T21:53:58.813" v="10246" actId="1076"/>
          <ac:picMkLst>
            <pc:docMk/>
            <pc:sldMk cId="4110764786" sldId="498"/>
            <ac:picMk id="3" creationId="{9A371698-1EEC-4159-AE83-6C5C54ABFB24}"/>
          </ac:picMkLst>
        </pc:picChg>
      </pc:sldChg>
      <pc:sldChg chg="addSp delSp modSp add del">
        <pc:chgData name="Edward De Chazal" userId="b694c8dd-92f5-4e95-9e3a-95223f0d48e0" providerId="ADAL" clId="{56E8AA2A-6BF3-403D-8438-571A535EFD20}" dt="2019-11-06T15:30:13.923" v="3938" actId="2696"/>
        <pc:sldMkLst>
          <pc:docMk/>
          <pc:sldMk cId="2299698917" sldId="499"/>
        </pc:sldMkLst>
        <pc:spChg chg="add del">
          <ac:chgData name="Edward De Chazal" userId="b694c8dd-92f5-4e95-9e3a-95223f0d48e0" providerId="ADAL" clId="{56E8AA2A-6BF3-403D-8438-571A535EFD20}" dt="2019-11-06T15:29:26.778" v="3931"/>
          <ac:spMkLst>
            <pc:docMk/>
            <pc:sldMk cId="2299698917" sldId="499"/>
            <ac:spMk id="2" creationId="{97598058-8216-4952-938A-0F398847DD50}"/>
          </ac:spMkLst>
        </pc:spChg>
        <pc:spChg chg="add mod">
          <ac:chgData name="Edward De Chazal" userId="b694c8dd-92f5-4e95-9e3a-95223f0d48e0" providerId="ADAL" clId="{56E8AA2A-6BF3-403D-8438-571A535EFD20}" dt="2019-11-06T15:29:40.542" v="3936" actId="14100"/>
          <ac:spMkLst>
            <pc:docMk/>
            <pc:sldMk cId="2299698917" sldId="499"/>
            <ac:spMk id="4" creationId="{35A69B53-2B66-4D27-B9EB-B4848B4AF719}"/>
          </ac:spMkLst>
        </pc:spChg>
      </pc:sldChg>
      <pc:sldChg chg="modSp add">
        <pc:chgData name="Edward De Chazal" userId="b694c8dd-92f5-4e95-9e3a-95223f0d48e0" providerId="ADAL" clId="{56E8AA2A-6BF3-403D-8438-571A535EFD20}" dt="2019-11-08T18:45:02.475" v="11276" actId="20577"/>
        <pc:sldMkLst>
          <pc:docMk/>
          <pc:sldMk cId="2736317251" sldId="500"/>
        </pc:sldMkLst>
        <pc:spChg chg="mod">
          <ac:chgData name="Edward De Chazal" userId="b694c8dd-92f5-4e95-9e3a-95223f0d48e0" providerId="ADAL" clId="{56E8AA2A-6BF3-403D-8438-571A535EFD20}" dt="2019-11-08T18:45:02.475" v="11276" actId="20577"/>
          <ac:spMkLst>
            <pc:docMk/>
            <pc:sldMk cId="2736317251" sldId="500"/>
            <ac:spMk id="6" creationId="{1A7D7E44-0E6E-4702-A356-44F6094E5B28}"/>
          </ac:spMkLst>
        </pc:spChg>
        <pc:picChg chg="mod">
          <ac:chgData name="Edward De Chazal" userId="b694c8dd-92f5-4e95-9e3a-95223f0d48e0" providerId="ADAL" clId="{56E8AA2A-6BF3-403D-8438-571A535EFD20}" dt="2019-11-06T18:03:20.355" v="8232" actId="1076"/>
          <ac:picMkLst>
            <pc:docMk/>
            <pc:sldMk cId="2736317251" sldId="500"/>
            <ac:picMk id="3" creationId="{9A371698-1EEC-4159-AE83-6C5C54ABFB24}"/>
          </ac:picMkLst>
        </pc:picChg>
      </pc:sldChg>
      <pc:sldChg chg="modSp add del">
        <pc:chgData name="Edward De Chazal" userId="b694c8dd-92f5-4e95-9e3a-95223f0d48e0" providerId="ADAL" clId="{56E8AA2A-6BF3-403D-8438-571A535EFD20}" dt="2019-11-06T18:06:34.385" v="8245" actId="2696"/>
        <pc:sldMkLst>
          <pc:docMk/>
          <pc:sldMk cId="1059901614" sldId="501"/>
        </pc:sldMkLst>
        <pc:spChg chg="mod">
          <ac:chgData name="Edward De Chazal" userId="b694c8dd-92f5-4e95-9e3a-95223f0d48e0" providerId="ADAL" clId="{56E8AA2A-6BF3-403D-8438-571A535EFD20}" dt="2019-11-06T16:44:22.688" v="4060" actId="20577"/>
          <ac:spMkLst>
            <pc:docMk/>
            <pc:sldMk cId="1059901614" sldId="501"/>
            <ac:spMk id="6" creationId="{1A7D7E44-0E6E-4702-A356-44F6094E5B28}"/>
          </ac:spMkLst>
        </pc:spChg>
      </pc:sldChg>
      <pc:sldChg chg="modSp add">
        <pc:chgData name="Edward De Chazal" userId="b694c8dd-92f5-4e95-9e3a-95223f0d48e0" providerId="ADAL" clId="{56E8AA2A-6BF3-403D-8438-571A535EFD20}" dt="2019-11-06T21:38:35.116" v="10227" actId="20577"/>
        <pc:sldMkLst>
          <pc:docMk/>
          <pc:sldMk cId="105662298" sldId="502"/>
        </pc:sldMkLst>
        <pc:spChg chg="mod">
          <ac:chgData name="Edward De Chazal" userId="b694c8dd-92f5-4e95-9e3a-95223f0d48e0" providerId="ADAL" clId="{56E8AA2A-6BF3-403D-8438-571A535EFD20}" dt="2019-11-06T21:38:35.116" v="10227" actId="20577"/>
          <ac:spMkLst>
            <pc:docMk/>
            <pc:sldMk cId="105662298" sldId="502"/>
            <ac:spMk id="6" creationId="{1A7D7E44-0E6E-4702-A356-44F6094E5B28}"/>
          </ac:spMkLst>
        </pc:spChg>
      </pc:sldChg>
      <pc:sldChg chg="modSp add">
        <pc:chgData name="Edward De Chazal" userId="b694c8dd-92f5-4e95-9e3a-95223f0d48e0" providerId="ADAL" clId="{56E8AA2A-6BF3-403D-8438-571A535EFD20}" dt="2019-11-08T18:50:50.863" v="11391" actId="5793"/>
        <pc:sldMkLst>
          <pc:docMk/>
          <pc:sldMk cId="788723449" sldId="503"/>
        </pc:sldMkLst>
        <pc:spChg chg="mod">
          <ac:chgData name="Edward De Chazal" userId="b694c8dd-92f5-4e95-9e3a-95223f0d48e0" providerId="ADAL" clId="{56E8AA2A-6BF3-403D-8438-571A535EFD20}" dt="2019-11-08T18:50:50.863" v="11391" actId="5793"/>
          <ac:spMkLst>
            <pc:docMk/>
            <pc:sldMk cId="788723449" sldId="503"/>
            <ac:spMk id="6" creationId="{1A7D7E44-0E6E-4702-A356-44F6094E5B28}"/>
          </ac:spMkLst>
        </pc:spChg>
      </pc:sldChg>
      <pc:sldChg chg="modSp add">
        <pc:chgData name="Edward De Chazal" userId="b694c8dd-92f5-4e95-9e3a-95223f0d48e0" providerId="ADAL" clId="{56E8AA2A-6BF3-403D-8438-571A535EFD20}" dt="2019-11-06T18:08:03.646" v="8331" actId="20577"/>
        <pc:sldMkLst>
          <pc:docMk/>
          <pc:sldMk cId="1901950140" sldId="504"/>
        </pc:sldMkLst>
        <pc:spChg chg="mod">
          <ac:chgData name="Edward De Chazal" userId="b694c8dd-92f5-4e95-9e3a-95223f0d48e0" providerId="ADAL" clId="{56E8AA2A-6BF3-403D-8438-571A535EFD20}" dt="2019-11-06T18:08:03.646" v="8331" actId="20577"/>
          <ac:spMkLst>
            <pc:docMk/>
            <pc:sldMk cId="1901950140" sldId="504"/>
            <ac:spMk id="6" creationId="{1A7D7E44-0E6E-4702-A356-44F6094E5B28}"/>
          </ac:spMkLst>
        </pc:spChg>
      </pc:sldChg>
      <pc:sldChg chg="modSp add">
        <pc:chgData name="Edward De Chazal" userId="b694c8dd-92f5-4e95-9e3a-95223f0d48e0" providerId="ADAL" clId="{56E8AA2A-6BF3-403D-8438-571A535EFD20}" dt="2019-11-06T18:05:55.486" v="8241" actId="20577"/>
        <pc:sldMkLst>
          <pc:docMk/>
          <pc:sldMk cId="1296247289" sldId="505"/>
        </pc:sldMkLst>
        <pc:spChg chg="mod">
          <ac:chgData name="Edward De Chazal" userId="b694c8dd-92f5-4e95-9e3a-95223f0d48e0" providerId="ADAL" clId="{56E8AA2A-6BF3-403D-8438-571A535EFD20}" dt="2019-11-06T18:05:55.486" v="8241" actId="20577"/>
          <ac:spMkLst>
            <pc:docMk/>
            <pc:sldMk cId="1296247289" sldId="505"/>
            <ac:spMk id="6" creationId="{1A7D7E44-0E6E-4702-A356-44F6094E5B28}"/>
          </ac:spMkLst>
        </pc:spChg>
      </pc:sldChg>
      <pc:sldChg chg="modSp add">
        <pc:chgData name="Edward De Chazal" userId="b694c8dd-92f5-4e95-9e3a-95223f0d48e0" providerId="ADAL" clId="{56E8AA2A-6BF3-403D-8438-571A535EFD20}" dt="2019-11-06T18:14:51.635" v="8750" actId="20577"/>
        <pc:sldMkLst>
          <pc:docMk/>
          <pc:sldMk cId="2712471998" sldId="506"/>
        </pc:sldMkLst>
        <pc:spChg chg="mod">
          <ac:chgData name="Edward De Chazal" userId="b694c8dd-92f5-4e95-9e3a-95223f0d48e0" providerId="ADAL" clId="{56E8AA2A-6BF3-403D-8438-571A535EFD20}" dt="2019-11-06T18:14:51.635" v="8750" actId="20577"/>
          <ac:spMkLst>
            <pc:docMk/>
            <pc:sldMk cId="2712471998" sldId="506"/>
            <ac:spMk id="6" creationId="{1A7D7E44-0E6E-4702-A356-44F6094E5B28}"/>
          </ac:spMkLst>
        </pc:spChg>
      </pc:sldChg>
      <pc:sldChg chg="modSp add">
        <pc:chgData name="Edward De Chazal" userId="b694c8dd-92f5-4e95-9e3a-95223f0d48e0" providerId="ADAL" clId="{56E8AA2A-6BF3-403D-8438-571A535EFD20}" dt="2019-11-08T18:47:57.231" v="11279"/>
        <pc:sldMkLst>
          <pc:docMk/>
          <pc:sldMk cId="1259871424" sldId="507"/>
        </pc:sldMkLst>
        <pc:spChg chg="mod">
          <ac:chgData name="Edward De Chazal" userId="b694c8dd-92f5-4e95-9e3a-95223f0d48e0" providerId="ADAL" clId="{56E8AA2A-6BF3-403D-8438-571A535EFD20}" dt="2019-11-08T18:47:57.231" v="11279"/>
          <ac:spMkLst>
            <pc:docMk/>
            <pc:sldMk cId="1259871424" sldId="507"/>
            <ac:spMk id="6" creationId="{1A7D7E44-0E6E-4702-A356-44F6094E5B28}"/>
          </ac:spMkLst>
        </pc:spChg>
      </pc:sldChg>
      <pc:sldChg chg="modSp add">
        <pc:chgData name="Edward De Chazal" userId="b694c8dd-92f5-4e95-9e3a-95223f0d48e0" providerId="ADAL" clId="{56E8AA2A-6BF3-403D-8438-571A535EFD20}" dt="2019-11-06T17:48:48.924" v="7004" actId="20577"/>
        <pc:sldMkLst>
          <pc:docMk/>
          <pc:sldMk cId="3659161487" sldId="508"/>
        </pc:sldMkLst>
        <pc:spChg chg="mod">
          <ac:chgData name="Edward De Chazal" userId="b694c8dd-92f5-4e95-9e3a-95223f0d48e0" providerId="ADAL" clId="{56E8AA2A-6BF3-403D-8438-571A535EFD20}" dt="2019-11-06T17:48:48.924" v="7004" actId="20577"/>
          <ac:spMkLst>
            <pc:docMk/>
            <pc:sldMk cId="3659161487" sldId="508"/>
            <ac:spMk id="6" creationId="{1A7D7E44-0E6E-4702-A356-44F6094E5B28}"/>
          </ac:spMkLst>
        </pc:spChg>
      </pc:sldChg>
      <pc:sldChg chg="modSp add">
        <pc:chgData name="Edward De Chazal" userId="b694c8dd-92f5-4e95-9e3a-95223f0d48e0" providerId="ADAL" clId="{56E8AA2A-6BF3-403D-8438-571A535EFD20}" dt="2019-11-08T18:52:12.250" v="11397" actId="14100"/>
        <pc:sldMkLst>
          <pc:docMk/>
          <pc:sldMk cId="462335307" sldId="509"/>
        </pc:sldMkLst>
        <pc:spChg chg="mod">
          <ac:chgData name="Edward De Chazal" userId="b694c8dd-92f5-4e95-9e3a-95223f0d48e0" providerId="ADAL" clId="{56E8AA2A-6BF3-403D-8438-571A535EFD20}" dt="2019-11-08T18:52:12.250" v="11397" actId="14100"/>
          <ac:spMkLst>
            <pc:docMk/>
            <pc:sldMk cId="462335307" sldId="509"/>
            <ac:spMk id="6" creationId="{1A7D7E44-0E6E-4702-A356-44F6094E5B28}"/>
          </ac:spMkLst>
        </pc:spChg>
      </pc:sldChg>
      <pc:sldChg chg="modSp add del">
        <pc:chgData name="Edward De Chazal" userId="b694c8dd-92f5-4e95-9e3a-95223f0d48e0" providerId="ADAL" clId="{56E8AA2A-6BF3-403D-8438-571A535EFD20}" dt="2019-11-06T17:03:04.921" v="4634" actId="2696"/>
        <pc:sldMkLst>
          <pc:docMk/>
          <pc:sldMk cId="1460853805" sldId="510"/>
        </pc:sldMkLst>
        <pc:spChg chg="mod">
          <ac:chgData name="Edward De Chazal" userId="b694c8dd-92f5-4e95-9e3a-95223f0d48e0" providerId="ADAL" clId="{56E8AA2A-6BF3-403D-8438-571A535EFD20}" dt="2019-11-06T17:03:01.701" v="4633" actId="20577"/>
          <ac:spMkLst>
            <pc:docMk/>
            <pc:sldMk cId="1460853805" sldId="510"/>
            <ac:spMk id="6" creationId="{1A7D7E44-0E6E-4702-A356-44F6094E5B28}"/>
          </ac:spMkLst>
        </pc:spChg>
      </pc:sldChg>
      <pc:sldChg chg="modSp add del">
        <pc:chgData name="Edward De Chazal" userId="b694c8dd-92f5-4e95-9e3a-95223f0d48e0" providerId="ADAL" clId="{56E8AA2A-6BF3-403D-8438-571A535EFD20}" dt="2019-11-08T18:51:26.149" v="11396" actId="20577"/>
        <pc:sldMkLst>
          <pc:docMk/>
          <pc:sldMk cId="2928971005" sldId="510"/>
        </pc:sldMkLst>
        <pc:spChg chg="mod">
          <ac:chgData name="Edward De Chazal" userId="b694c8dd-92f5-4e95-9e3a-95223f0d48e0" providerId="ADAL" clId="{56E8AA2A-6BF3-403D-8438-571A535EFD20}" dt="2019-11-08T18:51:26.149" v="11396" actId="20577"/>
          <ac:spMkLst>
            <pc:docMk/>
            <pc:sldMk cId="2928971005" sldId="510"/>
            <ac:spMk id="6" creationId="{1A7D7E44-0E6E-4702-A356-44F6094E5B28}"/>
          </ac:spMkLst>
        </pc:spChg>
      </pc:sldChg>
      <pc:sldChg chg="modSp add">
        <pc:chgData name="Edward De Chazal" userId="b694c8dd-92f5-4e95-9e3a-95223f0d48e0" providerId="ADAL" clId="{56E8AA2A-6BF3-403D-8438-571A535EFD20}" dt="2019-11-06T18:09:57.175" v="8530" actId="20577"/>
        <pc:sldMkLst>
          <pc:docMk/>
          <pc:sldMk cId="1105444460" sldId="511"/>
        </pc:sldMkLst>
        <pc:spChg chg="mod">
          <ac:chgData name="Edward De Chazal" userId="b694c8dd-92f5-4e95-9e3a-95223f0d48e0" providerId="ADAL" clId="{56E8AA2A-6BF3-403D-8438-571A535EFD20}" dt="2019-11-06T18:09:57.175" v="8530" actId="20577"/>
          <ac:spMkLst>
            <pc:docMk/>
            <pc:sldMk cId="1105444460" sldId="511"/>
            <ac:spMk id="6" creationId="{1A7D7E44-0E6E-4702-A356-44F6094E5B28}"/>
          </ac:spMkLst>
        </pc:spChg>
      </pc:sldChg>
      <pc:sldChg chg="modSp add">
        <pc:chgData name="Edward De Chazal" userId="b694c8dd-92f5-4e95-9e3a-95223f0d48e0" providerId="ADAL" clId="{56E8AA2A-6BF3-403D-8438-571A535EFD20}" dt="2019-11-06T18:19:17.816" v="8962" actId="13926"/>
        <pc:sldMkLst>
          <pc:docMk/>
          <pc:sldMk cId="1345399442" sldId="512"/>
        </pc:sldMkLst>
        <pc:spChg chg="mod">
          <ac:chgData name="Edward De Chazal" userId="b694c8dd-92f5-4e95-9e3a-95223f0d48e0" providerId="ADAL" clId="{56E8AA2A-6BF3-403D-8438-571A535EFD20}" dt="2019-11-06T18:19:17.816" v="8962" actId="13926"/>
          <ac:spMkLst>
            <pc:docMk/>
            <pc:sldMk cId="1345399442" sldId="512"/>
            <ac:spMk id="5" creationId="{A0953CFA-F3C3-4612-A767-064BA3162FDE}"/>
          </ac:spMkLst>
        </pc:spChg>
      </pc:sldChg>
      <pc:sldChg chg="add del">
        <pc:chgData name="Edward De Chazal" userId="b694c8dd-92f5-4e95-9e3a-95223f0d48e0" providerId="ADAL" clId="{56E8AA2A-6BF3-403D-8438-571A535EFD20}" dt="2019-11-06T18:06:33.703" v="8244" actId="2696"/>
        <pc:sldMkLst>
          <pc:docMk/>
          <pc:sldMk cId="4056723106" sldId="512"/>
        </pc:sldMkLst>
      </pc:sldChg>
      <pc:sldChg chg="modSp add del">
        <pc:chgData name="Edward De Chazal" userId="b694c8dd-92f5-4e95-9e3a-95223f0d48e0" providerId="ADAL" clId="{56E8AA2A-6BF3-403D-8438-571A535EFD20}" dt="2019-11-06T18:06:19.505" v="8242" actId="2696"/>
        <pc:sldMkLst>
          <pc:docMk/>
          <pc:sldMk cId="252235392" sldId="513"/>
        </pc:sldMkLst>
        <pc:spChg chg="mod">
          <ac:chgData name="Edward De Chazal" userId="b694c8dd-92f5-4e95-9e3a-95223f0d48e0" providerId="ADAL" clId="{56E8AA2A-6BF3-403D-8438-571A535EFD20}" dt="2019-11-06T18:05:35.015" v="8238" actId="20577"/>
          <ac:spMkLst>
            <pc:docMk/>
            <pc:sldMk cId="252235392" sldId="513"/>
            <ac:spMk id="6" creationId="{1A7D7E44-0E6E-4702-A356-44F6094E5B28}"/>
          </ac:spMkLst>
        </pc:spChg>
      </pc:sldChg>
      <pc:sldChg chg="add del">
        <pc:chgData name="Edward De Chazal" userId="b694c8dd-92f5-4e95-9e3a-95223f0d48e0" providerId="ADAL" clId="{56E8AA2A-6BF3-403D-8438-571A535EFD20}" dt="2019-11-06T18:11:08.516" v="8531" actId="2696"/>
        <pc:sldMkLst>
          <pc:docMk/>
          <pc:sldMk cId="3987613001" sldId="513"/>
        </pc:sldMkLst>
      </pc:sldChg>
      <pc:sldChg chg="modSp add">
        <pc:chgData name="Edward De Chazal" userId="b694c8dd-92f5-4e95-9e3a-95223f0d48e0" providerId="ADAL" clId="{56E8AA2A-6BF3-403D-8438-571A535EFD20}" dt="2019-11-06T18:27:07.047" v="9035" actId="20577"/>
        <pc:sldMkLst>
          <pc:docMk/>
          <pc:sldMk cId="4229656620" sldId="513"/>
        </pc:sldMkLst>
        <pc:spChg chg="mod">
          <ac:chgData name="Edward De Chazal" userId="b694c8dd-92f5-4e95-9e3a-95223f0d48e0" providerId="ADAL" clId="{56E8AA2A-6BF3-403D-8438-571A535EFD20}" dt="2019-11-06T18:27:07.047" v="9035" actId="20577"/>
          <ac:spMkLst>
            <pc:docMk/>
            <pc:sldMk cId="4229656620" sldId="513"/>
            <ac:spMk id="2" creationId="{398C2070-9EBC-4EE8-81FF-1BF25EAB092B}"/>
          </ac:spMkLst>
        </pc:spChg>
      </pc:sldChg>
      <pc:sldChg chg="addSp modSp add del">
        <pc:chgData name="Edward De Chazal" userId="b694c8dd-92f5-4e95-9e3a-95223f0d48e0" providerId="ADAL" clId="{56E8AA2A-6BF3-403D-8438-571A535EFD20}" dt="2019-11-07T17:36:15.648" v="10334" actId="2696"/>
        <pc:sldMkLst>
          <pc:docMk/>
          <pc:sldMk cId="137904452" sldId="514"/>
        </pc:sldMkLst>
        <pc:picChg chg="add mod">
          <ac:chgData name="Edward De Chazal" userId="b694c8dd-92f5-4e95-9e3a-95223f0d48e0" providerId="ADAL" clId="{56E8AA2A-6BF3-403D-8438-571A535EFD20}" dt="2019-11-07T12:51:41.977" v="10258" actId="1076"/>
          <ac:picMkLst>
            <pc:docMk/>
            <pc:sldMk cId="137904452" sldId="514"/>
            <ac:picMk id="2" creationId="{5CC2CFC6-93EE-46B0-835E-EB00ADF911A1}"/>
          </ac:picMkLst>
        </pc:picChg>
        <pc:picChg chg="mod">
          <ac:chgData name="Edward De Chazal" userId="b694c8dd-92f5-4e95-9e3a-95223f0d48e0" providerId="ADAL" clId="{56E8AA2A-6BF3-403D-8438-571A535EFD20}" dt="2019-11-07T12:50:56.381" v="10247" actId="1076"/>
          <ac:picMkLst>
            <pc:docMk/>
            <pc:sldMk cId="137904452" sldId="514"/>
            <ac:picMk id="3" creationId="{9A371698-1EEC-4159-AE83-6C5C54ABFB24}"/>
          </ac:picMkLst>
        </pc:picChg>
      </pc:sldChg>
      <pc:sldChg chg="add">
        <pc:chgData name="Edward De Chazal" userId="b694c8dd-92f5-4e95-9e3a-95223f0d48e0" providerId="ADAL" clId="{56E8AA2A-6BF3-403D-8438-571A535EFD20}" dt="2019-11-07T17:36:17.814" v="10335"/>
        <pc:sldMkLst>
          <pc:docMk/>
          <pc:sldMk cId="2098719212" sldId="514"/>
        </pc:sldMkLst>
      </pc:sldChg>
      <pc:sldChg chg="addSp modSp add">
        <pc:chgData name="Edward De Chazal" userId="b694c8dd-92f5-4e95-9e3a-95223f0d48e0" providerId="ADAL" clId="{56E8AA2A-6BF3-403D-8438-571A535EFD20}" dt="2019-11-08T18:42:01.019" v="11257" actId="6549"/>
        <pc:sldMkLst>
          <pc:docMk/>
          <pc:sldMk cId="3974525068" sldId="515"/>
        </pc:sldMkLst>
        <pc:spChg chg="add mod">
          <ac:chgData name="Edward De Chazal" userId="b694c8dd-92f5-4e95-9e3a-95223f0d48e0" providerId="ADAL" clId="{56E8AA2A-6BF3-403D-8438-571A535EFD20}" dt="2019-11-08T18:42:01.019" v="11257" actId="6549"/>
          <ac:spMkLst>
            <pc:docMk/>
            <pc:sldMk cId="3974525068" sldId="515"/>
            <ac:spMk id="2" creationId="{0EF34663-7137-45B9-82E9-2F68517AFD47}"/>
          </ac:spMkLst>
        </pc:spChg>
        <pc:picChg chg="mod">
          <ac:chgData name="Edward De Chazal" userId="b694c8dd-92f5-4e95-9e3a-95223f0d48e0" providerId="ADAL" clId="{56E8AA2A-6BF3-403D-8438-571A535EFD20}" dt="2019-11-06T18:56:57.248" v="9331" actId="1076"/>
          <ac:picMkLst>
            <pc:docMk/>
            <pc:sldMk cId="3974525068" sldId="515"/>
            <ac:picMk id="4" creationId="{7F1FFDB6-B46E-4ABD-ACEC-CDF62A9DE833}"/>
          </ac:picMkLst>
        </pc:picChg>
      </pc:sldChg>
      <pc:sldChg chg="modSp add">
        <pc:chgData name="Edward De Chazal" userId="b694c8dd-92f5-4e95-9e3a-95223f0d48e0" providerId="ADAL" clId="{56E8AA2A-6BF3-403D-8438-571A535EFD20}" dt="2019-11-06T21:34:50.757" v="10154" actId="1076"/>
        <pc:sldMkLst>
          <pc:docMk/>
          <pc:sldMk cId="1833457905" sldId="516"/>
        </pc:sldMkLst>
        <pc:spChg chg="mod">
          <ac:chgData name="Edward De Chazal" userId="b694c8dd-92f5-4e95-9e3a-95223f0d48e0" providerId="ADAL" clId="{56E8AA2A-6BF3-403D-8438-571A535EFD20}" dt="2019-11-06T21:34:50.757" v="10154" actId="1076"/>
          <ac:spMkLst>
            <pc:docMk/>
            <pc:sldMk cId="1833457905" sldId="516"/>
            <ac:spMk id="6" creationId="{1A7D7E44-0E6E-4702-A356-44F6094E5B28}"/>
          </ac:spMkLst>
        </pc:spChg>
      </pc:sldChg>
      <pc:sldChg chg="modSp add">
        <pc:chgData name="Edward De Chazal" userId="b694c8dd-92f5-4e95-9e3a-95223f0d48e0" providerId="ADAL" clId="{56E8AA2A-6BF3-403D-8438-571A535EFD20}" dt="2019-11-08T18:38:15.772" v="11253" actId="13926"/>
        <pc:sldMkLst>
          <pc:docMk/>
          <pc:sldMk cId="3175849839" sldId="517"/>
        </pc:sldMkLst>
        <pc:graphicFrameChg chg="mod modGraphic">
          <ac:chgData name="Edward De Chazal" userId="b694c8dd-92f5-4e95-9e3a-95223f0d48e0" providerId="ADAL" clId="{56E8AA2A-6BF3-403D-8438-571A535EFD20}" dt="2019-11-08T18:38:15.772" v="11253" actId="13926"/>
          <ac:graphicFrameMkLst>
            <pc:docMk/>
            <pc:sldMk cId="3175849839" sldId="517"/>
            <ac:graphicFrameMk id="20" creationId="{C3FE90E5-F4A6-4A25-A16B-BDBD2338662C}"/>
          </ac:graphicFrameMkLst>
        </pc:graphicFrameChg>
      </pc:sldChg>
      <pc:sldChg chg="modSp add">
        <pc:chgData name="Edward De Chazal" userId="b694c8dd-92f5-4e95-9e3a-95223f0d48e0" providerId="ADAL" clId="{56E8AA2A-6BF3-403D-8438-571A535EFD20}" dt="2019-11-08T18:29:11.893" v="11230" actId="13926"/>
        <pc:sldMkLst>
          <pc:docMk/>
          <pc:sldMk cId="3144240847" sldId="518"/>
        </pc:sldMkLst>
        <pc:spChg chg="mod">
          <ac:chgData name="Edward De Chazal" userId="b694c8dd-92f5-4e95-9e3a-95223f0d48e0" providerId="ADAL" clId="{56E8AA2A-6BF3-403D-8438-571A535EFD20}" dt="2019-11-08T18:29:11.893" v="11230" actId="13926"/>
          <ac:spMkLst>
            <pc:docMk/>
            <pc:sldMk cId="3144240847" sldId="518"/>
            <ac:spMk id="6" creationId="{1A7D7E44-0E6E-4702-A356-44F6094E5B28}"/>
          </ac:spMkLst>
        </pc:spChg>
      </pc:sldChg>
      <pc:sldMasterChg chg="delSldLayout">
        <pc:chgData name="Edward De Chazal" userId="b694c8dd-92f5-4e95-9e3a-95223f0d48e0" providerId="ADAL" clId="{56E8AA2A-6BF3-403D-8438-571A535EFD20}" dt="2019-11-06T18:11:23.790" v="8537" actId="2696"/>
        <pc:sldMasterMkLst>
          <pc:docMk/>
          <pc:sldMasterMk cId="0" sldId="2147483648"/>
        </pc:sldMasterMkLst>
        <pc:sldLayoutChg chg="del">
          <pc:chgData name="Edward De Chazal" userId="b694c8dd-92f5-4e95-9e3a-95223f0d48e0" providerId="ADAL" clId="{56E8AA2A-6BF3-403D-8438-571A535EFD20}" dt="2019-11-06T18:11:23.790" v="8537" actId="2696"/>
          <pc:sldLayoutMkLst>
            <pc:docMk/>
            <pc:sldMasterMk cId="0" sldId="2147483648"/>
            <pc:sldLayoutMk cId="132777051" sldId="2147483686"/>
          </pc:sldLayoutMkLst>
        </pc:sldLayoutChg>
      </pc:sldMasterChg>
      <pc:sldMasterChg chg="del delSldLayout">
        <pc:chgData name="Edward De Chazal" userId="b694c8dd-92f5-4e95-9e3a-95223f0d48e0" providerId="ADAL" clId="{56E8AA2A-6BF3-403D-8438-571A535EFD20}" dt="2019-11-06T18:11:25.395" v="8553" actId="2696"/>
        <pc:sldMasterMkLst>
          <pc:docMk/>
          <pc:sldMasterMk cId="2295061807" sldId="2147483672"/>
        </pc:sldMasterMkLst>
        <pc:sldLayoutChg chg="del">
          <pc:chgData name="Edward De Chazal" userId="b694c8dd-92f5-4e95-9e3a-95223f0d48e0" providerId="ADAL" clId="{56E8AA2A-6BF3-403D-8438-571A535EFD20}" dt="2019-11-06T18:11:25.355" v="8540" actId="2696"/>
          <pc:sldLayoutMkLst>
            <pc:docMk/>
            <pc:sldMasterMk cId="2295061807" sldId="2147483672"/>
            <pc:sldLayoutMk cId="2256018418" sldId="2147483673"/>
          </pc:sldLayoutMkLst>
        </pc:sldLayoutChg>
        <pc:sldLayoutChg chg="del">
          <pc:chgData name="Edward De Chazal" userId="b694c8dd-92f5-4e95-9e3a-95223f0d48e0" providerId="ADAL" clId="{56E8AA2A-6BF3-403D-8438-571A535EFD20}" dt="2019-11-06T18:11:25.360" v="8541" actId="2696"/>
          <pc:sldLayoutMkLst>
            <pc:docMk/>
            <pc:sldMasterMk cId="2295061807" sldId="2147483672"/>
            <pc:sldLayoutMk cId="2188106041" sldId="2147483674"/>
          </pc:sldLayoutMkLst>
        </pc:sldLayoutChg>
        <pc:sldLayoutChg chg="del">
          <pc:chgData name="Edward De Chazal" userId="b694c8dd-92f5-4e95-9e3a-95223f0d48e0" providerId="ADAL" clId="{56E8AA2A-6BF3-403D-8438-571A535EFD20}" dt="2019-11-06T18:11:25.360" v="8542" actId="2696"/>
          <pc:sldLayoutMkLst>
            <pc:docMk/>
            <pc:sldMasterMk cId="2295061807" sldId="2147483672"/>
            <pc:sldLayoutMk cId="404332823" sldId="2147483675"/>
          </pc:sldLayoutMkLst>
        </pc:sldLayoutChg>
        <pc:sldLayoutChg chg="del">
          <pc:chgData name="Edward De Chazal" userId="b694c8dd-92f5-4e95-9e3a-95223f0d48e0" providerId="ADAL" clId="{56E8AA2A-6BF3-403D-8438-571A535EFD20}" dt="2019-11-06T18:11:25.365" v="8543" actId="2696"/>
          <pc:sldLayoutMkLst>
            <pc:docMk/>
            <pc:sldMasterMk cId="2295061807" sldId="2147483672"/>
            <pc:sldLayoutMk cId="1941841574" sldId="2147483676"/>
          </pc:sldLayoutMkLst>
        </pc:sldLayoutChg>
        <pc:sldLayoutChg chg="del">
          <pc:chgData name="Edward De Chazal" userId="b694c8dd-92f5-4e95-9e3a-95223f0d48e0" providerId="ADAL" clId="{56E8AA2A-6BF3-403D-8438-571A535EFD20}" dt="2019-11-06T18:11:25.365" v="8544" actId="2696"/>
          <pc:sldLayoutMkLst>
            <pc:docMk/>
            <pc:sldMasterMk cId="2295061807" sldId="2147483672"/>
            <pc:sldLayoutMk cId="509668170" sldId="2147483677"/>
          </pc:sldLayoutMkLst>
        </pc:sldLayoutChg>
        <pc:sldLayoutChg chg="del">
          <pc:chgData name="Edward De Chazal" userId="b694c8dd-92f5-4e95-9e3a-95223f0d48e0" providerId="ADAL" clId="{56E8AA2A-6BF3-403D-8438-571A535EFD20}" dt="2019-11-06T18:11:25.370" v="8545" actId="2696"/>
          <pc:sldLayoutMkLst>
            <pc:docMk/>
            <pc:sldMasterMk cId="2295061807" sldId="2147483672"/>
            <pc:sldLayoutMk cId="2908666424" sldId="2147483678"/>
          </pc:sldLayoutMkLst>
        </pc:sldLayoutChg>
        <pc:sldLayoutChg chg="del">
          <pc:chgData name="Edward De Chazal" userId="b694c8dd-92f5-4e95-9e3a-95223f0d48e0" providerId="ADAL" clId="{56E8AA2A-6BF3-403D-8438-571A535EFD20}" dt="2019-11-06T18:11:25.370" v="8546" actId="2696"/>
          <pc:sldLayoutMkLst>
            <pc:docMk/>
            <pc:sldMasterMk cId="2295061807" sldId="2147483672"/>
            <pc:sldLayoutMk cId="3275777943" sldId="2147483679"/>
          </pc:sldLayoutMkLst>
        </pc:sldLayoutChg>
        <pc:sldLayoutChg chg="del">
          <pc:chgData name="Edward De Chazal" userId="b694c8dd-92f5-4e95-9e3a-95223f0d48e0" providerId="ADAL" clId="{56E8AA2A-6BF3-403D-8438-571A535EFD20}" dt="2019-11-06T18:11:25.375" v="8547" actId="2696"/>
          <pc:sldLayoutMkLst>
            <pc:docMk/>
            <pc:sldMasterMk cId="2295061807" sldId="2147483672"/>
            <pc:sldLayoutMk cId="2092614567" sldId="2147483680"/>
          </pc:sldLayoutMkLst>
        </pc:sldLayoutChg>
        <pc:sldLayoutChg chg="del">
          <pc:chgData name="Edward De Chazal" userId="b694c8dd-92f5-4e95-9e3a-95223f0d48e0" providerId="ADAL" clId="{56E8AA2A-6BF3-403D-8438-571A535EFD20}" dt="2019-11-06T18:11:25.375" v="8548" actId="2696"/>
          <pc:sldLayoutMkLst>
            <pc:docMk/>
            <pc:sldMasterMk cId="2295061807" sldId="2147483672"/>
            <pc:sldLayoutMk cId="4172675183" sldId="2147483681"/>
          </pc:sldLayoutMkLst>
        </pc:sldLayoutChg>
        <pc:sldLayoutChg chg="del">
          <pc:chgData name="Edward De Chazal" userId="b694c8dd-92f5-4e95-9e3a-95223f0d48e0" providerId="ADAL" clId="{56E8AA2A-6BF3-403D-8438-571A535EFD20}" dt="2019-11-06T18:11:25.375" v="8549" actId="2696"/>
          <pc:sldLayoutMkLst>
            <pc:docMk/>
            <pc:sldMasterMk cId="2295061807" sldId="2147483672"/>
            <pc:sldLayoutMk cId="4260407322" sldId="2147483682"/>
          </pc:sldLayoutMkLst>
        </pc:sldLayoutChg>
        <pc:sldLayoutChg chg="del">
          <pc:chgData name="Edward De Chazal" userId="b694c8dd-92f5-4e95-9e3a-95223f0d48e0" providerId="ADAL" clId="{56E8AA2A-6BF3-403D-8438-571A535EFD20}" dt="2019-11-06T18:11:25.375" v="8550" actId="2696"/>
          <pc:sldLayoutMkLst>
            <pc:docMk/>
            <pc:sldMasterMk cId="2295061807" sldId="2147483672"/>
            <pc:sldLayoutMk cId="3403693049" sldId="2147483683"/>
          </pc:sldLayoutMkLst>
        </pc:sldLayoutChg>
        <pc:sldLayoutChg chg="del">
          <pc:chgData name="Edward De Chazal" userId="b694c8dd-92f5-4e95-9e3a-95223f0d48e0" providerId="ADAL" clId="{56E8AA2A-6BF3-403D-8438-571A535EFD20}" dt="2019-11-06T18:11:25.385" v="8551" actId="2696"/>
          <pc:sldLayoutMkLst>
            <pc:docMk/>
            <pc:sldMasterMk cId="2295061807" sldId="2147483672"/>
            <pc:sldLayoutMk cId="2600877897" sldId="2147483684"/>
          </pc:sldLayoutMkLst>
        </pc:sldLayoutChg>
        <pc:sldLayoutChg chg="del">
          <pc:chgData name="Edward De Chazal" userId="b694c8dd-92f5-4e95-9e3a-95223f0d48e0" providerId="ADAL" clId="{56E8AA2A-6BF3-403D-8438-571A535EFD20}" dt="2019-11-06T18:11:25.390" v="8552" actId="2696"/>
          <pc:sldLayoutMkLst>
            <pc:docMk/>
            <pc:sldMasterMk cId="2295061807" sldId="2147483672"/>
            <pc:sldLayoutMk cId="1545464174" sldId="2147483685"/>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5:24:50.593"/>
    </inkml:context>
    <inkml:brush xml:id="br0">
      <inkml:brushProperty name="width" value="0.05" units="cm"/>
      <inkml:brushProperty name="height" value="0.05" units="cm"/>
      <inkml:brushProperty name="ignorePressure" value="1"/>
    </inkml:brush>
  </inkml:definitions>
  <inkml:trace contextRef="#ctx0" brushRef="#br0">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5:27:06.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84,'1112'0,"-1031"-4,0-4,0-3,13-7,7-1,70-2,-122 19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28:37.2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1 277,'20'-1,"0"0,0-2,-1 0,20-7,23-4,246-31,50-9,-272 40,0 4,59 1,175 9,-78 1,281-21,-129 3,-334 13,33-8,-27 3,22 1,200-5,501-17,-6 40,-453 22,189 47,-373-58,0-7,48-5,291-13,-131-1,-323 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28:42.1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0,'602'0,"-560"2,0 2,0 2,4 3,-1-1,1-2,20 0,126-2,34-10,-102-13,-23 3,-66 13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28:46.0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0 125,'632'-7,"1"-27,-318 1,-67 5,171 6,244 26,-630-4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28:53.2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56,'196'3,"212"-7,-358-1,34-9,-41 6,1 1,23 2,99 7,-82 0,68-7,-119-1,-7-3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29:08.0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0 148,'24'-2,"0"0,0-1,-1-2,1 0,11-6,43-9,143-17,23 7,-45 6,-161 20,-1 1,1 1,-1 3,1 0,22 6,95 8,1-7,108-10,-118 0,-109 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29:29.0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1 289,'471'21,"22"-1,-300-19,-35 2,-1-7,1-7,25-10,391-60,-46 9,-387 48,1 5,1 8,50 4,-149 5,1-1,-1-3,0-2,-1-1,15-7,5 0,-8 6,0 3,1 3,0 2,0 2,7 3,35 0,-61-3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29:36.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1 124,'261'0,"704"-17,-120-13,-422 18,855-11,-1250 22,1-2,-1-1,0-1,3-2,3 0,0 1,16 0,227 3,-151 5,-106-1,-1 1,0 1,1 0,-1 2,-1 0,1 1,-1 1,0 1,0 0,-1 1,0 1,-1 1,0 0,3 5,6 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29:53.6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0 246,'0'1,"1"0,-1 0,0 0,1 0,-1 0,0-1,1 1,-1 0,1 0,-1-1,1 1,-1 0,1-1,0 1,-1 0,1-1,0 1,0-1,-1 1,1-1,0 1,0-1,0 0,-1 1,1-1,0 0,28 7,-25-6,129 22,0-6,2-5,109-7,438-6,-647-1,0-2,0-1,-1-2,20-7,42-8,428-66,-467 76,0-3,-1-1,39-20,-75 30,1 0,-1 1,1 1,0 1,0 1,5 1,130 4,-55 1,-36-2,-29 0,-1-2,1-1,-1-1,0-2,0-2,0-1,155-43,-147 42,1 2,-1 2,1 3,0 1,11 2,20 0,-52 0,1 0,-1 2,0 1,17 6,-37-10,24 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29:58.1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0 116,'973'0,"-948"-2,-1-1,0-1,0-1,0-1,-1-1,22-10,45-13,29-4,-84 26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5:25:15.9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1,'1533'0,"-1498"0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0:05.9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1 288,'1886'0,"-1676"-8,545-72,-438 43,-71 9,995-98,-1019 117,137 16,-353-6,326 17,186 3,-74-22,-411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0:16.8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0 265,'477'2,"540"-5,-741-11,126-28,-331 30,0-3,-1-3,43-19,-87 29,1 2,0 0,0 2,1 1,10 1,50 1,4 4,32 1,790-44,-564 17,210 4,-515 17,41-5,-31 1,39 1,123 12,98 12,2955 103,-3170-122,0 4,0 5,-1 4,50 14,69 22,2-9,2-10,179-1,-11-30,-138-2,-217 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0:20.5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0,'851'0,"-817"0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0:23.9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1,'610'0,"-572"0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0:27.2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73,'456'-21,"-20"-1,-289 25,-55 0,68-8,-86-12,-51 11,4-1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0:32.4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1,'929'0,"-895"0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0:35.0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1 108,'1232'0,"-1192"0,1-2,0-1,-1-2,0-2,0-2,-1-1,0-2,-1-2,3-3,-6 2,-5 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0:37.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0,'1862'0,"-1828"0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0:43.4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44,'295'1,"331"-4,-378-16,19-1,621 18,-564 3,-90 9,-1 10,8 12,-91-13,787 80,418-30,-1223-68,-1-6,55-12,-97 4,-1-4,-1-4,73-28,29-25,-124 46</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0:48.0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1 309,'1948'0,"-1640"-8,18-16,307-46,-611 67,881-125,-641 89,-146 22,117-2,-184 19,1 2,-1 2,0 2,0 2,45 15,32 18,87 45,74 26,-132-68,2-7,1-7,1-6,2-8,112-4,-222-11,1-2,15-4,-51 3,0-1,0-1,0 0,-1-1,1 0,-1-1,-1-1,1-1,-1 0,17-10,0 1,1 2,0 1,1 1,0 2,1 2,1 1,-1 1,1 2,1 1,-1 2,19 2,110 2,-119-1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5:26:24.2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1 162,'767'0,"-727"-3,0-1,-1-2,0-2,37-12,-33 8,0 2,0 1,38-1,-49 7,-1-1,28-9,-27 6,0 1,25-1,-4 2,39-10,17-2,-77 14</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0:52.5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0 166,'920'31,"-727"-25,-15-1,-65 12,-70-9,40 2,42-6,1-6,70-11,248-44,-247 29,-175 26,-1-1,0-1,0 0,0-2,0 0,-1-2,0 0,0-1,5-4,-6 2,1 2,0 0,1 1,-1 1,2 1,-1 1,22-2,28 0,57 2,-56 3,1126-5,-637 11,-527-4</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1:00.2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0 250,'1174'-21,"-797"-4,-1-16,21-21,-277 36,2-6,-8 1,-95 27,1 1,1 0,-1 2,0 0,0 1,0 1,1 1,3 2,39 9,57 18,-111-28,4 1,448 122,-290-87,128 12,-110-36,0-8,74-11,228 4,84-3,-466-6,100-22,-111 14,0 4,89 0,1055 16,-1146-2,0 5,0 3,-1 5,22 9,-28-9,1-4,0-3,1-5,16-4,6 1,478-1,-541-1,0-2,0-2,9-5,11-1,10-5,-54 11,1 1,0 1,12 0,-6 4</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1:02.4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0,'1005'0,"-916"0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1:05.2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1,'7'0,"0"1,1 0,-1 1,0 0,0 0,7 3,18 5,130 22,2-8,62-2,-164-16,168 7,85-12,-151-2,-130 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7:31:07.5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0,'1066'0,"-1004"0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5:26:28.5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0,'506'24,"-270"-10,38-11,-240-3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5:26:32.7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1 125,'1177'0,"-1118"-3,-1-2,53-13,-20 3,-35 4,-2-2,19-8,-1 0,-43 15,0 2,0 0,0 2,20 1,-46 1,38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5:26:37.6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41,'198'3,"6"0,2-10,24-27,125 29,-253 6,-68-1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5:26:41.2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0 167,'1155'0,"-1079"-3,-1-4,3-3,66-7,602-83,-666 87,0 4,7 2,-54 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5:26:44.2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1,'614'20,"-38"1,-552-20,0-1,0-2,-1 0,1-1,-1-2,2 0,2-4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1T15:26:51.3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0,'1662'0,"-1628"0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5654ED9D-89C3-499C-93E2-2B815A682795}" type="datetimeFigureOut">
              <a:rPr lang="en-GB" smtClean="0"/>
              <a:t>15/11/2019</a:t>
            </a:fld>
            <a:endParaRPr lang="en-GB"/>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21DC0BFC-CCFD-4AF1-81FC-EE238AD5051E}" type="slidenum">
              <a:rPr lang="en-GB" smtClean="0"/>
              <a:t>‹#›</a:t>
            </a:fld>
            <a:endParaRPr lang="en-GB"/>
          </a:p>
        </p:txBody>
      </p:sp>
    </p:spTree>
    <p:extLst>
      <p:ext uri="{BB962C8B-B14F-4D97-AF65-F5344CB8AC3E}">
        <p14:creationId xmlns:p14="http://schemas.microsoft.com/office/powerpoint/2010/main" val="3485889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C0BFC-CCFD-4AF1-81FC-EE238AD5051E}" type="slidenum">
              <a:rPr lang="en-GB" smtClean="0"/>
              <a:t>1</a:t>
            </a:fld>
            <a:endParaRPr lang="en-GB"/>
          </a:p>
        </p:txBody>
      </p:sp>
    </p:spTree>
    <p:extLst>
      <p:ext uri="{BB962C8B-B14F-4D97-AF65-F5344CB8AC3E}">
        <p14:creationId xmlns:p14="http://schemas.microsoft.com/office/powerpoint/2010/main" val="2777108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C0BFC-CCFD-4AF1-81FC-EE238AD5051E}" type="slidenum">
              <a:rPr lang="en-GB" smtClean="0"/>
              <a:t>58</a:t>
            </a:fld>
            <a:endParaRPr lang="en-GB"/>
          </a:p>
        </p:txBody>
      </p:sp>
    </p:spTree>
    <p:extLst>
      <p:ext uri="{BB962C8B-B14F-4D97-AF65-F5344CB8AC3E}">
        <p14:creationId xmlns:p14="http://schemas.microsoft.com/office/powerpoint/2010/main" val="450116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EED5E-F9D3-4966-A18F-545CA32FE6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75FABC7C-AAF4-4EFE-8A0D-E2C16FF0C0C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408180-BF36-420F-A290-38B7803AAD91}"/>
              </a:ext>
            </a:extLst>
          </p:cNvPr>
          <p:cNvSpPr>
            <a:spLocks noGrp="1"/>
          </p:cNvSpPr>
          <p:nvPr>
            <p:ph type="dt" sz="half" idx="10"/>
          </p:nvPr>
        </p:nvSpPr>
        <p:spPr/>
        <p:txBody>
          <a:bodyPr/>
          <a:lstStyle/>
          <a:p>
            <a:fld id="{6C21C2E8-2792-4667-BF1D-D763DD52CDD0}" type="datetimeFigureOut">
              <a:rPr lang="en-GB" smtClean="0"/>
              <a:t>15/11/2019</a:t>
            </a:fld>
            <a:endParaRPr lang="en-GB"/>
          </a:p>
        </p:txBody>
      </p:sp>
      <p:sp>
        <p:nvSpPr>
          <p:cNvPr id="5" name="Footer Placeholder 4">
            <a:extLst>
              <a:ext uri="{FF2B5EF4-FFF2-40B4-BE49-F238E27FC236}">
                <a16:creationId xmlns:a16="http://schemas.microsoft.com/office/drawing/2014/main" id="{CFEE8EFF-EC60-428D-B825-69ED1DE7C1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42F4B0-465D-4AF2-817F-68874048BE11}"/>
              </a:ext>
            </a:extLst>
          </p:cNvPr>
          <p:cNvSpPr>
            <a:spLocks noGrp="1"/>
          </p:cNvSpPr>
          <p:nvPr>
            <p:ph type="sldNum" sz="quarter" idx="12"/>
          </p:nvPr>
        </p:nvSpPr>
        <p:spPr/>
        <p:txBody>
          <a:bodyPr/>
          <a:lstStyle/>
          <a:p>
            <a:fld id="{D093D7D6-5399-46CC-BF65-561AF0204586}" type="slidenum">
              <a:rPr lang="en-GB" smtClean="0"/>
              <a:t>‹#›</a:t>
            </a:fld>
            <a:endParaRPr lang="en-GB"/>
          </a:p>
        </p:txBody>
      </p:sp>
    </p:spTree>
    <p:extLst>
      <p:ext uri="{BB962C8B-B14F-4D97-AF65-F5344CB8AC3E}">
        <p14:creationId xmlns:p14="http://schemas.microsoft.com/office/powerpoint/2010/main" val="1888502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9B5-8D1B-4197-A61A-C8153A4474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6CF390-B55C-46EB-B269-6F1860A25B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609183-E7A9-4273-A0D1-5D9D72B5840C}"/>
              </a:ext>
            </a:extLst>
          </p:cNvPr>
          <p:cNvSpPr>
            <a:spLocks noGrp="1"/>
          </p:cNvSpPr>
          <p:nvPr>
            <p:ph type="dt" sz="half" idx="10"/>
          </p:nvPr>
        </p:nvSpPr>
        <p:spPr/>
        <p:txBody>
          <a:bodyPr/>
          <a:lstStyle/>
          <a:p>
            <a:fld id="{6C21C2E8-2792-4667-BF1D-D763DD52CDD0}" type="datetimeFigureOut">
              <a:rPr lang="en-GB" smtClean="0"/>
              <a:t>15/11/2019</a:t>
            </a:fld>
            <a:endParaRPr lang="en-GB"/>
          </a:p>
        </p:txBody>
      </p:sp>
      <p:sp>
        <p:nvSpPr>
          <p:cNvPr id="5" name="Footer Placeholder 4">
            <a:extLst>
              <a:ext uri="{FF2B5EF4-FFF2-40B4-BE49-F238E27FC236}">
                <a16:creationId xmlns:a16="http://schemas.microsoft.com/office/drawing/2014/main" id="{1B920D61-9CE6-4F7F-A737-36FFBEBC89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1842A3-A038-4E49-BA7D-CD1F9EA98B6A}"/>
              </a:ext>
            </a:extLst>
          </p:cNvPr>
          <p:cNvSpPr>
            <a:spLocks noGrp="1"/>
          </p:cNvSpPr>
          <p:nvPr>
            <p:ph type="sldNum" sz="quarter" idx="12"/>
          </p:nvPr>
        </p:nvSpPr>
        <p:spPr/>
        <p:txBody>
          <a:bodyPr/>
          <a:lstStyle/>
          <a:p>
            <a:fld id="{D093D7D6-5399-46CC-BF65-561AF0204586}" type="slidenum">
              <a:rPr lang="en-GB" smtClean="0"/>
              <a:t>‹#›</a:t>
            </a:fld>
            <a:endParaRPr lang="en-GB"/>
          </a:p>
        </p:txBody>
      </p:sp>
    </p:spTree>
    <p:extLst>
      <p:ext uri="{BB962C8B-B14F-4D97-AF65-F5344CB8AC3E}">
        <p14:creationId xmlns:p14="http://schemas.microsoft.com/office/powerpoint/2010/main" val="768791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EB62A-3670-4A44-88AF-16909B385CC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4EDFB5-BBDC-4FC3-92E9-86D03118384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5A2FA-1F7A-4272-8D91-5090CF5E0ADB}"/>
              </a:ext>
            </a:extLst>
          </p:cNvPr>
          <p:cNvSpPr>
            <a:spLocks noGrp="1"/>
          </p:cNvSpPr>
          <p:nvPr>
            <p:ph type="dt" sz="half" idx="10"/>
          </p:nvPr>
        </p:nvSpPr>
        <p:spPr/>
        <p:txBody>
          <a:bodyPr/>
          <a:lstStyle/>
          <a:p>
            <a:fld id="{6C21C2E8-2792-4667-BF1D-D763DD52CDD0}" type="datetimeFigureOut">
              <a:rPr lang="en-GB" smtClean="0"/>
              <a:t>15/11/2019</a:t>
            </a:fld>
            <a:endParaRPr lang="en-GB"/>
          </a:p>
        </p:txBody>
      </p:sp>
      <p:sp>
        <p:nvSpPr>
          <p:cNvPr id="5" name="Footer Placeholder 4">
            <a:extLst>
              <a:ext uri="{FF2B5EF4-FFF2-40B4-BE49-F238E27FC236}">
                <a16:creationId xmlns:a16="http://schemas.microsoft.com/office/drawing/2014/main" id="{BC5EE96E-D238-47F4-88BE-76C27FCE0A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996125-D9BA-41B4-8015-C22FEC6D5153}"/>
              </a:ext>
            </a:extLst>
          </p:cNvPr>
          <p:cNvSpPr>
            <a:spLocks noGrp="1"/>
          </p:cNvSpPr>
          <p:nvPr>
            <p:ph type="sldNum" sz="quarter" idx="12"/>
          </p:nvPr>
        </p:nvSpPr>
        <p:spPr/>
        <p:txBody>
          <a:bodyPr/>
          <a:lstStyle/>
          <a:p>
            <a:fld id="{D093D7D6-5399-46CC-BF65-561AF0204586}" type="slidenum">
              <a:rPr lang="en-GB" smtClean="0"/>
              <a:t>‹#›</a:t>
            </a:fld>
            <a:endParaRPr lang="en-GB"/>
          </a:p>
        </p:txBody>
      </p:sp>
    </p:spTree>
    <p:extLst>
      <p:ext uri="{BB962C8B-B14F-4D97-AF65-F5344CB8AC3E}">
        <p14:creationId xmlns:p14="http://schemas.microsoft.com/office/powerpoint/2010/main" val="2941023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7ED2E-80A6-4FE5-A314-7695457B43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C65DD9-2EE9-44A8-B2C4-7EC0EF0DA3C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3C8C50-A0DD-4463-9B87-6E07D42445E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359145D-187C-40A7-95B9-BC0D7D5B813B}"/>
              </a:ext>
            </a:extLst>
          </p:cNvPr>
          <p:cNvSpPr>
            <a:spLocks noGrp="1"/>
          </p:cNvSpPr>
          <p:nvPr>
            <p:ph type="dt" sz="half" idx="10"/>
          </p:nvPr>
        </p:nvSpPr>
        <p:spPr/>
        <p:txBody>
          <a:bodyPr/>
          <a:lstStyle/>
          <a:p>
            <a:fld id="{6C21C2E8-2792-4667-BF1D-D763DD52CDD0}" type="datetimeFigureOut">
              <a:rPr lang="en-GB" smtClean="0"/>
              <a:t>15/11/2019</a:t>
            </a:fld>
            <a:endParaRPr lang="en-GB"/>
          </a:p>
        </p:txBody>
      </p:sp>
      <p:sp>
        <p:nvSpPr>
          <p:cNvPr id="6" name="Footer Placeholder 5">
            <a:extLst>
              <a:ext uri="{FF2B5EF4-FFF2-40B4-BE49-F238E27FC236}">
                <a16:creationId xmlns:a16="http://schemas.microsoft.com/office/drawing/2014/main" id="{4F6E508F-8974-4398-B7AD-5C8F16C3C9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A92695-4A0D-4627-B5D9-54DA8117E83A}"/>
              </a:ext>
            </a:extLst>
          </p:cNvPr>
          <p:cNvSpPr>
            <a:spLocks noGrp="1"/>
          </p:cNvSpPr>
          <p:nvPr>
            <p:ph type="sldNum" sz="quarter" idx="12"/>
          </p:nvPr>
        </p:nvSpPr>
        <p:spPr/>
        <p:txBody>
          <a:bodyPr/>
          <a:lstStyle/>
          <a:p>
            <a:fld id="{D093D7D6-5399-46CC-BF65-561AF0204586}" type="slidenum">
              <a:rPr lang="en-GB" smtClean="0"/>
              <a:t>‹#›</a:t>
            </a:fld>
            <a:endParaRPr lang="en-GB"/>
          </a:p>
        </p:txBody>
      </p:sp>
    </p:spTree>
    <p:extLst>
      <p:ext uri="{BB962C8B-B14F-4D97-AF65-F5344CB8AC3E}">
        <p14:creationId xmlns:p14="http://schemas.microsoft.com/office/powerpoint/2010/main" val="3683414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B63E9-923A-4917-A3A0-5195C90DD5C0}"/>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B90A39-432A-4A56-814C-3EBB1B90726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346558F-2B25-46C9-88BE-3FB09967D62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460B26-ED5D-4109-B94D-65CCAC054CC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EDD1083-0125-4FBA-AD18-AD1B14FAE68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9BE0A4-636F-4162-B476-C6D09E4E9CEA}"/>
              </a:ext>
            </a:extLst>
          </p:cNvPr>
          <p:cNvSpPr>
            <a:spLocks noGrp="1"/>
          </p:cNvSpPr>
          <p:nvPr>
            <p:ph type="dt" sz="half" idx="10"/>
          </p:nvPr>
        </p:nvSpPr>
        <p:spPr/>
        <p:txBody>
          <a:bodyPr/>
          <a:lstStyle/>
          <a:p>
            <a:fld id="{6C21C2E8-2792-4667-BF1D-D763DD52CDD0}" type="datetimeFigureOut">
              <a:rPr lang="en-GB" smtClean="0"/>
              <a:t>15/11/2019</a:t>
            </a:fld>
            <a:endParaRPr lang="en-GB"/>
          </a:p>
        </p:txBody>
      </p:sp>
      <p:sp>
        <p:nvSpPr>
          <p:cNvPr id="8" name="Footer Placeholder 7">
            <a:extLst>
              <a:ext uri="{FF2B5EF4-FFF2-40B4-BE49-F238E27FC236}">
                <a16:creationId xmlns:a16="http://schemas.microsoft.com/office/drawing/2014/main" id="{0AF5F67D-AE08-477B-9509-EC561CD69BC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A8B274-8F23-4233-BBBE-C074685932D5}"/>
              </a:ext>
            </a:extLst>
          </p:cNvPr>
          <p:cNvSpPr>
            <a:spLocks noGrp="1"/>
          </p:cNvSpPr>
          <p:nvPr>
            <p:ph type="sldNum" sz="quarter" idx="12"/>
          </p:nvPr>
        </p:nvSpPr>
        <p:spPr/>
        <p:txBody>
          <a:bodyPr/>
          <a:lstStyle/>
          <a:p>
            <a:fld id="{D093D7D6-5399-46CC-BF65-561AF0204586}" type="slidenum">
              <a:rPr lang="en-GB" smtClean="0"/>
              <a:t>‹#›</a:t>
            </a:fld>
            <a:endParaRPr lang="en-GB"/>
          </a:p>
        </p:txBody>
      </p:sp>
    </p:spTree>
    <p:extLst>
      <p:ext uri="{BB962C8B-B14F-4D97-AF65-F5344CB8AC3E}">
        <p14:creationId xmlns:p14="http://schemas.microsoft.com/office/powerpoint/2010/main" val="978312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B08-FF11-49ED-9855-AF189A481D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C4AB71-AAA3-4830-95ED-DE36430D53B6}"/>
              </a:ext>
            </a:extLst>
          </p:cNvPr>
          <p:cNvSpPr>
            <a:spLocks noGrp="1"/>
          </p:cNvSpPr>
          <p:nvPr>
            <p:ph type="dt" sz="half" idx="10"/>
          </p:nvPr>
        </p:nvSpPr>
        <p:spPr/>
        <p:txBody>
          <a:bodyPr/>
          <a:lstStyle/>
          <a:p>
            <a:fld id="{6C21C2E8-2792-4667-BF1D-D763DD52CDD0}" type="datetimeFigureOut">
              <a:rPr lang="en-GB" smtClean="0"/>
              <a:t>15/11/2019</a:t>
            </a:fld>
            <a:endParaRPr lang="en-GB"/>
          </a:p>
        </p:txBody>
      </p:sp>
      <p:sp>
        <p:nvSpPr>
          <p:cNvPr id="4" name="Footer Placeholder 3">
            <a:extLst>
              <a:ext uri="{FF2B5EF4-FFF2-40B4-BE49-F238E27FC236}">
                <a16:creationId xmlns:a16="http://schemas.microsoft.com/office/drawing/2014/main" id="{125CE437-A6DE-44DD-8BEF-5AAC16DF3E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6EDE61-E754-474F-9493-71FAD8BE453A}"/>
              </a:ext>
            </a:extLst>
          </p:cNvPr>
          <p:cNvSpPr>
            <a:spLocks noGrp="1"/>
          </p:cNvSpPr>
          <p:nvPr>
            <p:ph type="sldNum" sz="quarter" idx="12"/>
          </p:nvPr>
        </p:nvSpPr>
        <p:spPr/>
        <p:txBody>
          <a:bodyPr/>
          <a:lstStyle/>
          <a:p>
            <a:fld id="{D093D7D6-5399-46CC-BF65-561AF0204586}" type="slidenum">
              <a:rPr lang="en-GB" smtClean="0"/>
              <a:t>‹#›</a:t>
            </a:fld>
            <a:endParaRPr lang="en-GB"/>
          </a:p>
        </p:txBody>
      </p:sp>
    </p:spTree>
    <p:extLst>
      <p:ext uri="{BB962C8B-B14F-4D97-AF65-F5344CB8AC3E}">
        <p14:creationId xmlns:p14="http://schemas.microsoft.com/office/powerpoint/2010/main" val="3657469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BF9E1-0C49-4B59-B9B1-1D0FDE773BF9}"/>
              </a:ext>
            </a:extLst>
          </p:cNvPr>
          <p:cNvSpPr>
            <a:spLocks noGrp="1"/>
          </p:cNvSpPr>
          <p:nvPr>
            <p:ph type="dt" sz="half" idx="10"/>
          </p:nvPr>
        </p:nvSpPr>
        <p:spPr/>
        <p:txBody>
          <a:bodyPr/>
          <a:lstStyle/>
          <a:p>
            <a:fld id="{6C21C2E8-2792-4667-BF1D-D763DD52CDD0}" type="datetimeFigureOut">
              <a:rPr lang="en-GB" smtClean="0"/>
              <a:t>15/11/2019</a:t>
            </a:fld>
            <a:endParaRPr lang="en-GB"/>
          </a:p>
        </p:txBody>
      </p:sp>
      <p:sp>
        <p:nvSpPr>
          <p:cNvPr id="3" name="Footer Placeholder 2">
            <a:extLst>
              <a:ext uri="{FF2B5EF4-FFF2-40B4-BE49-F238E27FC236}">
                <a16:creationId xmlns:a16="http://schemas.microsoft.com/office/drawing/2014/main" id="{16A51F27-7EE5-4A06-9704-EAB7234E46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AE2280-AC28-427D-9AA0-525569CE3F6B}"/>
              </a:ext>
            </a:extLst>
          </p:cNvPr>
          <p:cNvSpPr>
            <a:spLocks noGrp="1"/>
          </p:cNvSpPr>
          <p:nvPr>
            <p:ph type="sldNum" sz="quarter" idx="12"/>
          </p:nvPr>
        </p:nvSpPr>
        <p:spPr/>
        <p:txBody>
          <a:bodyPr/>
          <a:lstStyle/>
          <a:p>
            <a:fld id="{D093D7D6-5399-46CC-BF65-561AF0204586}" type="slidenum">
              <a:rPr lang="en-GB" smtClean="0"/>
              <a:t>‹#›</a:t>
            </a:fld>
            <a:endParaRPr lang="en-GB"/>
          </a:p>
        </p:txBody>
      </p:sp>
    </p:spTree>
    <p:extLst>
      <p:ext uri="{BB962C8B-B14F-4D97-AF65-F5344CB8AC3E}">
        <p14:creationId xmlns:p14="http://schemas.microsoft.com/office/powerpoint/2010/main" val="1727363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C70A-BFC5-4EBD-9A31-21B178D87AE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AB65C5C-D2DB-4DE0-863B-1FF32950A7C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E818575-772B-4C63-911E-01C53FDB558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9CAF6B2-19C5-4FC4-966B-71AF4EDB8816}"/>
              </a:ext>
            </a:extLst>
          </p:cNvPr>
          <p:cNvSpPr>
            <a:spLocks noGrp="1"/>
          </p:cNvSpPr>
          <p:nvPr>
            <p:ph type="dt" sz="half" idx="10"/>
          </p:nvPr>
        </p:nvSpPr>
        <p:spPr/>
        <p:txBody>
          <a:bodyPr/>
          <a:lstStyle/>
          <a:p>
            <a:fld id="{6C21C2E8-2792-4667-BF1D-D763DD52CDD0}" type="datetimeFigureOut">
              <a:rPr lang="en-GB" smtClean="0"/>
              <a:t>15/11/2019</a:t>
            </a:fld>
            <a:endParaRPr lang="en-GB"/>
          </a:p>
        </p:txBody>
      </p:sp>
      <p:sp>
        <p:nvSpPr>
          <p:cNvPr id="6" name="Footer Placeholder 5">
            <a:extLst>
              <a:ext uri="{FF2B5EF4-FFF2-40B4-BE49-F238E27FC236}">
                <a16:creationId xmlns:a16="http://schemas.microsoft.com/office/drawing/2014/main" id="{35B91AF3-0607-4426-BEB2-2674A80614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01580A-C4DC-4D23-9868-B3E86CF0FB4E}"/>
              </a:ext>
            </a:extLst>
          </p:cNvPr>
          <p:cNvSpPr>
            <a:spLocks noGrp="1"/>
          </p:cNvSpPr>
          <p:nvPr>
            <p:ph type="sldNum" sz="quarter" idx="12"/>
          </p:nvPr>
        </p:nvSpPr>
        <p:spPr/>
        <p:txBody>
          <a:bodyPr/>
          <a:lstStyle/>
          <a:p>
            <a:fld id="{D093D7D6-5399-46CC-BF65-561AF0204586}" type="slidenum">
              <a:rPr lang="en-GB" smtClean="0"/>
              <a:t>‹#›</a:t>
            </a:fld>
            <a:endParaRPr lang="en-GB"/>
          </a:p>
        </p:txBody>
      </p:sp>
    </p:spTree>
    <p:extLst>
      <p:ext uri="{BB962C8B-B14F-4D97-AF65-F5344CB8AC3E}">
        <p14:creationId xmlns:p14="http://schemas.microsoft.com/office/powerpoint/2010/main" val="421305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3864-86AC-4C71-B275-E0A75B8594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ED39CE-CD93-424E-A9FB-D2B27E3917F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F27F9E8C-11E5-49E8-A8FD-27110513577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FDEBB8E-2EF0-4F3E-ADFE-B0E38C652F35}"/>
              </a:ext>
            </a:extLst>
          </p:cNvPr>
          <p:cNvSpPr>
            <a:spLocks noGrp="1"/>
          </p:cNvSpPr>
          <p:nvPr>
            <p:ph type="dt" sz="half" idx="10"/>
          </p:nvPr>
        </p:nvSpPr>
        <p:spPr/>
        <p:txBody>
          <a:bodyPr/>
          <a:lstStyle/>
          <a:p>
            <a:fld id="{6C21C2E8-2792-4667-BF1D-D763DD52CDD0}" type="datetimeFigureOut">
              <a:rPr lang="en-GB" smtClean="0"/>
              <a:t>15/11/2019</a:t>
            </a:fld>
            <a:endParaRPr lang="en-GB"/>
          </a:p>
        </p:txBody>
      </p:sp>
      <p:sp>
        <p:nvSpPr>
          <p:cNvPr id="6" name="Footer Placeholder 5">
            <a:extLst>
              <a:ext uri="{FF2B5EF4-FFF2-40B4-BE49-F238E27FC236}">
                <a16:creationId xmlns:a16="http://schemas.microsoft.com/office/drawing/2014/main" id="{AEA11386-394B-4041-ADE3-0B26BD6214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F2AC23-011F-46A1-A5BF-9D6DFE767970}"/>
              </a:ext>
            </a:extLst>
          </p:cNvPr>
          <p:cNvSpPr>
            <a:spLocks noGrp="1"/>
          </p:cNvSpPr>
          <p:nvPr>
            <p:ph type="sldNum" sz="quarter" idx="12"/>
          </p:nvPr>
        </p:nvSpPr>
        <p:spPr/>
        <p:txBody>
          <a:bodyPr/>
          <a:lstStyle/>
          <a:p>
            <a:fld id="{D093D7D6-5399-46CC-BF65-561AF0204586}" type="slidenum">
              <a:rPr lang="en-GB" smtClean="0"/>
              <a:t>‹#›</a:t>
            </a:fld>
            <a:endParaRPr lang="en-GB"/>
          </a:p>
        </p:txBody>
      </p:sp>
    </p:spTree>
    <p:extLst>
      <p:ext uri="{BB962C8B-B14F-4D97-AF65-F5344CB8AC3E}">
        <p14:creationId xmlns:p14="http://schemas.microsoft.com/office/powerpoint/2010/main" val="2850799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F08DF-7788-41D2-ACF2-EDC89495716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B1580F-8C32-4B7B-99C8-99FE6C6953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2E776D-C7B0-4819-B2FE-A7FF55816659}"/>
              </a:ext>
            </a:extLst>
          </p:cNvPr>
          <p:cNvSpPr>
            <a:spLocks noGrp="1"/>
          </p:cNvSpPr>
          <p:nvPr>
            <p:ph type="dt" sz="half" idx="10"/>
          </p:nvPr>
        </p:nvSpPr>
        <p:spPr/>
        <p:txBody>
          <a:bodyPr/>
          <a:lstStyle/>
          <a:p>
            <a:fld id="{6C21C2E8-2792-4667-BF1D-D763DD52CDD0}" type="datetimeFigureOut">
              <a:rPr lang="en-GB" smtClean="0"/>
              <a:t>15/11/2019</a:t>
            </a:fld>
            <a:endParaRPr lang="en-GB"/>
          </a:p>
        </p:txBody>
      </p:sp>
      <p:sp>
        <p:nvSpPr>
          <p:cNvPr id="5" name="Footer Placeholder 4">
            <a:extLst>
              <a:ext uri="{FF2B5EF4-FFF2-40B4-BE49-F238E27FC236}">
                <a16:creationId xmlns:a16="http://schemas.microsoft.com/office/drawing/2014/main" id="{CDB0BC91-49B6-407D-851B-613E1642B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3E664C-2AD6-4AF7-B05B-E6D3139DB5AD}"/>
              </a:ext>
            </a:extLst>
          </p:cNvPr>
          <p:cNvSpPr>
            <a:spLocks noGrp="1"/>
          </p:cNvSpPr>
          <p:nvPr>
            <p:ph type="sldNum" sz="quarter" idx="12"/>
          </p:nvPr>
        </p:nvSpPr>
        <p:spPr/>
        <p:txBody>
          <a:bodyPr/>
          <a:lstStyle/>
          <a:p>
            <a:fld id="{D093D7D6-5399-46CC-BF65-561AF0204586}" type="slidenum">
              <a:rPr lang="en-GB" smtClean="0"/>
              <a:t>‹#›</a:t>
            </a:fld>
            <a:endParaRPr lang="en-GB"/>
          </a:p>
        </p:txBody>
      </p:sp>
    </p:spTree>
    <p:extLst>
      <p:ext uri="{BB962C8B-B14F-4D97-AF65-F5344CB8AC3E}">
        <p14:creationId xmlns:p14="http://schemas.microsoft.com/office/powerpoint/2010/main" val="2603408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C6786E-8003-456E-8713-F1F6D2BCD2C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41FE2A-0C8C-4C15-8B9F-B98076C23B4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D324EC-0011-43BF-B0F5-13D413983A77}"/>
              </a:ext>
            </a:extLst>
          </p:cNvPr>
          <p:cNvSpPr>
            <a:spLocks noGrp="1"/>
          </p:cNvSpPr>
          <p:nvPr>
            <p:ph type="dt" sz="half" idx="10"/>
          </p:nvPr>
        </p:nvSpPr>
        <p:spPr/>
        <p:txBody>
          <a:bodyPr/>
          <a:lstStyle/>
          <a:p>
            <a:fld id="{6C21C2E8-2792-4667-BF1D-D763DD52CDD0}" type="datetimeFigureOut">
              <a:rPr lang="en-GB" smtClean="0"/>
              <a:t>15/11/2019</a:t>
            </a:fld>
            <a:endParaRPr lang="en-GB"/>
          </a:p>
        </p:txBody>
      </p:sp>
      <p:sp>
        <p:nvSpPr>
          <p:cNvPr id="5" name="Footer Placeholder 4">
            <a:extLst>
              <a:ext uri="{FF2B5EF4-FFF2-40B4-BE49-F238E27FC236}">
                <a16:creationId xmlns:a16="http://schemas.microsoft.com/office/drawing/2014/main" id="{905045A6-DA56-41CF-B368-CF65A337A5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82E359-E20A-49F9-8FA2-723EBF3C9719}"/>
              </a:ext>
            </a:extLst>
          </p:cNvPr>
          <p:cNvSpPr>
            <a:spLocks noGrp="1"/>
          </p:cNvSpPr>
          <p:nvPr>
            <p:ph type="sldNum" sz="quarter" idx="12"/>
          </p:nvPr>
        </p:nvSpPr>
        <p:spPr/>
        <p:txBody>
          <a:bodyPr/>
          <a:lstStyle/>
          <a:p>
            <a:fld id="{D093D7D6-5399-46CC-BF65-561AF0204586}" type="slidenum">
              <a:rPr lang="en-GB" smtClean="0"/>
              <a:t>‹#›</a:t>
            </a:fld>
            <a:endParaRPr lang="en-GB"/>
          </a:p>
        </p:txBody>
      </p:sp>
    </p:spTree>
    <p:extLst>
      <p:ext uri="{BB962C8B-B14F-4D97-AF65-F5344CB8AC3E}">
        <p14:creationId xmlns:p14="http://schemas.microsoft.com/office/powerpoint/2010/main" val="180135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F6296-5658-4378-9F4F-15B4B0606F6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4313DC-ADDD-4298-A565-84B5BEA3E1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4F2368-60DF-4DF7-9461-2B35F5E155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21C2E8-2792-4667-BF1D-D763DD52CDD0}" type="datetimeFigureOut">
              <a:rPr lang="en-GB" smtClean="0"/>
              <a:t>15/11/2019</a:t>
            </a:fld>
            <a:endParaRPr lang="en-GB"/>
          </a:p>
        </p:txBody>
      </p:sp>
      <p:sp>
        <p:nvSpPr>
          <p:cNvPr id="5" name="Footer Placeholder 4">
            <a:extLst>
              <a:ext uri="{FF2B5EF4-FFF2-40B4-BE49-F238E27FC236}">
                <a16:creationId xmlns:a16="http://schemas.microsoft.com/office/drawing/2014/main" id="{B65B865F-8C04-4395-8706-944F0201804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73D93C-D978-4CA8-B1BB-961277A23B8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93D7D6-5399-46CC-BF65-561AF0204586}" type="slidenum">
              <a:rPr lang="en-GB" smtClean="0"/>
              <a:t>‹#›</a:t>
            </a:fld>
            <a:endParaRPr lang="en-GB"/>
          </a:p>
        </p:txBody>
      </p:sp>
    </p:spTree>
    <p:extLst>
      <p:ext uri="{BB962C8B-B14F-4D97-AF65-F5344CB8AC3E}">
        <p14:creationId xmlns:p14="http://schemas.microsoft.com/office/powerpoint/2010/main" val="252602753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25.png"/><Relationship Id="rId21" Type="http://schemas.openxmlformats.org/officeDocument/2006/relationships/image" Target="../media/image16.png"/><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29.png"/><Relationship Id="rId50" Type="http://schemas.openxmlformats.org/officeDocument/2006/relationships/customXml" Target="../ink/ink24.xml"/><Relationship Id="rId55" Type="http://schemas.openxmlformats.org/officeDocument/2006/relationships/image" Target="../media/image33.png"/><Relationship Id="rId63" Type="http://schemas.openxmlformats.org/officeDocument/2006/relationships/image" Target="../media/image37.png"/><Relationship Id="rId68" Type="http://schemas.openxmlformats.org/officeDocument/2006/relationships/customXml" Target="../ink/ink33.xml"/><Relationship Id="rId7" Type="http://schemas.openxmlformats.org/officeDocument/2006/relationships/image" Target="../media/image90.png"/><Relationship Id="rId71" Type="http://schemas.openxmlformats.org/officeDocument/2006/relationships/image" Target="../media/image41.png"/><Relationship Id="rId2" Type="http://schemas.openxmlformats.org/officeDocument/2006/relationships/image" Target="../media/image1.jpeg"/><Relationship Id="rId16" Type="http://schemas.openxmlformats.org/officeDocument/2006/relationships/customXml" Target="../ink/ink7.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10.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24.png"/><Relationship Id="rId40" Type="http://schemas.openxmlformats.org/officeDocument/2006/relationships/customXml" Target="../ink/ink19.xml"/><Relationship Id="rId45" Type="http://schemas.openxmlformats.org/officeDocument/2006/relationships/image" Target="../media/image28.png"/><Relationship Id="rId53" Type="http://schemas.openxmlformats.org/officeDocument/2006/relationships/image" Target="../media/image32.png"/><Relationship Id="rId58" Type="http://schemas.openxmlformats.org/officeDocument/2006/relationships/customXml" Target="../ink/ink28.xml"/><Relationship Id="rId66" Type="http://schemas.openxmlformats.org/officeDocument/2006/relationships/customXml" Target="../ink/ink32.xml"/><Relationship Id="rId5" Type="http://schemas.openxmlformats.org/officeDocument/2006/relationships/image" Target="../media/image80.png"/><Relationship Id="rId15" Type="http://schemas.openxmlformats.org/officeDocument/2006/relationships/image" Target="../media/image130.png"/><Relationship Id="rId23" Type="http://schemas.openxmlformats.org/officeDocument/2006/relationships/image" Target="../media/image17.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30.png"/><Relationship Id="rId57" Type="http://schemas.openxmlformats.org/officeDocument/2006/relationships/image" Target="../media/image34.png"/><Relationship Id="rId61" Type="http://schemas.openxmlformats.org/officeDocument/2006/relationships/image" Target="../media/image36.png"/><Relationship Id="rId10" Type="http://schemas.openxmlformats.org/officeDocument/2006/relationships/customXml" Target="../ink/ink4.xml"/><Relationship Id="rId19" Type="http://schemas.openxmlformats.org/officeDocument/2006/relationships/image" Target="../media/image15.png"/><Relationship Id="rId31" Type="http://schemas.openxmlformats.org/officeDocument/2006/relationships/image" Target="../media/image21.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38.png"/><Relationship Id="rId4" Type="http://schemas.openxmlformats.org/officeDocument/2006/relationships/customXml" Target="../ink/ink1.xml"/><Relationship Id="rId9" Type="http://schemas.openxmlformats.org/officeDocument/2006/relationships/image" Target="../media/image100.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19.png"/><Relationship Id="rId30" Type="http://schemas.openxmlformats.org/officeDocument/2006/relationships/customXml" Target="../ink/ink14.xml"/><Relationship Id="rId35" Type="http://schemas.openxmlformats.org/officeDocument/2006/relationships/image" Target="../media/image23.png"/><Relationship Id="rId43" Type="http://schemas.openxmlformats.org/officeDocument/2006/relationships/image" Target="../media/image27.png"/><Relationship Id="rId48" Type="http://schemas.openxmlformats.org/officeDocument/2006/relationships/customXml" Target="../ink/ink23.xml"/><Relationship Id="rId56" Type="http://schemas.openxmlformats.org/officeDocument/2006/relationships/customXml" Target="../ink/ink27.xml"/><Relationship Id="rId64" Type="http://schemas.openxmlformats.org/officeDocument/2006/relationships/customXml" Target="../ink/ink31.xml"/><Relationship Id="rId69" Type="http://schemas.openxmlformats.org/officeDocument/2006/relationships/image" Target="../media/image40.png"/><Relationship Id="rId8" Type="http://schemas.openxmlformats.org/officeDocument/2006/relationships/customXml" Target="../ink/ink3.xml"/><Relationship Id="rId51" Type="http://schemas.openxmlformats.org/officeDocument/2006/relationships/image" Target="../media/image31.png"/><Relationship Id="rId3" Type="http://schemas.openxmlformats.org/officeDocument/2006/relationships/image" Target="../media/image2.jpg"/><Relationship Id="rId12" Type="http://schemas.openxmlformats.org/officeDocument/2006/relationships/customXml" Target="../ink/ink5.xml"/><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png"/><Relationship Id="rId38" Type="http://schemas.openxmlformats.org/officeDocument/2006/relationships/customXml" Target="../ink/ink18.xml"/><Relationship Id="rId46" Type="http://schemas.openxmlformats.org/officeDocument/2006/relationships/customXml" Target="../ink/ink22.xml"/><Relationship Id="rId59" Type="http://schemas.openxmlformats.org/officeDocument/2006/relationships/image" Target="../media/image35.png"/><Relationship Id="rId67" Type="http://schemas.openxmlformats.org/officeDocument/2006/relationships/image" Target="../media/image39.png"/><Relationship Id="rId20" Type="http://schemas.openxmlformats.org/officeDocument/2006/relationships/customXml" Target="../ink/ink9.xml"/><Relationship Id="rId41" Type="http://schemas.openxmlformats.org/officeDocument/2006/relationships/image" Target="../media/image26.png"/><Relationship Id="rId54" Type="http://schemas.openxmlformats.org/officeDocument/2006/relationships/customXml" Target="../ink/ink26.xml"/><Relationship Id="rId62" Type="http://schemas.openxmlformats.org/officeDocument/2006/relationships/customXml" Target="../ink/ink30.xml"/><Relationship Id="rId70" Type="http://schemas.openxmlformats.org/officeDocument/2006/relationships/customXml" Target="../ink/ink34.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190500" y="609600"/>
            <a:ext cx="8763000" cy="5509200"/>
          </a:xfrm>
          <a:prstGeom prst="rect">
            <a:avLst/>
          </a:prstGeom>
        </p:spPr>
        <p:txBody>
          <a:bodyPr wrap="square">
            <a:spAutoFit/>
          </a:bodyPr>
          <a:lstStyle/>
          <a:p>
            <a:pPr algn="ctr"/>
            <a:r>
              <a:rPr lang="en-GB" sz="4800" b="1" dirty="0">
                <a:solidFill>
                  <a:schemeClr val="tx1">
                    <a:lumMod val="75000"/>
                    <a:lumOff val="25000"/>
                  </a:schemeClr>
                </a:solidFill>
                <a:latin typeface="Abadi" panose="020B0604020104020204" pitchFamily="34" charset="0"/>
              </a:rPr>
              <a:t> Out of our silos, into the streets: introducing EAP</a:t>
            </a:r>
            <a:r>
              <a:rPr lang="en-GB" sz="4800" b="1" baseline="30000" dirty="0">
                <a:solidFill>
                  <a:schemeClr val="tx1">
                    <a:lumMod val="75000"/>
                    <a:lumOff val="25000"/>
                  </a:schemeClr>
                </a:solidFill>
                <a:latin typeface="Abadi" panose="020B0604020104020204" pitchFamily="34" charset="0"/>
              </a:rPr>
              <a:t>2</a:t>
            </a:r>
            <a:endParaRPr lang="en-GB" sz="4800" dirty="0">
              <a:solidFill>
                <a:schemeClr val="tx1">
                  <a:lumMod val="75000"/>
                  <a:lumOff val="25000"/>
                </a:schemeClr>
              </a:solidFill>
              <a:latin typeface="Abadi" panose="020B0604020104020204" pitchFamily="34" charset="0"/>
            </a:endParaRPr>
          </a:p>
          <a:p>
            <a:pPr algn="ctr"/>
            <a:endParaRPr lang="en-GB" sz="4800" b="1" dirty="0">
              <a:solidFill>
                <a:schemeClr val="tx1">
                  <a:lumMod val="75000"/>
                  <a:lumOff val="25000"/>
                </a:schemeClr>
              </a:solidFill>
              <a:latin typeface="Abadi" panose="020B0604020104020204" pitchFamily="34" charset="0"/>
            </a:endParaRPr>
          </a:p>
          <a:p>
            <a:pPr algn="ctr"/>
            <a:endParaRPr lang="en-GB" sz="4800" b="1" dirty="0">
              <a:solidFill>
                <a:schemeClr val="tx1">
                  <a:lumMod val="75000"/>
                  <a:lumOff val="25000"/>
                </a:schemeClr>
              </a:solidFill>
              <a:latin typeface="Abadi" panose="020B0604020104020204" pitchFamily="34" charset="0"/>
            </a:endParaRPr>
          </a:p>
          <a:p>
            <a:pPr algn="ctr"/>
            <a:endParaRPr lang="en-GB" sz="4800" b="1" dirty="0">
              <a:solidFill>
                <a:schemeClr val="tx1">
                  <a:lumMod val="75000"/>
                  <a:lumOff val="25000"/>
                </a:schemeClr>
              </a:solidFill>
              <a:latin typeface="Abadi" panose="020B0604020104020204" pitchFamily="34" charset="0"/>
            </a:endParaRPr>
          </a:p>
          <a:p>
            <a:pPr algn="ctr"/>
            <a:r>
              <a:rPr lang="en-GB" sz="4800" b="1" dirty="0">
                <a:solidFill>
                  <a:schemeClr val="tx1">
                    <a:lumMod val="75000"/>
                    <a:lumOff val="25000"/>
                  </a:schemeClr>
                </a:solidFill>
                <a:latin typeface="Abadi" panose="020B0604020104020204" pitchFamily="34" charset="0"/>
              </a:rPr>
              <a:t>Edward de Chazal</a:t>
            </a:r>
          </a:p>
          <a:p>
            <a:pPr algn="ctr"/>
            <a:r>
              <a:rPr lang="en-GB" sz="3600" b="1" dirty="0">
                <a:solidFill>
                  <a:schemeClr val="tx1">
                    <a:lumMod val="75000"/>
                    <a:lumOff val="25000"/>
                  </a:schemeClr>
                </a:solidFill>
                <a:latin typeface="Abadi" panose="020B0604020104020204" pitchFamily="34" charset="0"/>
              </a:rPr>
              <a:t>University of Bristol</a:t>
            </a:r>
          </a:p>
          <a:p>
            <a:pPr algn="ctr"/>
            <a:r>
              <a:rPr lang="en-GB" sz="2800" b="1" dirty="0">
                <a:solidFill>
                  <a:schemeClr val="tx1">
                    <a:lumMod val="75000"/>
                    <a:lumOff val="25000"/>
                  </a:schemeClr>
                </a:solidFill>
                <a:latin typeface="Abadi" panose="020B0604020104020204" pitchFamily="34" charset="0"/>
              </a:rPr>
              <a:t>Edward.dechazal@Bristol.ac.uk</a:t>
            </a:r>
          </a:p>
        </p:txBody>
      </p:sp>
    </p:spTree>
    <p:extLst>
      <p:ext uri="{BB962C8B-B14F-4D97-AF65-F5344CB8AC3E}">
        <p14:creationId xmlns:p14="http://schemas.microsoft.com/office/powerpoint/2010/main" val="1953729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0" y="-24384000"/>
            <a:ext cx="43709697" cy="33195512"/>
          </a:xfrm>
          <a:prstGeom prst="rect">
            <a:avLst/>
          </a:prstGeom>
        </p:spPr>
      </p:pic>
      <p:sp>
        <p:nvSpPr>
          <p:cNvPr id="2" name="Rectangle 1">
            <a:extLst>
              <a:ext uri="{FF2B5EF4-FFF2-40B4-BE49-F238E27FC236}">
                <a16:creationId xmlns:a16="http://schemas.microsoft.com/office/drawing/2014/main" id="{398C2070-9EBC-4EE8-81FF-1BF25EAB092B}"/>
              </a:ext>
            </a:extLst>
          </p:cNvPr>
          <p:cNvSpPr/>
          <p:nvPr/>
        </p:nvSpPr>
        <p:spPr>
          <a:xfrm>
            <a:off x="1803464" y="3013502"/>
            <a:ext cx="5537093"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A school perspective</a:t>
            </a:r>
          </a:p>
        </p:txBody>
      </p:sp>
    </p:spTree>
    <p:extLst>
      <p:ext uri="{BB962C8B-B14F-4D97-AF65-F5344CB8AC3E}">
        <p14:creationId xmlns:p14="http://schemas.microsoft.com/office/powerpoint/2010/main" val="2392366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0" y="-10668000"/>
            <a:ext cx="43709697" cy="33195512"/>
          </a:xfrm>
          <a:prstGeom prst="rect">
            <a:avLst/>
          </a:prstGeom>
        </p:spPr>
      </p:pic>
      <p:sp>
        <p:nvSpPr>
          <p:cNvPr id="2" name="Rectangle 1">
            <a:extLst>
              <a:ext uri="{FF2B5EF4-FFF2-40B4-BE49-F238E27FC236}">
                <a16:creationId xmlns:a16="http://schemas.microsoft.com/office/drawing/2014/main" id="{0124B245-E2DB-4215-B5E0-DE7C3CE010ED}"/>
              </a:ext>
            </a:extLst>
          </p:cNvPr>
          <p:cNvSpPr/>
          <p:nvPr/>
        </p:nvSpPr>
        <p:spPr>
          <a:xfrm>
            <a:off x="1542971" y="3013502"/>
            <a:ext cx="6058069"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Assessment Objectives</a:t>
            </a:r>
          </a:p>
        </p:txBody>
      </p:sp>
    </p:spTree>
    <p:extLst>
      <p:ext uri="{BB962C8B-B14F-4D97-AF65-F5344CB8AC3E}">
        <p14:creationId xmlns:p14="http://schemas.microsoft.com/office/powerpoint/2010/main" val="1603921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848600"/>
            <a:ext cx="68180224" cy="51779756"/>
          </a:xfrm>
          <a:prstGeom prst="rect">
            <a:avLst/>
          </a:prstGeom>
        </p:spPr>
      </p:pic>
      <p:sp>
        <p:nvSpPr>
          <p:cNvPr id="6" name="Rectangle 5">
            <a:extLst>
              <a:ext uri="{FF2B5EF4-FFF2-40B4-BE49-F238E27FC236}">
                <a16:creationId xmlns:a16="http://schemas.microsoft.com/office/drawing/2014/main" id="{27E9F54E-1FA3-46B3-A768-DB9DE8A4469B}"/>
              </a:ext>
            </a:extLst>
          </p:cNvPr>
          <p:cNvSpPr/>
          <p:nvPr/>
        </p:nvSpPr>
        <p:spPr>
          <a:xfrm>
            <a:off x="342900" y="412789"/>
            <a:ext cx="8458200" cy="477054"/>
          </a:xfrm>
          <a:prstGeom prst="rect">
            <a:avLst/>
          </a:prstGeom>
        </p:spPr>
        <p:txBody>
          <a:bodyPr wrap="square">
            <a:spAutoFit/>
          </a:bodyPr>
          <a:lstStyle/>
          <a:p>
            <a:pPr algn="ctr"/>
            <a:endParaRPr lang="en-GB" sz="2500" b="1" dirty="0">
              <a:solidFill>
                <a:schemeClr val="tx1">
                  <a:lumMod val="75000"/>
                  <a:lumOff val="25000"/>
                </a:schemeClr>
              </a:solidFill>
              <a:latin typeface="Abadi" panose="020B0604020202020204" pitchFamily="34" charset="0"/>
            </a:endParaRPr>
          </a:p>
        </p:txBody>
      </p:sp>
      <p:pic>
        <p:nvPicPr>
          <p:cNvPr id="4" name="Picture 3">
            <a:extLst>
              <a:ext uri="{FF2B5EF4-FFF2-40B4-BE49-F238E27FC236}">
                <a16:creationId xmlns:a16="http://schemas.microsoft.com/office/drawing/2014/main" id="{8F8556E3-1B92-49D9-99A7-ACAD9BC12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38" y="315960"/>
            <a:ext cx="8840724" cy="8119887"/>
          </a:xfrm>
          <a:prstGeom prst="rect">
            <a:avLst/>
          </a:prstGeom>
        </p:spPr>
      </p:pic>
    </p:spTree>
    <p:extLst>
      <p:ext uri="{BB962C8B-B14F-4D97-AF65-F5344CB8AC3E}">
        <p14:creationId xmlns:p14="http://schemas.microsoft.com/office/powerpoint/2010/main" val="1896908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848600"/>
            <a:ext cx="68180224" cy="51779756"/>
          </a:xfrm>
          <a:prstGeom prst="rect">
            <a:avLst/>
          </a:prstGeom>
        </p:spPr>
      </p:pic>
      <p:sp>
        <p:nvSpPr>
          <p:cNvPr id="6" name="Rectangle 5">
            <a:extLst>
              <a:ext uri="{FF2B5EF4-FFF2-40B4-BE49-F238E27FC236}">
                <a16:creationId xmlns:a16="http://schemas.microsoft.com/office/drawing/2014/main" id="{27E9F54E-1FA3-46B3-A768-DB9DE8A4469B}"/>
              </a:ext>
            </a:extLst>
          </p:cNvPr>
          <p:cNvSpPr/>
          <p:nvPr/>
        </p:nvSpPr>
        <p:spPr>
          <a:xfrm>
            <a:off x="342900" y="412789"/>
            <a:ext cx="8458200" cy="477054"/>
          </a:xfrm>
          <a:prstGeom prst="rect">
            <a:avLst/>
          </a:prstGeom>
        </p:spPr>
        <p:txBody>
          <a:bodyPr wrap="square">
            <a:spAutoFit/>
          </a:bodyPr>
          <a:lstStyle/>
          <a:p>
            <a:pPr algn="ctr"/>
            <a:endParaRPr lang="en-GB" sz="2500" b="1" dirty="0">
              <a:solidFill>
                <a:schemeClr val="tx1">
                  <a:lumMod val="75000"/>
                  <a:lumOff val="25000"/>
                </a:schemeClr>
              </a:solidFill>
              <a:latin typeface="Abadi" panose="020B0604020202020204" pitchFamily="34" charset="0"/>
            </a:endParaRPr>
          </a:p>
        </p:txBody>
      </p:sp>
      <p:pic>
        <p:nvPicPr>
          <p:cNvPr id="4" name="Picture 3">
            <a:extLst>
              <a:ext uri="{FF2B5EF4-FFF2-40B4-BE49-F238E27FC236}">
                <a16:creationId xmlns:a16="http://schemas.microsoft.com/office/drawing/2014/main" id="{8F8556E3-1B92-49D9-99A7-ACAD9BC12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38" y="315960"/>
            <a:ext cx="8840724" cy="8119887"/>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275FF38-DF2D-4F53-BA16-E9CA51E09754}"/>
                  </a:ext>
                </a:extLst>
              </p14:cNvPr>
              <p14:cNvContentPartPr/>
              <p14:nvPr/>
            </p14:nvContentPartPr>
            <p14:xfrm>
              <a:off x="2234503" y="1610709"/>
              <a:ext cx="360" cy="360"/>
            </p14:xfrm>
          </p:contentPart>
        </mc:Choice>
        <mc:Fallback xmlns="">
          <p:pic>
            <p:nvPicPr>
              <p:cNvPr id="2" name="Ink 1">
                <a:extLst>
                  <a:ext uri="{FF2B5EF4-FFF2-40B4-BE49-F238E27FC236}">
                    <a16:creationId xmlns:a16="http://schemas.microsoft.com/office/drawing/2014/main" id="{C275FF38-DF2D-4F53-BA16-E9CA51E09754}"/>
                  </a:ext>
                </a:extLst>
              </p:cNvPr>
              <p:cNvPicPr/>
              <p:nvPr/>
            </p:nvPicPr>
            <p:blipFill>
              <a:blip r:embed="rId5"/>
              <a:stretch>
                <a:fillRect/>
              </a:stretch>
            </p:blipFill>
            <p:spPr>
              <a:xfrm>
                <a:off x="2225863" y="160206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5D57BF82-397E-4C2D-B0DC-9DC6572D8D2B}"/>
                  </a:ext>
                </a:extLst>
              </p14:cNvPr>
              <p14:cNvContentPartPr/>
              <p14:nvPr/>
            </p14:nvContentPartPr>
            <p14:xfrm>
              <a:off x="1494703" y="1799349"/>
              <a:ext cx="564840" cy="360"/>
            </p14:xfrm>
          </p:contentPart>
        </mc:Choice>
        <mc:Fallback xmlns="">
          <p:pic>
            <p:nvPicPr>
              <p:cNvPr id="8" name="Ink 7">
                <a:extLst>
                  <a:ext uri="{FF2B5EF4-FFF2-40B4-BE49-F238E27FC236}">
                    <a16:creationId xmlns:a16="http://schemas.microsoft.com/office/drawing/2014/main" id="{5D57BF82-397E-4C2D-B0DC-9DC6572D8D2B}"/>
                  </a:ext>
                </a:extLst>
              </p:cNvPr>
              <p:cNvPicPr/>
              <p:nvPr/>
            </p:nvPicPr>
            <p:blipFill>
              <a:blip r:embed="rId7"/>
              <a:stretch>
                <a:fillRect/>
              </a:stretch>
            </p:blipFill>
            <p:spPr>
              <a:xfrm>
                <a:off x="1440703" y="1691709"/>
                <a:ext cx="672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1F014E43-3BF7-4E40-A232-FB044B640296}"/>
                  </a:ext>
                </a:extLst>
              </p14:cNvPr>
              <p14:cNvContentPartPr/>
              <p14:nvPr/>
            </p14:nvContentPartPr>
            <p14:xfrm>
              <a:off x="2597743" y="1741389"/>
              <a:ext cx="626760" cy="58320"/>
            </p14:xfrm>
          </p:contentPart>
        </mc:Choice>
        <mc:Fallback xmlns="">
          <p:pic>
            <p:nvPicPr>
              <p:cNvPr id="10" name="Ink 9">
                <a:extLst>
                  <a:ext uri="{FF2B5EF4-FFF2-40B4-BE49-F238E27FC236}">
                    <a16:creationId xmlns:a16="http://schemas.microsoft.com/office/drawing/2014/main" id="{1F014E43-3BF7-4E40-A232-FB044B640296}"/>
                  </a:ext>
                </a:extLst>
              </p:cNvPr>
              <p:cNvPicPr/>
              <p:nvPr/>
            </p:nvPicPr>
            <p:blipFill>
              <a:blip r:embed="rId9"/>
              <a:stretch>
                <a:fillRect/>
              </a:stretch>
            </p:blipFill>
            <p:spPr>
              <a:xfrm>
                <a:off x="2544103" y="1633389"/>
                <a:ext cx="73440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B9EA26DB-698B-498D-91C0-D8DE9A8114A7}"/>
                  </a:ext>
                </a:extLst>
              </p14:cNvPr>
              <p14:cNvContentPartPr/>
              <p14:nvPr/>
            </p14:nvContentPartPr>
            <p14:xfrm>
              <a:off x="1552663" y="2046309"/>
              <a:ext cx="378720" cy="15120"/>
            </p14:xfrm>
          </p:contentPart>
        </mc:Choice>
        <mc:Fallback xmlns="">
          <p:pic>
            <p:nvPicPr>
              <p:cNvPr id="11" name="Ink 10">
                <a:extLst>
                  <a:ext uri="{FF2B5EF4-FFF2-40B4-BE49-F238E27FC236}">
                    <a16:creationId xmlns:a16="http://schemas.microsoft.com/office/drawing/2014/main" id="{B9EA26DB-698B-498D-91C0-D8DE9A8114A7}"/>
                  </a:ext>
                </a:extLst>
              </p:cNvPr>
              <p:cNvPicPr/>
              <p:nvPr/>
            </p:nvPicPr>
            <p:blipFill>
              <a:blip r:embed="rId11"/>
              <a:stretch>
                <a:fillRect/>
              </a:stretch>
            </p:blipFill>
            <p:spPr>
              <a:xfrm>
                <a:off x="1499023" y="1938309"/>
                <a:ext cx="48636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D40095AF-C0DA-4272-9B6F-24D4C789AFF1}"/>
                  </a:ext>
                </a:extLst>
              </p14:cNvPr>
              <p14:cNvContentPartPr/>
              <p14:nvPr/>
            </p14:nvContentPartPr>
            <p14:xfrm>
              <a:off x="2467063" y="2030469"/>
              <a:ext cx="705960" cy="45000"/>
            </p14:xfrm>
          </p:contentPart>
        </mc:Choice>
        <mc:Fallback xmlns="">
          <p:pic>
            <p:nvPicPr>
              <p:cNvPr id="12" name="Ink 11">
                <a:extLst>
                  <a:ext uri="{FF2B5EF4-FFF2-40B4-BE49-F238E27FC236}">
                    <a16:creationId xmlns:a16="http://schemas.microsoft.com/office/drawing/2014/main" id="{D40095AF-C0DA-4272-9B6F-24D4C789AFF1}"/>
                  </a:ext>
                </a:extLst>
              </p:cNvPr>
              <p:cNvPicPr/>
              <p:nvPr/>
            </p:nvPicPr>
            <p:blipFill>
              <a:blip r:embed="rId13"/>
              <a:stretch>
                <a:fillRect/>
              </a:stretch>
            </p:blipFill>
            <p:spPr>
              <a:xfrm>
                <a:off x="2413423" y="1922829"/>
                <a:ext cx="8136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2D6C2927-4B00-4B5E-AA75-54EFA71480F7}"/>
                  </a:ext>
                </a:extLst>
              </p14:cNvPr>
              <p14:cNvContentPartPr/>
              <p14:nvPr/>
            </p14:nvContentPartPr>
            <p14:xfrm>
              <a:off x="1393183" y="2524749"/>
              <a:ext cx="478440" cy="16920"/>
            </p14:xfrm>
          </p:contentPart>
        </mc:Choice>
        <mc:Fallback xmlns="">
          <p:pic>
            <p:nvPicPr>
              <p:cNvPr id="13" name="Ink 12">
                <a:extLst>
                  <a:ext uri="{FF2B5EF4-FFF2-40B4-BE49-F238E27FC236}">
                    <a16:creationId xmlns:a16="http://schemas.microsoft.com/office/drawing/2014/main" id="{2D6C2927-4B00-4B5E-AA75-54EFA71480F7}"/>
                  </a:ext>
                </a:extLst>
              </p:cNvPr>
              <p:cNvPicPr/>
              <p:nvPr/>
            </p:nvPicPr>
            <p:blipFill>
              <a:blip r:embed="rId15"/>
              <a:stretch>
                <a:fillRect/>
              </a:stretch>
            </p:blipFill>
            <p:spPr>
              <a:xfrm>
                <a:off x="1339183" y="2417109"/>
                <a:ext cx="58608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E5F505B3-E29E-4288-AF56-6BF661BDC1AC}"/>
                  </a:ext>
                </a:extLst>
              </p14:cNvPr>
              <p14:cNvContentPartPr/>
              <p14:nvPr/>
            </p14:nvContentPartPr>
            <p14:xfrm>
              <a:off x="2089783" y="2537709"/>
              <a:ext cx="919800" cy="60120"/>
            </p14:xfrm>
          </p:contentPart>
        </mc:Choice>
        <mc:Fallback xmlns="">
          <p:pic>
            <p:nvPicPr>
              <p:cNvPr id="14" name="Ink 13">
                <a:extLst>
                  <a:ext uri="{FF2B5EF4-FFF2-40B4-BE49-F238E27FC236}">
                    <a16:creationId xmlns:a16="http://schemas.microsoft.com/office/drawing/2014/main" id="{E5F505B3-E29E-4288-AF56-6BF661BDC1AC}"/>
                  </a:ext>
                </a:extLst>
              </p:cNvPr>
              <p:cNvPicPr/>
              <p:nvPr/>
            </p:nvPicPr>
            <p:blipFill>
              <a:blip r:embed="rId17"/>
              <a:stretch>
                <a:fillRect/>
              </a:stretch>
            </p:blipFill>
            <p:spPr>
              <a:xfrm>
                <a:off x="2035783" y="2430069"/>
                <a:ext cx="102744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0F245A55-352F-480B-AC88-A1201E0C4C6E}"/>
                  </a:ext>
                </a:extLst>
              </p14:cNvPr>
              <p14:cNvContentPartPr/>
              <p14:nvPr/>
            </p14:nvContentPartPr>
            <p14:xfrm>
              <a:off x="3497383" y="2597469"/>
              <a:ext cx="498600" cy="15480"/>
            </p14:xfrm>
          </p:contentPart>
        </mc:Choice>
        <mc:Fallback xmlns="">
          <p:pic>
            <p:nvPicPr>
              <p:cNvPr id="15" name="Ink 14">
                <a:extLst>
                  <a:ext uri="{FF2B5EF4-FFF2-40B4-BE49-F238E27FC236}">
                    <a16:creationId xmlns:a16="http://schemas.microsoft.com/office/drawing/2014/main" id="{0F245A55-352F-480B-AC88-A1201E0C4C6E}"/>
                  </a:ext>
                </a:extLst>
              </p:cNvPr>
              <p:cNvPicPr/>
              <p:nvPr/>
            </p:nvPicPr>
            <p:blipFill>
              <a:blip r:embed="rId19"/>
              <a:stretch>
                <a:fillRect/>
              </a:stretch>
            </p:blipFill>
            <p:spPr>
              <a:xfrm>
                <a:off x="3443743" y="2489829"/>
                <a:ext cx="60624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254114EF-DA98-4C14-9FC2-E20198F777A8}"/>
                  </a:ext>
                </a:extLst>
              </p14:cNvPr>
              <p14:cNvContentPartPr/>
              <p14:nvPr/>
            </p14:nvContentPartPr>
            <p14:xfrm>
              <a:off x="1393183" y="3410709"/>
              <a:ext cx="610560" cy="360"/>
            </p14:xfrm>
          </p:contentPart>
        </mc:Choice>
        <mc:Fallback xmlns="">
          <p:pic>
            <p:nvPicPr>
              <p:cNvPr id="16" name="Ink 15">
                <a:extLst>
                  <a:ext uri="{FF2B5EF4-FFF2-40B4-BE49-F238E27FC236}">
                    <a16:creationId xmlns:a16="http://schemas.microsoft.com/office/drawing/2014/main" id="{254114EF-DA98-4C14-9FC2-E20198F777A8}"/>
                  </a:ext>
                </a:extLst>
              </p:cNvPr>
              <p:cNvPicPr/>
              <p:nvPr/>
            </p:nvPicPr>
            <p:blipFill>
              <a:blip r:embed="rId21"/>
              <a:stretch>
                <a:fillRect/>
              </a:stretch>
            </p:blipFill>
            <p:spPr>
              <a:xfrm>
                <a:off x="1339183" y="3302709"/>
                <a:ext cx="718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F8394FFA-CF82-403B-9E8B-740009DBE96A}"/>
                  </a:ext>
                </a:extLst>
              </p14:cNvPr>
              <p14:cNvContentPartPr/>
              <p14:nvPr/>
            </p14:nvContentPartPr>
            <p14:xfrm>
              <a:off x="1378423" y="4106229"/>
              <a:ext cx="637560" cy="30600"/>
            </p14:xfrm>
          </p:contentPart>
        </mc:Choice>
        <mc:Fallback xmlns="">
          <p:pic>
            <p:nvPicPr>
              <p:cNvPr id="18" name="Ink 17">
                <a:extLst>
                  <a:ext uri="{FF2B5EF4-FFF2-40B4-BE49-F238E27FC236}">
                    <a16:creationId xmlns:a16="http://schemas.microsoft.com/office/drawing/2014/main" id="{F8394FFA-CF82-403B-9E8B-740009DBE96A}"/>
                  </a:ext>
                </a:extLst>
              </p:cNvPr>
              <p:cNvPicPr/>
              <p:nvPr/>
            </p:nvPicPr>
            <p:blipFill>
              <a:blip r:embed="rId23"/>
              <a:stretch>
                <a:fillRect/>
              </a:stretch>
            </p:blipFill>
            <p:spPr>
              <a:xfrm>
                <a:off x="1324423" y="3998589"/>
                <a:ext cx="7452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B4D1817C-FAEF-4FBF-B428-812F6C896188}"/>
                  </a:ext>
                </a:extLst>
              </p14:cNvPr>
              <p14:cNvContentPartPr/>
              <p14:nvPr/>
            </p14:nvContentPartPr>
            <p14:xfrm>
              <a:off x="3366703" y="1714029"/>
              <a:ext cx="2525400" cy="99720"/>
            </p14:xfrm>
          </p:contentPart>
        </mc:Choice>
        <mc:Fallback xmlns="">
          <p:pic>
            <p:nvPicPr>
              <p:cNvPr id="20" name="Ink 19">
                <a:extLst>
                  <a:ext uri="{FF2B5EF4-FFF2-40B4-BE49-F238E27FC236}">
                    <a16:creationId xmlns:a16="http://schemas.microsoft.com/office/drawing/2014/main" id="{B4D1817C-FAEF-4FBF-B428-812F6C896188}"/>
                  </a:ext>
                </a:extLst>
              </p:cNvPr>
              <p:cNvPicPr/>
              <p:nvPr/>
            </p:nvPicPr>
            <p:blipFill>
              <a:blip r:embed="rId25"/>
              <a:stretch>
                <a:fillRect/>
              </a:stretch>
            </p:blipFill>
            <p:spPr>
              <a:xfrm>
                <a:off x="3313063" y="1606389"/>
                <a:ext cx="263304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FB75B789-D2C9-44A9-855F-E8B902154407}"/>
                  </a:ext>
                </a:extLst>
              </p14:cNvPr>
              <p14:cNvContentPartPr/>
              <p14:nvPr/>
            </p14:nvContentPartPr>
            <p14:xfrm>
              <a:off x="3352663" y="2075469"/>
              <a:ext cx="579600" cy="16200"/>
            </p14:xfrm>
          </p:contentPart>
        </mc:Choice>
        <mc:Fallback xmlns="">
          <p:pic>
            <p:nvPicPr>
              <p:cNvPr id="21" name="Ink 20">
                <a:extLst>
                  <a:ext uri="{FF2B5EF4-FFF2-40B4-BE49-F238E27FC236}">
                    <a16:creationId xmlns:a16="http://schemas.microsoft.com/office/drawing/2014/main" id="{FB75B789-D2C9-44A9-855F-E8B902154407}"/>
                  </a:ext>
                </a:extLst>
              </p:cNvPr>
              <p:cNvPicPr/>
              <p:nvPr/>
            </p:nvPicPr>
            <p:blipFill>
              <a:blip r:embed="rId27"/>
              <a:stretch>
                <a:fillRect/>
              </a:stretch>
            </p:blipFill>
            <p:spPr>
              <a:xfrm>
                <a:off x="3298663" y="1967469"/>
                <a:ext cx="68724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 name="Ink 21">
                <a:extLst>
                  <a:ext uri="{FF2B5EF4-FFF2-40B4-BE49-F238E27FC236}">
                    <a16:creationId xmlns:a16="http://schemas.microsoft.com/office/drawing/2014/main" id="{771C427B-EB8B-479D-B2AE-160305DD6A70}"/>
                  </a:ext>
                </a:extLst>
              </p14:cNvPr>
              <p14:cNvContentPartPr/>
              <p14:nvPr/>
            </p14:nvContentPartPr>
            <p14:xfrm>
              <a:off x="4542463" y="1986549"/>
              <a:ext cx="1059480" cy="45360"/>
            </p14:xfrm>
          </p:contentPart>
        </mc:Choice>
        <mc:Fallback xmlns="">
          <p:pic>
            <p:nvPicPr>
              <p:cNvPr id="22" name="Ink 21">
                <a:extLst>
                  <a:ext uri="{FF2B5EF4-FFF2-40B4-BE49-F238E27FC236}">
                    <a16:creationId xmlns:a16="http://schemas.microsoft.com/office/drawing/2014/main" id="{771C427B-EB8B-479D-B2AE-160305DD6A70}"/>
                  </a:ext>
                </a:extLst>
              </p:cNvPr>
              <p:cNvPicPr/>
              <p:nvPr/>
            </p:nvPicPr>
            <p:blipFill>
              <a:blip r:embed="rId29"/>
              <a:stretch>
                <a:fillRect/>
              </a:stretch>
            </p:blipFill>
            <p:spPr>
              <a:xfrm>
                <a:off x="4488463" y="1878909"/>
                <a:ext cx="116712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4047C8B6-DB0C-4EB7-9B4C-4E18DDFB159E}"/>
                  </a:ext>
                </a:extLst>
              </p14:cNvPr>
              <p14:cNvContentPartPr/>
              <p14:nvPr/>
            </p14:nvContentPartPr>
            <p14:xfrm>
              <a:off x="1349263" y="2838669"/>
              <a:ext cx="487080" cy="21240"/>
            </p14:xfrm>
          </p:contentPart>
        </mc:Choice>
        <mc:Fallback xmlns="">
          <p:pic>
            <p:nvPicPr>
              <p:cNvPr id="23" name="Ink 22">
                <a:extLst>
                  <a:ext uri="{FF2B5EF4-FFF2-40B4-BE49-F238E27FC236}">
                    <a16:creationId xmlns:a16="http://schemas.microsoft.com/office/drawing/2014/main" id="{4047C8B6-DB0C-4EB7-9B4C-4E18DDFB159E}"/>
                  </a:ext>
                </a:extLst>
              </p:cNvPr>
              <p:cNvPicPr/>
              <p:nvPr/>
            </p:nvPicPr>
            <p:blipFill>
              <a:blip r:embed="rId31"/>
              <a:stretch>
                <a:fillRect/>
              </a:stretch>
            </p:blipFill>
            <p:spPr>
              <a:xfrm>
                <a:off x="1295263" y="2730669"/>
                <a:ext cx="5947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5" name="Ink 24">
                <a:extLst>
                  <a:ext uri="{FF2B5EF4-FFF2-40B4-BE49-F238E27FC236}">
                    <a16:creationId xmlns:a16="http://schemas.microsoft.com/office/drawing/2014/main" id="{25C5C44D-E225-42DF-8389-1862330D128B}"/>
                  </a:ext>
                </a:extLst>
              </p14:cNvPr>
              <p14:cNvContentPartPr/>
              <p14:nvPr/>
            </p14:nvContentPartPr>
            <p14:xfrm>
              <a:off x="2321983" y="2762349"/>
              <a:ext cx="685080" cy="53640"/>
            </p14:xfrm>
          </p:contentPart>
        </mc:Choice>
        <mc:Fallback xmlns="">
          <p:pic>
            <p:nvPicPr>
              <p:cNvPr id="25" name="Ink 24">
                <a:extLst>
                  <a:ext uri="{FF2B5EF4-FFF2-40B4-BE49-F238E27FC236}">
                    <a16:creationId xmlns:a16="http://schemas.microsoft.com/office/drawing/2014/main" id="{25C5C44D-E225-42DF-8389-1862330D128B}"/>
                  </a:ext>
                </a:extLst>
              </p:cNvPr>
              <p:cNvPicPr/>
              <p:nvPr/>
            </p:nvPicPr>
            <p:blipFill>
              <a:blip r:embed="rId33"/>
              <a:stretch>
                <a:fillRect/>
              </a:stretch>
            </p:blipFill>
            <p:spPr>
              <a:xfrm>
                <a:off x="2267983" y="2654349"/>
                <a:ext cx="7927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AB15C444-288C-4E80-8C30-FF92CBBF6397}"/>
                  </a:ext>
                </a:extLst>
              </p14:cNvPr>
              <p14:cNvContentPartPr/>
              <p14:nvPr/>
            </p14:nvContentPartPr>
            <p14:xfrm>
              <a:off x="5050423" y="2682429"/>
              <a:ext cx="1566720" cy="120240"/>
            </p14:xfrm>
          </p:contentPart>
        </mc:Choice>
        <mc:Fallback xmlns="">
          <p:pic>
            <p:nvPicPr>
              <p:cNvPr id="28" name="Ink 27">
                <a:extLst>
                  <a:ext uri="{FF2B5EF4-FFF2-40B4-BE49-F238E27FC236}">
                    <a16:creationId xmlns:a16="http://schemas.microsoft.com/office/drawing/2014/main" id="{AB15C444-288C-4E80-8C30-FF92CBBF6397}"/>
                  </a:ext>
                </a:extLst>
              </p:cNvPr>
              <p:cNvPicPr/>
              <p:nvPr/>
            </p:nvPicPr>
            <p:blipFill>
              <a:blip r:embed="rId35"/>
              <a:stretch>
                <a:fillRect/>
              </a:stretch>
            </p:blipFill>
            <p:spPr>
              <a:xfrm>
                <a:off x="4996783" y="2574789"/>
                <a:ext cx="167436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Ink 28">
                <a:extLst>
                  <a:ext uri="{FF2B5EF4-FFF2-40B4-BE49-F238E27FC236}">
                    <a16:creationId xmlns:a16="http://schemas.microsoft.com/office/drawing/2014/main" id="{64CEB612-2BB6-49CB-9CF9-9AACB4B75906}"/>
                  </a:ext>
                </a:extLst>
              </p14:cNvPr>
              <p14:cNvContentPartPr/>
              <p14:nvPr/>
            </p14:nvContentPartPr>
            <p14:xfrm>
              <a:off x="2858743" y="3308109"/>
              <a:ext cx="1704960" cy="46440"/>
            </p14:xfrm>
          </p:contentPart>
        </mc:Choice>
        <mc:Fallback xmlns="">
          <p:pic>
            <p:nvPicPr>
              <p:cNvPr id="29" name="Ink 28">
                <a:extLst>
                  <a:ext uri="{FF2B5EF4-FFF2-40B4-BE49-F238E27FC236}">
                    <a16:creationId xmlns:a16="http://schemas.microsoft.com/office/drawing/2014/main" id="{64CEB612-2BB6-49CB-9CF9-9AACB4B75906}"/>
                  </a:ext>
                </a:extLst>
              </p:cNvPr>
              <p:cNvPicPr/>
              <p:nvPr/>
            </p:nvPicPr>
            <p:blipFill>
              <a:blip r:embed="rId37"/>
              <a:stretch>
                <a:fillRect/>
              </a:stretch>
            </p:blipFill>
            <p:spPr>
              <a:xfrm>
                <a:off x="2805103" y="3200109"/>
                <a:ext cx="181260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1" name="Ink 30">
                <a:extLst>
                  <a:ext uri="{FF2B5EF4-FFF2-40B4-BE49-F238E27FC236}">
                    <a16:creationId xmlns:a16="http://schemas.microsoft.com/office/drawing/2014/main" id="{5DFCB11F-9B83-4FB9-BAF7-F77F1DC9E3EB}"/>
                  </a:ext>
                </a:extLst>
              </p14:cNvPr>
              <p14:cNvContentPartPr/>
              <p14:nvPr/>
            </p14:nvContentPartPr>
            <p14:xfrm>
              <a:off x="1901143" y="3568389"/>
              <a:ext cx="1395000" cy="118440"/>
            </p14:xfrm>
          </p:contentPart>
        </mc:Choice>
        <mc:Fallback xmlns="">
          <p:pic>
            <p:nvPicPr>
              <p:cNvPr id="31" name="Ink 30">
                <a:extLst>
                  <a:ext uri="{FF2B5EF4-FFF2-40B4-BE49-F238E27FC236}">
                    <a16:creationId xmlns:a16="http://schemas.microsoft.com/office/drawing/2014/main" id="{5DFCB11F-9B83-4FB9-BAF7-F77F1DC9E3EB}"/>
                  </a:ext>
                </a:extLst>
              </p:cNvPr>
              <p:cNvPicPr/>
              <p:nvPr/>
            </p:nvPicPr>
            <p:blipFill>
              <a:blip r:embed="rId39"/>
              <a:stretch>
                <a:fillRect/>
              </a:stretch>
            </p:blipFill>
            <p:spPr>
              <a:xfrm>
                <a:off x="1847143" y="3460749"/>
                <a:ext cx="150264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Ink 31">
                <a:extLst>
                  <a:ext uri="{FF2B5EF4-FFF2-40B4-BE49-F238E27FC236}">
                    <a16:creationId xmlns:a16="http://schemas.microsoft.com/office/drawing/2014/main" id="{FA55A5B2-4BB4-4F34-AA40-F10209618B4C}"/>
                  </a:ext>
                </a:extLst>
              </p14:cNvPr>
              <p14:cNvContentPartPr/>
              <p14:nvPr/>
            </p14:nvContentPartPr>
            <p14:xfrm>
              <a:off x="2612143" y="4196229"/>
              <a:ext cx="506520" cy="42120"/>
            </p14:xfrm>
          </p:contentPart>
        </mc:Choice>
        <mc:Fallback xmlns="">
          <p:pic>
            <p:nvPicPr>
              <p:cNvPr id="32" name="Ink 31">
                <a:extLst>
                  <a:ext uri="{FF2B5EF4-FFF2-40B4-BE49-F238E27FC236}">
                    <a16:creationId xmlns:a16="http://schemas.microsoft.com/office/drawing/2014/main" id="{FA55A5B2-4BB4-4F34-AA40-F10209618B4C}"/>
                  </a:ext>
                </a:extLst>
              </p:cNvPr>
              <p:cNvPicPr/>
              <p:nvPr/>
            </p:nvPicPr>
            <p:blipFill>
              <a:blip r:embed="rId41"/>
              <a:stretch>
                <a:fillRect/>
              </a:stretch>
            </p:blipFill>
            <p:spPr>
              <a:xfrm>
                <a:off x="2558143" y="4088229"/>
                <a:ext cx="61416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3" name="Ink 32">
                <a:extLst>
                  <a:ext uri="{FF2B5EF4-FFF2-40B4-BE49-F238E27FC236}">
                    <a16:creationId xmlns:a16="http://schemas.microsoft.com/office/drawing/2014/main" id="{1951CD80-6F1D-482D-A5B1-ACF5908321CC}"/>
                  </a:ext>
                </a:extLst>
              </p14:cNvPr>
              <p14:cNvContentPartPr/>
              <p14:nvPr/>
            </p14:nvContentPartPr>
            <p14:xfrm>
              <a:off x="5137543" y="4134309"/>
              <a:ext cx="2365560" cy="104040"/>
            </p14:xfrm>
          </p:contentPart>
        </mc:Choice>
        <mc:Fallback xmlns="">
          <p:pic>
            <p:nvPicPr>
              <p:cNvPr id="33" name="Ink 32">
                <a:extLst>
                  <a:ext uri="{FF2B5EF4-FFF2-40B4-BE49-F238E27FC236}">
                    <a16:creationId xmlns:a16="http://schemas.microsoft.com/office/drawing/2014/main" id="{1951CD80-6F1D-482D-A5B1-ACF5908321CC}"/>
                  </a:ext>
                </a:extLst>
              </p:cNvPr>
              <p:cNvPicPr/>
              <p:nvPr/>
            </p:nvPicPr>
            <p:blipFill>
              <a:blip r:embed="rId43"/>
              <a:stretch>
                <a:fillRect/>
              </a:stretch>
            </p:blipFill>
            <p:spPr>
              <a:xfrm>
                <a:off x="5083903" y="4026309"/>
                <a:ext cx="247320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C86124F5-DE00-4DEE-A8B2-CDFDF03A57DC}"/>
                  </a:ext>
                </a:extLst>
              </p14:cNvPr>
              <p14:cNvContentPartPr/>
              <p14:nvPr/>
            </p14:nvContentPartPr>
            <p14:xfrm>
              <a:off x="1596223" y="4839189"/>
              <a:ext cx="4020120" cy="126000"/>
            </p14:xfrm>
          </p:contentPart>
        </mc:Choice>
        <mc:Fallback xmlns="">
          <p:pic>
            <p:nvPicPr>
              <p:cNvPr id="34" name="Ink 33">
                <a:extLst>
                  <a:ext uri="{FF2B5EF4-FFF2-40B4-BE49-F238E27FC236}">
                    <a16:creationId xmlns:a16="http://schemas.microsoft.com/office/drawing/2014/main" id="{C86124F5-DE00-4DEE-A8B2-CDFDF03A57DC}"/>
                  </a:ext>
                </a:extLst>
              </p:cNvPr>
              <p:cNvPicPr/>
              <p:nvPr/>
            </p:nvPicPr>
            <p:blipFill>
              <a:blip r:embed="rId45"/>
              <a:stretch>
                <a:fillRect/>
              </a:stretch>
            </p:blipFill>
            <p:spPr>
              <a:xfrm>
                <a:off x="1542223" y="4731549"/>
                <a:ext cx="4127760" cy="3416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F1690721-867B-4F38-9177-818BD5046ED1}"/>
                  </a:ext>
                </a:extLst>
              </p14:cNvPr>
              <p14:cNvContentPartPr/>
              <p14:nvPr/>
            </p14:nvContentPartPr>
            <p14:xfrm>
              <a:off x="7735663" y="4862229"/>
              <a:ext cx="319320" cy="360"/>
            </p14:xfrm>
          </p:contentPart>
        </mc:Choice>
        <mc:Fallback xmlns="">
          <p:pic>
            <p:nvPicPr>
              <p:cNvPr id="35" name="Ink 34">
                <a:extLst>
                  <a:ext uri="{FF2B5EF4-FFF2-40B4-BE49-F238E27FC236}">
                    <a16:creationId xmlns:a16="http://schemas.microsoft.com/office/drawing/2014/main" id="{F1690721-867B-4F38-9177-818BD5046ED1}"/>
                  </a:ext>
                </a:extLst>
              </p:cNvPr>
              <p:cNvPicPr/>
              <p:nvPr/>
            </p:nvPicPr>
            <p:blipFill>
              <a:blip r:embed="rId47"/>
              <a:stretch>
                <a:fillRect/>
              </a:stretch>
            </p:blipFill>
            <p:spPr>
              <a:xfrm>
                <a:off x="7682023" y="4754229"/>
                <a:ext cx="4269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6" name="Ink 35">
                <a:extLst>
                  <a:ext uri="{FF2B5EF4-FFF2-40B4-BE49-F238E27FC236}">
                    <a16:creationId xmlns:a16="http://schemas.microsoft.com/office/drawing/2014/main" id="{79AB1414-52EA-4B53-BCED-67AE72ECDC7F}"/>
                  </a:ext>
                </a:extLst>
              </p14:cNvPr>
              <p14:cNvContentPartPr/>
              <p14:nvPr/>
            </p14:nvContentPartPr>
            <p14:xfrm>
              <a:off x="8243623" y="4905429"/>
              <a:ext cx="234000" cy="360"/>
            </p14:xfrm>
          </p:contentPart>
        </mc:Choice>
        <mc:Fallback xmlns="">
          <p:pic>
            <p:nvPicPr>
              <p:cNvPr id="36" name="Ink 35">
                <a:extLst>
                  <a:ext uri="{FF2B5EF4-FFF2-40B4-BE49-F238E27FC236}">
                    <a16:creationId xmlns:a16="http://schemas.microsoft.com/office/drawing/2014/main" id="{79AB1414-52EA-4B53-BCED-67AE72ECDC7F}"/>
                  </a:ext>
                </a:extLst>
              </p:cNvPr>
              <p:cNvPicPr/>
              <p:nvPr/>
            </p:nvPicPr>
            <p:blipFill>
              <a:blip r:embed="rId49"/>
              <a:stretch>
                <a:fillRect/>
              </a:stretch>
            </p:blipFill>
            <p:spPr>
              <a:xfrm>
                <a:off x="8189983" y="4797789"/>
                <a:ext cx="341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7" name="Ink 36">
                <a:extLst>
                  <a:ext uri="{FF2B5EF4-FFF2-40B4-BE49-F238E27FC236}">
                    <a16:creationId xmlns:a16="http://schemas.microsoft.com/office/drawing/2014/main" id="{00D00071-CED9-4424-9D2D-97BAFE882A81}"/>
                  </a:ext>
                </a:extLst>
              </p14:cNvPr>
              <p14:cNvContentPartPr/>
              <p14:nvPr/>
            </p14:nvContentPartPr>
            <p14:xfrm>
              <a:off x="1959103" y="5155269"/>
              <a:ext cx="509760" cy="26280"/>
            </p14:xfrm>
          </p:contentPart>
        </mc:Choice>
        <mc:Fallback xmlns="">
          <p:pic>
            <p:nvPicPr>
              <p:cNvPr id="37" name="Ink 36">
                <a:extLst>
                  <a:ext uri="{FF2B5EF4-FFF2-40B4-BE49-F238E27FC236}">
                    <a16:creationId xmlns:a16="http://schemas.microsoft.com/office/drawing/2014/main" id="{00D00071-CED9-4424-9D2D-97BAFE882A81}"/>
                  </a:ext>
                </a:extLst>
              </p:cNvPr>
              <p:cNvPicPr/>
              <p:nvPr/>
            </p:nvPicPr>
            <p:blipFill>
              <a:blip r:embed="rId51"/>
              <a:stretch>
                <a:fillRect/>
              </a:stretch>
            </p:blipFill>
            <p:spPr>
              <a:xfrm>
                <a:off x="1905463" y="5047629"/>
                <a:ext cx="61740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8" name="Ink 37">
                <a:extLst>
                  <a:ext uri="{FF2B5EF4-FFF2-40B4-BE49-F238E27FC236}">
                    <a16:creationId xmlns:a16="http://schemas.microsoft.com/office/drawing/2014/main" id="{DCE2973D-3233-49B1-A587-089B7BFA0418}"/>
                  </a:ext>
                </a:extLst>
              </p14:cNvPr>
              <p14:cNvContentPartPr/>
              <p14:nvPr/>
            </p14:nvContentPartPr>
            <p14:xfrm>
              <a:off x="3686023" y="5166429"/>
              <a:ext cx="347400" cy="360"/>
            </p14:xfrm>
          </p:contentPart>
        </mc:Choice>
        <mc:Fallback xmlns="">
          <p:pic>
            <p:nvPicPr>
              <p:cNvPr id="38" name="Ink 37">
                <a:extLst>
                  <a:ext uri="{FF2B5EF4-FFF2-40B4-BE49-F238E27FC236}">
                    <a16:creationId xmlns:a16="http://schemas.microsoft.com/office/drawing/2014/main" id="{DCE2973D-3233-49B1-A587-089B7BFA0418}"/>
                  </a:ext>
                </a:extLst>
              </p:cNvPr>
              <p:cNvPicPr/>
              <p:nvPr/>
            </p:nvPicPr>
            <p:blipFill>
              <a:blip r:embed="rId53"/>
              <a:stretch>
                <a:fillRect/>
              </a:stretch>
            </p:blipFill>
            <p:spPr>
              <a:xfrm>
                <a:off x="3632383" y="5058789"/>
                <a:ext cx="455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9" name="Ink 38">
                <a:extLst>
                  <a:ext uri="{FF2B5EF4-FFF2-40B4-BE49-F238E27FC236}">
                    <a16:creationId xmlns:a16="http://schemas.microsoft.com/office/drawing/2014/main" id="{D7EBE879-69A2-4464-842A-DC95ED138DB8}"/>
                  </a:ext>
                </a:extLst>
              </p14:cNvPr>
              <p14:cNvContentPartPr/>
              <p14:nvPr/>
            </p14:nvContentPartPr>
            <p14:xfrm>
              <a:off x="4295503" y="5171829"/>
              <a:ext cx="610920" cy="38880"/>
            </p14:xfrm>
          </p:contentPart>
        </mc:Choice>
        <mc:Fallback xmlns="">
          <p:pic>
            <p:nvPicPr>
              <p:cNvPr id="39" name="Ink 38">
                <a:extLst>
                  <a:ext uri="{FF2B5EF4-FFF2-40B4-BE49-F238E27FC236}">
                    <a16:creationId xmlns:a16="http://schemas.microsoft.com/office/drawing/2014/main" id="{D7EBE879-69A2-4464-842A-DC95ED138DB8}"/>
                  </a:ext>
                </a:extLst>
              </p:cNvPr>
              <p:cNvPicPr/>
              <p:nvPr/>
            </p:nvPicPr>
            <p:blipFill>
              <a:blip r:embed="rId55"/>
              <a:stretch>
                <a:fillRect/>
              </a:stretch>
            </p:blipFill>
            <p:spPr>
              <a:xfrm>
                <a:off x="4241863" y="5064189"/>
                <a:ext cx="71856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0" name="Ink 39">
                <a:extLst>
                  <a:ext uri="{FF2B5EF4-FFF2-40B4-BE49-F238E27FC236}">
                    <a16:creationId xmlns:a16="http://schemas.microsoft.com/office/drawing/2014/main" id="{A767D7D2-7644-4171-89A4-5A589848E767}"/>
                  </a:ext>
                </a:extLst>
              </p14:cNvPr>
              <p14:cNvContentPartPr/>
              <p14:nvPr/>
            </p14:nvContentPartPr>
            <p14:xfrm>
              <a:off x="5427703" y="5137629"/>
              <a:ext cx="682920" cy="360"/>
            </p14:xfrm>
          </p:contentPart>
        </mc:Choice>
        <mc:Fallback xmlns="">
          <p:pic>
            <p:nvPicPr>
              <p:cNvPr id="40" name="Ink 39">
                <a:extLst>
                  <a:ext uri="{FF2B5EF4-FFF2-40B4-BE49-F238E27FC236}">
                    <a16:creationId xmlns:a16="http://schemas.microsoft.com/office/drawing/2014/main" id="{A767D7D2-7644-4171-89A4-5A589848E767}"/>
                  </a:ext>
                </a:extLst>
              </p:cNvPr>
              <p:cNvPicPr/>
              <p:nvPr/>
            </p:nvPicPr>
            <p:blipFill>
              <a:blip r:embed="rId57"/>
              <a:stretch>
                <a:fillRect/>
              </a:stretch>
            </p:blipFill>
            <p:spPr>
              <a:xfrm>
                <a:off x="5374063" y="5029629"/>
                <a:ext cx="790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1" name="Ink 40">
                <a:extLst>
                  <a:ext uri="{FF2B5EF4-FFF2-40B4-BE49-F238E27FC236}">
                    <a16:creationId xmlns:a16="http://schemas.microsoft.com/office/drawing/2014/main" id="{0F18BB7B-A777-4087-AA2F-BBC943C2ADCA}"/>
                  </a:ext>
                </a:extLst>
              </p14:cNvPr>
              <p14:cNvContentPartPr/>
              <p14:nvPr/>
            </p14:nvContentPartPr>
            <p14:xfrm>
              <a:off x="1625023" y="5397909"/>
              <a:ext cx="2493360" cy="91080"/>
            </p14:xfrm>
          </p:contentPart>
        </mc:Choice>
        <mc:Fallback xmlns="">
          <p:pic>
            <p:nvPicPr>
              <p:cNvPr id="41" name="Ink 40">
                <a:extLst>
                  <a:ext uri="{FF2B5EF4-FFF2-40B4-BE49-F238E27FC236}">
                    <a16:creationId xmlns:a16="http://schemas.microsoft.com/office/drawing/2014/main" id="{0F18BB7B-A777-4087-AA2F-BBC943C2ADCA}"/>
                  </a:ext>
                </a:extLst>
              </p:cNvPr>
              <p:cNvPicPr/>
              <p:nvPr/>
            </p:nvPicPr>
            <p:blipFill>
              <a:blip r:embed="rId59"/>
              <a:stretch>
                <a:fillRect/>
              </a:stretch>
            </p:blipFill>
            <p:spPr>
              <a:xfrm>
                <a:off x="1571383" y="5290269"/>
                <a:ext cx="260100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2" name="Ink 41">
                <a:extLst>
                  <a:ext uri="{FF2B5EF4-FFF2-40B4-BE49-F238E27FC236}">
                    <a16:creationId xmlns:a16="http://schemas.microsoft.com/office/drawing/2014/main" id="{D019BA25-BEF4-4546-BDB6-88B6220BEE4F}"/>
                  </a:ext>
                </a:extLst>
              </p14:cNvPr>
              <p14:cNvContentPartPr/>
              <p14:nvPr/>
            </p14:nvContentPartPr>
            <p14:xfrm>
              <a:off x="4775023" y="5244189"/>
              <a:ext cx="2796840" cy="160920"/>
            </p14:xfrm>
          </p:contentPart>
        </mc:Choice>
        <mc:Fallback xmlns="">
          <p:pic>
            <p:nvPicPr>
              <p:cNvPr id="42" name="Ink 41">
                <a:extLst>
                  <a:ext uri="{FF2B5EF4-FFF2-40B4-BE49-F238E27FC236}">
                    <a16:creationId xmlns:a16="http://schemas.microsoft.com/office/drawing/2014/main" id="{D019BA25-BEF4-4546-BDB6-88B6220BEE4F}"/>
                  </a:ext>
                </a:extLst>
              </p:cNvPr>
              <p:cNvPicPr/>
              <p:nvPr/>
            </p:nvPicPr>
            <p:blipFill>
              <a:blip r:embed="rId61"/>
              <a:stretch>
                <a:fillRect/>
              </a:stretch>
            </p:blipFill>
            <p:spPr>
              <a:xfrm>
                <a:off x="4721383" y="5136549"/>
                <a:ext cx="290448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C8154510-9CF9-4DD6-881B-EAB83E0046D2}"/>
                  </a:ext>
                </a:extLst>
              </p14:cNvPr>
              <p14:cNvContentPartPr/>
              <p14:nvPr/>
            </p14:nvContentPartPr>
            <p14:xfrm>
              <a:off x="1596223" y="5600589"/>
              <a:ext cx="1829160" cy="88920"/>
            </p14:xfrm>
          </p:contentPart>
        </mc:Choice>
        <mc:Fallback xmlns="">
          <p:pic>
            <p:nvPicPr>
              <p:cNvPr id="43" name="Ink 42">
                <a:extLst>
                  <a:ext uri="{FF2B5EF4-FFF2-40B4-BE49-F238E27FC236}">
                    <a16:creationId xmlns:a16="http://schemas.microsoft.com/office/drawing/2014/main" id="{C8154510-9CF9-4DD6-881B-EAB83E0046D2}"/>
                  </a:ext>
                </a:extLst>
              </p:cNvPr>
              <p:cNvPicPr/>
              <p:nvPr/>
            </p:nvPicPr>
            <p:blipFill>
              <a:blip r:embed="rId63"/>
              <a:stretch>
                <a:fillRect/>
              </a:stretch>
            </p:blipFill>
            <p:spPr>
              <a:xfrm>
                <a:off x="1542223" y="5492949"/>
                <a:ext cx="193680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54C26A5C-C565-4CD6-B182-9CB4A75BDDE3}"/>
                  </a:ext>
                </a:extLst>
              </p14:cNvPr>
              <p14:cNvContentPartPr/>
              <p14:nvPr/>
            </p14:nvContentPartPr>
            <p14:xfrm>
              <a:off x="1857223" y="5976789"/>
              <a:ext cx="3539880" cy="106920"/>
            </p14:xfrm>
          </p:contentPart>
        </mc:Choice>
        <mc:Fallback xmlns="">
          <p:pic>
            <p:nvPicPr>
              <p:cNvPr id="44" name="Ink 43">
                <a:extLst>
                  <a:ext uri="{FF2B5EF4-FFF2-40B4-BE49-F238E27FC236}">
                    <a16:creationId xmlns:a16="http://schemas.microsoft.com/office/drawing/2014/main" id="{54C26A5C-C565-4CD6-B182-9CB4A75BDDE3}"/>
                  </a:ext>
                </a:extLst>
              </p:cNvPr>
              <p:cNvPicPr/>
              <p:nvPr/>
            </p:nvPicPr>
            <p:blipFill>
              <a:blip r:embed="rId65"/>
              <a:stretch>
                <a:fillRect/>
              </a:stretch>
            </p:blipFill>
            <p:spPr>
              <a:xfrm>
                <a:off x="1803223" y="5868789"/>
                <a:ext cx="364752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5E03961E-E0FE-4538-95BA-FD4A6FAF5471}"/>
                  </a:ext>
                </a:extLst>
              </p14:cNvPr>
              <p14:cNvContentPartPr/>
              <p14:nvPr/>
            </p14:nvContentPartPr>
            <p14:xfrm>
              <a:off x="5863303" y="6052029"/>
              <a:ext cx="394200" cy="360"/>
            </p14:xfrm>
          </p:contentPart>
        </mc:Choice>
        <mc:Fallback xmlns="">
          <p:pic>
            <p:nvPicPr>
              <p:cNvPr id="45" name="Ink 44">
                <a:extLst>
                  <a:ext uri="{FF2B5EF4-FFF2-40B4-BE49-F238E27FC236}">
                    <a16:creationId xmlns:a16="http://schemas.microsoft.com/office/drawing/2014/main" id="{5E03961E-E0FE-4538-95BA-FD4A6FAF5471}"/>
                  </a:ext>
                </a:extLst>
              </p:cNvPr>
              <p:cNvPicPr/>
              <p:nvPr/>
            </p:nvPicPr>
            <p:blipFill>
              <a:blip r:embed="rId67"/>
              <a:stretch>
                <a:fillRect/>
              </a:stretch>
            </p:blipFill>
            <p:spPr>
              <a:xfrm>
                <a:off x="5809663" y="5944029"/>
                <a:ext cx="501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6" name="Ink 45">
                <a:extLst>
                  <a:ext uri="{FF2B5EF4-FFF2-40B4-BE49-F238E27FC236}">
                    <a16:creationId xmlns:a16="http://schemas.microsoft.com/office/drawing/2014/main" id="{49D6280A-FE4E-491F-B92E-C7837AD6E679}"/>
                  </a:ext>
                </a:extLst>
              </p14:cNvPr>
              <p14:cNvContentPartPr/>
              <p14:nvPr/>
            </p14:nvContentPartPr>
            <p14:xfrm>
              <a:off x="6472783" y="6008469"/>
              <a:ext cx="521280" cy="43920"/>
            </p14:xfrm>
          </p:contentPart>
        </mc:Choice>
        <mc:Fallback xmlns="">
          <p:pic>
            <p:nvPicPr>
              <p:cNvPr id="46" name="Ink 45">
                <a:extLst>
                  <a:ext uri="{FF2B5EF4-FFF2-40B4-BE49-F238E27FC236}">
                    <a16:creationId xmlns:a16="http://schemas.microsoft.com/office/drawing/2014/main" id="{49D6280A-FE4E-491F-B92E-C7837AD6E679}"/>
                  </a:ext>
                </a:extLst>
              </p:cNvPr>
              <p:cNvPicPr/>
              <p:nvPr/>
            </p:nvPicPr>
            <p:blipFill>
              <a:blip r:embed="rId69"/>
              <a:stretch>
                <a:fillRect/>
              </a:stretch>
            </p:blipFill>
            <p:spPr>
              <a:xfrm>
                <a:off x="6419143" y="5900829"/>
                <a:ext cx="62892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7" name="Ink 46">
                <a:extLst>
                  <a:ext uri="{FF2B5EF4-FFF2-40B4-BE49-F238E27FC236}">
                    <a16:creationId xmlns:a16="http://schemas.microsoft.com/office/drawing/2014/main" id="{072F0BF3-C5FF-4B11-967C-A45881BFEA3A}"/>
                  </a:ext>
                </a:extLst>
              </p14:cNvPr>
              <p14:cNvContentPartPr/>
              <p14:nvPr/>
            </p14:nvContentPartPr>
            <p14:xfrm>
              <a:off x="7547023" y="5979669"/>
              <a:ext cx="406440" cy="360"/>
            </p14:xfrm>
          </p:contentPart>
        </mc:Choice>
        <mc:Fallback xmlns="">
          <p:pic>
            <p:nvPicPr>
              <p:cNvPr id="47" name="Ink 46">
                <a:extLst>
                  <a:ext uri="{FF2B5EF4-FFF2-40B4-BE49-F238E27FC236}">
                    <a16:creationId xmlns:a16="http://schemas.microsoft.com/office/drawing/2014/main" id="{072F0BF3-C5FF-4B11-967C-A45881BFEA3A}"/>
                  </a:ext>
                </a:extLst>
              </p:cNvPr>
              <p:cNvPicPr/>
              <p:nvPr/>
            </p:nvPicPr>
            <p:blipFill>
              <a:blip r:embed="rId71"/>
              <a:stretch>
                <a:fillRect/>
              </a:stretch>
            </p:blipFill>
            <p:spPr>
              <a:xfrm>
                <a:off x="7493023" y="5871669"/>
                <a:ext cx="514080" cy="216000"/>
              </a:xfrm>
              <a:prstGeom prst="rect">
                <a:avLst/>
              </a:prstGeom>
            </p:spPr>
          </p:pic>
        </mc:Fallback>
      </mc:AlternateContent>
    </p:spTree>
    <p:extLst>
      <p:ext uri="{BB962C8B-B14F-4D97-AF65-F5344CB8AC3E}">
        <p14:creationId xmlns:p14="http://schemas.microsoft.com/office/powerpoint/2010/main" val="894493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0" y="-24384000"/>
            <a:ext cx="43709697" cy="33195512"/>
          </a:xfrm>
          <a:prstGeom prst="rect">
            <a:avLst/>
          </a:prstGeom>
        </p:spPr>
      </p:pic>
      <p:sp>
        <p:nvSpPr>
          <p:cNvPr id="2" name="Rectangle 1">
            <a:extLst>
              <a:ext uri="{FF2B5EF4-FFF2-40B4-BE49-F238E27FC236}">
                <a16:creationId xmlns:a16="http://schemas.microsoft.com/office/drawing/2014/main" id="{398C2070-9EBC-4EE8-81FF-1BF25EAB092B}"/>
              </a:ext>
            </a:extLst>
          </p:cNvPr>
          <p:cNvSpPr/>
          <p:nvPr/>
        </p:nvSpPr>
        <p:spPr>
          <a:xfrm>
            <a:off x="1523738" y="3013502"/>
            <a:ext cx="6096542"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A business perspective</a:t>
            </a:r>
          </a:p>
        </p:txBody>
      </p:sp>
    </p:spTree>
    <p:extLst>
      <p:ext uri="{BB962C8B-B14F-4D97-AF65-F5344CB8AC3E}">
        <p14:creationId xmlns:p14="http://schemas.microsoft.com/office/powerpoint/2010/main" val="4276045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848600"/>
            <a:ext cx="68180224" cy="51779756"/>
          </a:xfrm>
          <a:prstGeom prst="rect">
            <a:avLst/>
          </a:prstGeom>
        </p:spPr>
      </p:pic>
      <p:sp>
        <p:nvSpPr>
          <p:cNvPr id="6" name="Rectangle 5">
            <a:extLst>
              <a:ext uri="{FF2B5EF4-FFF2-40B4-BE49-F238E27FC236}">
                <a16:creationId xmlns:a16="http://schemas.microsoft.com/office/drawing/2014/main" id="{27E9F54E-1FA3-46B3-A768-DB9DE8A4469B}"/>
              </a:ext>
            </a:extLst>
          </p:cNvPr>
          <p:cNvSpPr/>
          <p:nvPr/>
        </p:nvSpPr>
        <p:spPr>
          <a:xfrm>
            <a:off x="342900" y="412789"/>
            <a:ext cx="8458200" cy="477054"/>
          </a:xfrm>
          <a:prstGeom prst="rect">
            <a:avLst/>
          </a:prstGeom>
        </p:spPr>
        <p:txBody>
          <a:bodyPr wrap="square">
            <a:spAutoFit/>
          </a:bodyPr>
          <a:lstStyle/>
          <a:p>
            <a:pPr algn="ctr"/>
            <a:endParaRPr lang="en-GB" sz="2500" b="1" dirty="0">
              <a:solidFill>
                <a:schemeClr val="tx1">
                  <a:lumMod val="75000"/>
                  <a:lumOff val="25000"/>
                </a:schemeClr>
              </a:solidFill>
              <a:latin typeface="Abadi" panose="020B0604020202020204" pitchFamily="34" charset="0"/>
            </a:endParaRPr>
          </a:p>
        </p:txBody>
      </p:sp>
      <p:pic>
        <p:nvPicPr>
          <p:cNvPr id="2" name="Picture 1">
            <a:extLst>
              <a:ext uri="{FF2B5EF4-FFF2-40B4-BE49-F238E27FC236}">
                <a16:creationId xmlns:a16="http://schemas.microsoft.com/office/drawing/2014/main" id="{18ECE242-6387-4DC5-B06B-1EC1EEA0B25E}"/>
              </a:ext>
            </a:extLst>
          </p:cNvPr>
          <p:cNvPicPr>
            <a:picLocks noChangeAspect="1"/>
          </p:cNvPicPr>
          <p:nvPr/>
        </p:nvPicPr>
        <p:blipFill>
          <a:blip r:embed="rId3"/>
          <a:stretch>
            <a:fillRect/>
          </a:stretch>
        </p:blipFill>
        <p:spPr>
          <a:xfrm>
            <a:off x="2164227" y="0"/>
            <a:ext cx="4815545" cy="6858000"/>
          </a:xfrm>
          <a:prstGeom prst="rect">
            <a:avLst/>
          </a:prstGeom>
        </p:spPr>
      </p:pic>
    </p:spTree>
    <p:extLst>
      <p:ext uri="{BB962C8B-B14F-4D97-AF65-F5344CB8AC3E}">
        <p14:creationId xmlns:p14="http://schemas.microsoft.com/office/powerpoint/2010/main" val="3772868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848600"/>
            <a:ext cx="68180224" cy="51779756"/>
          </a:xfrm>
          <a:prstGeom prst="rect">
            <a:avLst/>
          </a:prstGeom>
        </p:spPr>
      </p:pic>
      <p:sp>
        <p:nvSpPr>
          <p:cNvPr id="6" name="Rectangle 5">
            <a:extLst>
              <a:ext uri="{FF2B5EF4-FFF2-40B4-BE49-F238E27FC236}">
                <a16:creationId xmlns:a16="http://schemas.microsoft.com/office/drawing/2014/main" id="{27E9F54E-1FA3-46B3-A768-DB9DE8A4469B}"/>
              </a:ext>
            </a:extLst>
          </p:cNvPr>
          <p:cNvSpPr/>
          <p:nvPr/>
        </p:nvSpPr>
        <p:spPr>
          <a:xfrm>
            <a:off x="342900" y="412789"/>
            <a:ext cx="8458200" cy="477054"/>
          </a:xfrm>
          <a:prstGeom prst="rect">
            <a:avLst/>
          </a:prstGeom>
        </p:spPr>
        <p:txBody>
          <a:bodyPr wrap="square">
            <a:spAutoFit/>
          </a:bodyPr>
          <a:lstStyle/>
          <a:p>
            <a:pPr algn="ctr"/>
            <a:endParaRPr lang="en-GB" sz="2500" b="1" dirty="0">
              <a:solidFill>
                <a:schemeClr val="tx1">
                  <a:lumMod val="75000"/>
                  <a:lumOff val="25000"/>
                </a:schemeClr>
              </a:solidFill>
              <a:latin typeface="Abadi" panose="020B0604020202020204" pitchFamily="34" charset="0"/>
            </a:endParaRPr>
          </a:p>
        </p:txBody>
      </p:sp>
      <p:pic>
        <p:nvPicPr>
          <p:cNvPr id="4" name="Picture 3">
            <a:extLst>
              <a:ext uri="{FF2B5EF4-FFF2-40B4-BE49-F238E27FC236}">
                <a16:creationId xmlns:a16="http://schemas.microsoft.com/office/drawing/2014/main" id="{EB4A7329-BC53-49EF-9105-8820C4840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246" y="0"/>
            <a:ext cx="5015508" cy="6858000"/>
          </a:xfrm>
          <a:prstGeom prst="rect">
            <a:avLst/>
          </a:prstGeom>
        </p:spPr>
      </p:pic>
    </p:spTree>
    <p:extLst>
      <p:ext uri="{BB962C8B-B14F-4D97-AF65-F5344CB8AC3E}">
        <p14:creationId xmlns:p14="http://schemas.microsoft.com/office/powerpoint/2010/main" val="2537638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848600"/>
            <a:ext cx="68180224" cy="51779756"/>
          </a:xfrm>
          <a:prstGeom prst="rect">
            <a:avLst/>
          </a:prstGeom>
        </p:spPr>
      </p:pic>
      <p:sp>
        <p:nvSpPr>
          <p:cNvPr id="6" name="Rectangle 5">
            <a:extLst>
              <a:ext uri="{FF2B5EF4-FFF2-40B4-BE49-F238E27FC236}">
                <a16:creationId xmlns:a16="http://schemas.microsoft.com/office/drawing/2014/main" id="{27E9F54E-1FA3-46B3-A768-DB9DE8A4469B}"/>
              </a:ext>
            </a:extLst>
          </p:cNvPr>
          <p:cNvSpPr/>
          <p:nvPr/>
        </p:nvSpPr>
        <p:spPr>
          <a:xfrm>
            <a:off x="342900" y="412789"/>
            <a:ext cx="8458200" cy="477054"/>
          </a:xfrm>
          <a:prstGeom prst="rect">
            <a:avLst/>
          </a:prstGeom>
        </p:spPr>
        <p:txBody>
          <a:bodyPr wrap="square">
            <a:spAutoFit/>
          </a:bodyPr>
          <a:lstStyle/>
          <a:p>
            <a:pPr algn="ctr"/>
            <a:endParaRPr lang="en-GB" sz="2500" b="1" dirty="0">
              <a:solidFill>
                <a:schemeClr val="tx1">
                  <a:lumMod val="75000"/>
                  <a:lumOff val="25000"/>
                </a:schemeClr>
              </a:solidFill>
              <a:latin typeface="Abadi" panose="020B0604020202020204" pitchFamily="34" charset="0"/>
            </a:endParaRPr>
          </a:p>
        </p:txBody>
      </p:sp>
      <p:pic>
        <p:nvPicPr>
          <p:cNvPr id="4" name="Picture 3">
            <a:extLst>
              <a:ext uri="{FF2B5EF4-FFF2-40B4-BE49-F238E27FC236}">
                <a16:creationId xmlns:a16="http://schemas.microsoft.com/office/drawing/2014/main" id="{B9B53930-3F76-4D6C-AC71-976FC387C7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8796" y="0"/>
            <a:ext cx="4923486" cy="6858000"/>
          </a:xfrm>
          <a:prstGeom prst="rect">
            <a:avLst/>
          </a:prstGeom>
        </p:spPr>
      </p:pic>
    </p:spTree>
    <p:extLst>
      <p:ext uri="{BB962C8B-B14F-4D97-AF65-F5344CB8AC3E}">
        <p14:creationId xmlns:p14="http://schemas.microsoft.com/office/powerpoint/2010/main" val="1327428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848600"/>
            <a:ext cx="68180224" cy="51779756"/>
          </a:xfrm>
          <a:prstGeom prst="rect">
            <a:avLst/>
          </a:prstGeom>
        </p:spPr>
      </p:pic>
      <p:sp>
        <p:nvSpPr>
          <p:cNvPr id="6" name="Rectangle 5">
            <a:extLst>
              <a:ext uri="{FF2B5EF4-FFF2-40B4-BE49-F238E27FC236}">
                <a16:creationId xmlns:a16="http://schemas.microsoft.com/office/drawing/2014/main" id="{27E9F54E-1FA3-46B3-A768-DB9DE8A4469B}"/>
              </a:ext>
            </a:extLst>
          </p:cNvPr>
          <p:cNvSpPr/>
          <p:nvPr/>
        </p:nvSpPr>
        <p:spPr>
          <a:xfrm>
            <a:off x="342900" y="412789"/>
            <a:ext cx="8458200" cy="477054"/>
          </a:xfrm>
          <a:prstGeom prst="rect">
            <a:avLst/>
          </a:prstGeom>
        </p:spPr>
        <p:txBody>
          <a:bodyPr wrap="square">
            <a:spAutoFit/>
          </a:bodyPr>
          <a:lstStyle/>
          <a:p>
            <a:pPr algn="ctr"/>
            <a:endParaRPr lang="en-GB" sz="2500" b="1" dirty="0">
              <a:solidFill>
                <a:schemeClr val="tx1">
                  <a:lumMod val="75000"/>
                  <a:lumOff val="25000"/>
                </a:schemeClr>
              </a:solidFill>
              <a:latin typeface="Abadi" panose="020B0604020202020204" pitchFamily="34" charset="0"/>
            </a:endParaRPr>
          </a:p>
        </p:txBody>
      </p:sp>
      <p:pic>
        <p:nvPicPr>
          <p:cNvPr id="4" name="Picture 3">
            <a:extLst>
              <a:ext uri="{FF2B5EF4-FFF2-40B4-BE49-F238E27FC236}">
                <a16:creationId xmlns:a16="http://schemas.microsoft.com/office/drawing/2014/main" id="{B9B53930-3F76-4D6C-AC71-976FC387C7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0"/>
            <a:ext cx="4923486" cy="6858000"/>
          </a:xfrm>
          <a:prstGeom prst="rect">
            <a:avLst/>
          </a:prstGeom>
        </p:spPr>
      </p:pic>
      <p:sp>
        <p:nvSpPr>
          <p:cNvPr id="2" name="Rectangle 1">
            <a:extLst>
              <a:ext uri="{FF2B5EF4-FFF2-40B4-BE49-F238E27FC236}">
                <a16:creationId xmlns:a16="http://schemas.microsoft.com/office/drawing/2014/main" id="{2C70F81C-C702-4B70-9474-8DA42F787257}"/>
              </a:ext>
            </a:extLst>
          </p:cNvPr>
          <p:cNvSpPr/>
          <p:nvPr/>
        </p:nvSpPr>
        <p:spPr>
          <a:xfrm>
            <a:off x="5314950" y="407282"/>
            <a:ext cx="4572000" cy="7017306"/>
          </a:xfrm>
          <a:prstGeom prst="rect">
            <a:avLst/>
          </a:prstGeom>
        </p:spPr>
        <p:txBody>
          <a:bodyPr>
            <a:spAutoFit/>
          </a:bodyPr>
          <a:lstStyle/>
          <a:p>
            <a:pPr lvl="0"/>
            <a:r>
              <a:rPr lang="en-GB" sz="2500" b="1" dirty="0">
                <a:solidFill>
                  <a:prstClr val="black">
                    <a:lumMod val="75000"/>
                    <a:lumOff val="25000"/>
                  </a:prstClr>
                </a:solidFill>
                <a:latin typeface="Abadi" panose="020B0604020104020204" pitchFamily="34" charset="0"/>
              </a:rPr>
              <a:t>Problem solving</a:t>
            </a:r>
          </a:p>
          <a:p>
            <a:pPr lvl="0"/>
            <a:endParaRPr lang="en-GB" sz="2500" b="1" dirty="0">
              <a:solidFill>
                <a:prstClr val="black">
                  <a:lumMod val="75000"/>
                  <a:lumOff val="25000"/>
                </a:prstClr>
              </a:solidFill>
              <a:latin typeface="Abadi" panose="020B0604020104020204" pitchFamily="34" charset="0"/>
            </a:endParaRPr>
          </a:p>
          <a:p>
            <a:pPr lvl="0"/>
            <a:r>
              <a:rPr lang="en-GB" sz="2500" b="1" dirty="0">
                <a:solidFill>
                  <a:prstClr val="black">
                    <a:lumMod val="75000"/>
                    <a:lumOff val="25000"/>
                  </a:prstClr>
                </a:solidFill>
                <a:latin typeface="Abadi" panose="020B0604020104020204" pitchFamily="34" charset="0"/>
              </a:rPr>
              <a:t>Aiming high</a:t>
            </a:r>
          </a:p>
          <a:p>
            <a:pPr lvl="0"/>
            <a:endParaRPr lang="en-GB" sz="2500" b="1" dirty="0">
              <a:solidFill>
                <a:prstClr val="black">
                  <a:lumMod val="75000"/>
                  <a:lumOff val="25000"/>
                </a:prstClr>
              </a:solidFill>
              <a:latin typeface="Abadi" panose="020B0604020104020204" pitchFamily="34" charset="0"/>
            </a:endParaRPr>
          </a:p>
          <a:p>
            <a:pPr lvl="0"/>
            <a:r>
              <a:rPr lang="en-GB" sz="2500" b="1" dirty="0">
                <a:solidFill>
                  <a:prstClr val="black">
                    <a:lumMod val="75000"/>
                    <a:lumOff val="25000"/>
                  </a:prstClr>
                </a:solidFill>
                <a:latin typeface="Abadi" panose="020B0604020104020204" pitchFamily="34" charset="0"/>
              </a:rPr>
              <a:t>Leading </a:t>
            </a:r>
          </a:p>
          <a:p>
            <a:pPr lvl="0"/>
            <a:endParaRPr lang="en-GB" sz="2500" b="1" dirty="0">
              <a:solidFill>
                <a:prstClr val="black">
                  <a:lumMod val="75000"/>
                  <a:lumOff val="25000"/>
                </a:prstClr>
              </a:solidFill>
              <a:latin typeface="Abadi" panose="020B0604020104020204" pitchFamily="34" charset="0"/>
            </a:endParaRPr>
          </a:p>
          <a:p>
            <a:pPr lvl="0"/>
            <a:r>
              <a:rPr lang="en-GB" sz="2500" b="1" dirty="0">
                <a:solidFill>
                  <a:prstClr val="black">
                    <a:lumMod val="75000"/>
                    <a:lumOff val="25000"/>
                  </a:prstClr>
                </a:solidFill>
                <a:latin typeface="Abadi" panose="020B0604020104020204" pitchFamily="34" charset="0"/>
              </a:rPr>
              <a:t>Working in a team</a:t>
            </a:r>
          </a:p>
          <a:p>
            <a:pPr lvl="0"/>
            <a:endParaRPr lang="en-GB" sz="2500" b="1" dirty="0">
              <a:solidFill>
                <a:prstClr val="black">
                  <a:lumMod val="75000"/>
                  <a:lumOff val="25000"/>
                </a:prstClr>
              </a:solidFill>
              <a:latin typeface="Abadi" panose="020B0604020104020204" pitchFamily="34" charset="0"/>
            </a:endParaRPr>
          </a:p>
          <a:p>
            <a:pPr lvl="0"/>
            <a:r>
              <a:rPr lang="en-GB" sz="2500" b="1" dirty="0">
                <a:solidFill>
                  <a:prstClr val="black">
                    <a:lumMod val="75000"/>
                    <a:lumOff val="25000"/>
                  </a:prstClr>
                </a:solidFill>
                <a:latin typeface="Abadi" panose="020B0604020104020204" pitchFamily="34" charset="0"/>
              </a:rPr>
              <a:t>Presenting </a:t>
            </a:r>
          </a:p>
          <a:p>
            <a:pPr lvl="0"/>
            <a:endParaRPr lang="en-GB" sz="2500" b="1" dirty="0">
              <a:solidFill>
                <a:prstClr val="black">
                  <a:lumMod val="75000"/>
                  <a:lumOff val="25000"/>
                </a:prstClr>
              </a:solidFill>
              <a:latin typeface="Abadi" panose="020B0604020104020204" pitchFamily="34" charset="0"/>
            </a:endParaRPr>
          </a:p>
          <a:p>
            <a:pPr lvl="0"/>
            <a:r>
              <a:rPr lang="en-GB" sz="2500" b="1" dirty="0">
                <a:solidFill>
                  <a:prstClr val="black">
                    <a:lumMod val="75000"/>
                    <a:lumOff val="25000"/>
                  </a:prstClr>
                </a:solidFill>
                <a:latin typeface="Abadi" panose="020B0604020104020204" pitchFamily="34" charset="0"/>
              </a:rPr>
              <a:t>Being creative </a:t>
            </a:r>
          </a:p>
          <a:p>
            <a:pPr lvl="0"/>
            <a:endParaRPr lang="en-GB" sz="2500" b="1" dirty="0">
              <a:solidFill>
                <a:prstClr val="black">
                  <a:lumMod val="75000"/>
                  <a:lumOff val="25000"/>
                </a:prstClr>
              </a:solidFill>
              <a:latin typeface="Abadi" panose="020B0604020104020204" pitchFamily="34" charset="0"/>
            </a:endParaRPr>
          </a:p>
          <a:p>
            <a:pPr lvl="0"/>
            <a:r>
              <a:rPr lang="en-GB" sz="2500" b="1" dirty="0">
                <a:solidFill>
                  <a:prstClr val="black">
                    <a:lumMod val="75000"/>
                    <a:lumOff val="25000"/>
                  </a:prstClr>
                </a:solidFill>
                <a:latin typeface="Abadi" panose="020B0604020104020204" pitchFamily="34" charset="0"/>
              </a:rPr>
              <a:t>Staying positive </a:t>
            </a:r>
          </a:p>
          <a:p>
            <a:pPr lvl="0"/>
            <a:endParaRPr lang="en-GB" sz="2500" b="1" dirty="0">
              <a:solidFill>
                <a:prstClr val="black">
                  <a:lumMod val="75000"/>
                  <a:lumOff val="25000"/>
                </a:prstClr>
              </a:solidFill>
              <a:latin typeface="Abadi" panose="020B0604020104020204" pitchFamily="34" charset="0"/>
            </a:endParaRPr>
          </a:p>
          <a:p>
            <a:pPr lvl="0"/>
            <a:r>
              <a:rPr lang="en-GB" sz="2500" b="1" dirty="0">
                <a:solidFill>
                  <a:prstClr val="black">
                    <a:lumMod val="75000"/>
                    <a:lumOff val="25000"/>
                  </a:prstClr>
                </a:solidFill>
                <a:latin typeface="Abadi" panose="020B0604020104020204" pitchFamily="34" charset="0"/>
              </a:rPr>
              <a:t>Listening &amp; understanding</a:t>
            </a:r>
            <a:endParaRPr lang="en-US" sz="2500" b="1" dirty="0">
              <a:solidFill>
                <a:prstClr val="black">
                  <a:lumMod val="75000"/>
                  <a:lumOff val="25000"/>
                </a:prstClr>
              </a:solidFill>
              <a:latin typeface="Abadi" panose="020B0604020104020204" pitchFamily="34" charset="0"/>
            </a:endParaRPr>
          </a:p>
          <a:p>
            <a:pPr lvl="0"/>
            <a:endParaRPr lang="en-US" sz="2500" b="1" dirty="0">
              <a:solidFill>
                <a:prstClr val="black">
                  <a:lumMod val="75000"/>
                  <a:lumOff val="25000"/>
                </a:prstClr>
              </a:solidFill>
              <a:latin typeface="Abadi" panose="020B0604020104020204" pitchFamily="34" charset="0"/>
            </a:endParaRPr>
          </a:p>
          <a:p>
            <a:pPr lvl="0"/>
            <a:endParaRPr lang="en-GB" sz="2500" b="1" dirty="0">
              <a:solidFill>
                <a:prstClr val="black">
                  <a:lumMod val="75000"/>
                  <a:lumOff val="25000"/>
                </a:prstClr>
              </a:solidFill>
              <a:latin typeface="Abadi" panose="020B0604020104020204" pitchFamily="34" charset="0"/>
            </a:endParaRPr>
          </a:p>
          <a:p>
            <a:pPr lvl="0"/>
            <a:endParaRPr lang="en-GB" sz="2500" b="1" dirty="0">
              <a:solidFill>
                <a:prstClr val="black">
                  <a:lumMod val="75000"/>
                  <a:lumOff val="25000"/>
                </a:prstClr>
              </a:solidFill>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2941852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0" y="-24384000"/>
            <a:ext cx="43709697" cy="33195512"/>
          </a:xfrm>
          <a:prstGeom prst="rect">
            <a:avLst/>
          </a:prstGeom>
        </p:spPr>
      </p:pic>
      <p:sp>
        <p:nvSpPr>
          <p:cNvPr id="2" name="Rectangle 1">
            <a:extLst>
              <a:ext uri="{FF2B5EF4-FFF2-40B4-BE49-F238E27FC236}">
                <a16:creationId xmlns:a16="http://schemas.microsoft.com/office/drawing/2014/main" id="{398C2070-9EBC-4EE8-81FF-1BF25EAB092B}"/>
              </a:ext>
            </a:extLst>
          </p:cNvPr>
          <p:cNvSpPr/>
          <p:nvPr/>
        </p:nvSpPr>
        <p:spPr>
          <a:xfrm>
            <a:off x="1688851" y="3013502"/>
            <a:ext cx="5766322"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A charity perspective</a:t>
            </a:r>
          </a:p>
        </p:txBody>
      </p:sp>
    </p:spTree>
    <p:extLst>
      <p:ext uri="{BB962C8B-B14F-4D97-AF65-F5344CB8AC3E}">
        <p14:creationId xmlns:p14="http://schemas.microsoft.com/office/powerpoint/2010/main" val="3257502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848600"/>
            <a:ext cx="68180224" cy="51779756"/>
          </a:xfrm>
          <a:prstGeom prst="rect">
            <a:avLst/>
          </a:prstGeom>
        </p:spPr>
      </p:pic>
      <p:sp>
        <p:nvSpPr>
          <p:cNvPr id="6" name="Rectangle 5">
            <a:extLst>
              <a:ext uri="{FF2B5EF4-FFF2-40B4-BE49-F238E27FC236}">
                <a16:creationId xmlns:a16="http://schemas.microsoft.com/office/drawing/2014/main" id="{27E9F54E-1FA3-46B3-A768-DB9DE8A4469B}"/>
              </a:ext>
            </a:extLst>
          </p:cNvPr>
          <p:cNvSpPr/>
          <p:nvPr/>
        </p:nvSpPr>
        <p:spPr>
          <a:xfrm>
            <a:off x="228600" y="412789"/>
            <a:ext cx="8839199" cy="6186309"/>
          </a:xfrm>
          <a:prstGeom prst="rect">
            <a:avLst/>
          </a:prstGeom>
        </p:spPr>
        <p:txBody>
          <a:bodyPr wrap="square">
            <a:spAutoFit/>
          </a:bodyPr>
          <a:lstStyle/>
          <a:p>
            <a:pPr algn="ctr"/>
            <a:r>
              <a:rPr lang="en-US" sz="3600" b="1" dirty="0">
                <a:solidFill>
                  <a:schemeClr val="tx1">
                    <a:lumMod val="75000"/>
                    <a:lumOff val="25000"/>
                  </a:schemeClr>
                </a:solidFill>
                <a:latin typeface="Abadi" panose="020B0604020202020204" pitchFamily="34" charset="0"/>
              </a:rPr>
              <a:t>Abstract</a:t>
            </a:r>
          </a:p>
          <a:p>
            <a:r>
              <a:rPr lang="en-GB" b="1" dirty="0"/>
              <a:t>Since its emergence in the 1960s, ESP has evolved predominantly into two major branches: EAP and Business English. These are widely conceived as having distinct purposes and in practice operate independently, from scholarship through teaching communities to materials. This talk argues for a reconceptualization of EAP. By asking – again – what is the purpose of EAP, we can move beyond a focus on ‘next year’, namely a focus driven by meeting our students’ forthcoming academic assessment and study needs. The problems with this model stem from its inefficiency and short-sightedness, given that our students plan to study for one to three or four years but will subsequently work for thirty or forty. From the student perspective, the purpose of their academic study is essentially to facilitate their professional work. </a:t>
            </a:r>
          </a:p>
          <a:p>
            <a:r>
              <a:rPr lang="en-GB" b="1" dirty="0"/>
              <a:t> </a:t>
            </a:r>
          </a:p>
          <a:p>
            <a:r>
              <a:rPr lang="en-GB" b="1" dirty="0"/>
              <a:t>Our reconsidered focus could, and I argue should, lead to an alignment of both academic and professional needs: hence English for Academic and Professional Purposes, EAPP or EAP</a:t>
            </a:r>
            <a:r>
              <a:rPr lang="en-GB" b="1" baseline="30000" dirty="0"/>
              <a:t>2</a:t>
            </a:r>
            <a:r>
              <a:rPr lang="en-GB" b="1" dirty="0"/>
              <a:t>. By looking beyond the confines of our universities and out into the wider world we can see the logic for this shift, which results from a recognition of the proximity and interrelatedness of academic and professional principles and practice</a:t>
            </a:r>
            <a:r>
              <a:rPr lang="en-GB" b="1" i="1" dirty="0"/>
              <a:t> at the most fundamental level</a:t>
            </a:r>
            <a:r>
              <a:rPr lang="en-GB" b="1" dirty="0"/>
              <a:t>. Despite superficial differences, similar cognitive and affective skills drive what we do both academically and professionally. I present a rationale and proposal for core principles and skills – ranging from honesty to analysing and planning a task. If followed through, the result would be a fundamental adaptation, and liberalization, of EAP. </a:t>
            </a:r>
          </a:p>
        </p:txBody>
      </p:sp>
    </p:spTree>
    <p:extLst>
      <p:ext uri="{BB962C8B-B14F-4D97-AF65-F5344CB8AC3E}">
        <p14:creationId xmlns:p14="http://schemas.microsoft.com/office/powerpoint/2010/main" val="3321766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00" y="-3810000"/>
            <a:ext cx="38147097" cy="28970972"/>
          </a:xfrm>
          <a:prstGeom prst="rect">
            <a:avLst/>
          </a:prstGeom>
        </p:spPr>
      </p:pic>
      <p:sp>
        <p:nvSpPr>
          <p:cNvPr id="2" name="Rectangle 1">
            <a:extLst>
              <a:ext uri="{FF2B5EF4-FFF2-40B4-BE49-F238E27FC236}">
                <a16:creationId xmlns:a16="http://schemas.microsoft.com/office/drawing/2014/main" id="{0A482EA4-EB70-467E-82D1-B0A70244F8A5}"/>
              </a:ext>
            </a:extLst>
          </p:cNvPr>
          <p:cNvSpPr/>
          <p:nvPr/>
        </p:nvSpPr>
        <p:spPr>
          <a:xfrm>
            <a:off x="2318822" y="551289"/>
            <a:ext cx="4506363" cy="830997"/>
          </a:xfrm>
          <a:prstGeom prst="rect">
            <a:avLst/>
          </a:prstGeom>
        </p:spPr>
        <p:txBody>
          <a:bodyPr wrap="none">
            <a:spAutoFit/>
          </a:bodyPr>
          <a:lstStyle/>
          <a:p>
            <a:pPr algn="ctr"/>
            <a:r>
              <a:rPr lang="en-GB" sz="4800" b="1" dirty="0">
                <a:solidFill>
                  <a:srgbClr val="7F1601"/>
                </a:solidFill>
                <a:latin typeface="Abadi" panose="020B0604020104020204" pitchFamily="34" charset="0"/>
                <a:cs typeface="Arial" panose="020B0604020202020204" pitchFamily="34" charset="0"/>
              </a:rPr>
              <a:t>What is </a:t>
            </a:r>
            <a:r>
              <a:rPr lang="en-GB" sz="4800" b="1" dirty="0" err="1">
                <a:solidFill>
                  <a:srgbClr val="7F1601"/>
                </a:solidFill>
                <a:latin typeface="Abadi" panose="020B0604020104020204" pitchFamily="34" charset="0"/>
                <a:cs typeface="Arial" panose="020B0604020202020204" pitchFamily="34" charset="0"/>
              </a:rPr>
              <a:t>oracy</a:t>
            </a:r>
            <a:r>
              <a:rPr lang="en-GB" sz="4800" b="1" dirty="0">
                <a:solidFill>
                  <a:srgbClr val="7F1601"/>
                </a:solidFill>
                <a:latin typeface="Abadi" panose="020B0604020104020204" pitchFamily="34" charset="0"/>
                <a:cs typeface="Arial" panose="020B0604020202020204" pitchFamily="34" charset="0"/>
              </a:rPr>
              <a:t>? 1</a:t>
            </a:r>
          </a:p>
        </p:txBody>
      </p:sp>
      <p:sp>
        <p:nvSpPr>
          <p:cNvPr id="4" name="Rectangle 3">
            <a:extLst>
              <a:ext uri="{FF2B5EF4-FFF2-40B4-BE49-F238E27FC236}">
                <a16:creationId xmlns:a16="http://schemas.microsoft.com/office/drawing/2014/main" id="{C6FB0546-759B-46F0-A916-1CA16279A62C}"/>
              </a:ext>
            </a:extLst>
          </p:cNvPr>
          <p:cNvSpPr/>
          <p:nvPr/>
        </p:nvSpPr>
        <p:spPr>
          <a:xfrm>
            <a:off x="914400" y="1676400"/>
            <a:ext cx="7543800" cy="3831818"/>
          </a:xfrm>
          <a:prstGeom prst="rect">
            <a:avLst/>
          </a:prstGeom>
        </p:spPr>
        <p:txBody>
          <a:bodyPr wrap="square">
            <a:spAutoFit/>
          </a:bodyPr>
          <a:lstStyle/>
          <a:p>
            <a:pPr lvl="0"/>
            <a:r>
              <a:rPr lang="en-GB" sz="2700" b="1" dirty="0" err="1">
                <a:solidFill>
                  <a:prstClr val="black">
                    <a:lumMod val="75000"/>
                    <a:lumOff val="25000"/>
                  </a:prstClr>
                </a:solidFill>
                <a:latin typeface="Abadi" panose="020B0604020104020204" pitchFamily="34" charset="0"/>
                <a:cs typeface="Arial" panose="020B0604020202020204" pitchFamily="34" charset="0"/>
              </a:rPr>
              <a:t>Oracy</a:t>
            </a:r>
            <a:r>
              <a:rPr lang="en-GB" sz="2700" b="1" dirty="0">
                <a:solidFill>
                  <a:prstClr val="black">
                    <a:lumMod val="75000"/>
                    <a:lumOff val="25000"/>
                  </a:prstClr>
                </a:solidFill>
                <a:latin typeface="Abadi" panose="020B0604020104020204" pitchFamily="34" charset="0"/>
                <a:cs typeface="Arial" panose="020B0604020202020204" pitchFamily="34" charset="0"/>
              </a:rPr>
              <a:t> is to speaking what numeracy is to mathematics or literacy to reading and writing. It’s nothing more than being able to express yourself well. It’s about having the vocabulary to say what you want to say and the ability to structure your thoughts so that they make sense to others.</a:t>
            </a:r>
          </a:p>
          <a:p>
            <a:pPr lvl="0"/>
            <a:endParaRPr lang="en-GB" sz="2700" b="1" dirty="0">
              <a:solidFill>
                <a:prstClr val="black">
                  <a:lumMod val="75000"/>
                  <a:lumOff val="25000"/>
                </a:prstClr>
              </a:solidFill>
              <a:latin typeface="Abadi" panose="020B0604020104020204" pitchFamily="34" charset="0"/>
              <a:cs typeface="Arial" panose="020B0604020202020204" pitchFamily="34" charset="0"/>
            </a:endParaRPr>
          </a:p>
          <a:p>
            <a:r>
              <a:rPr lang="en-GB" sz="2700" b="1" dirty="0">
                <a:solidFill>
                  <a:prstClr val="black">
                    <a:lumMod val="75000"/>
                    <a:lumOff val="25000"/>
                  </a:prstClr>
                </a:solidFill>
                <a:latin typeface="Abadi" panose="020B0604020104020204" pitchFamily="34" charset="0"/>
                <a:cs typeface="Arial" panose="020B0604020202020204" pitchFamily="34" charset="0"/>
              </a:rPr>
              <a:t>English Speaking Union </a:t>
            </a:r>
            <a:r>
              <a:rPr lang="en-GB" sz="2700" dirty="0">
                <a:solidFill>
                  <a:prstClr val="black">
                    <a:lumMod val="75000"/>
                    <a:lumOff val="25000"/>
                  </a:prstClr>
                </a:solidFill>
                <a:latin typeface="Abadi" panose="020B0604020104020204" pitchFamily="34" charset="0"/>
                <a:cs typeface="Arial" panose="020B0604020202020204" pitchFamily="34" charset="0"/>
              </a:rPr>
              <a:t>https://www.esu.org</a:t>
            </a:r>
          </a:p>
          <a:p>
            <a:pPr lvl="0"/>
            <a:endParaRPr lang="en-GB" sz="2700" i="1" dirty="0">
              <a:latin typeface="Abadi" panose="020B0604020104020204" pitchFamily="34" charset="0"/>
            </a:endParaRPr>
          </a:p>
        </p:txBody>
      </p:sp>
    </p:spTree>
    <p:extLst>
      <p:ext uri="{BB962C8B-B14F-4D97-AF65-F5344CB8AC3E}">
        <p14:creationId xmlns:p14="http://schemas.microsoft.com/office/powerpoint/2010/main" val="3120330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00" y="-3810000"/>
            <a:ext cx="38147097" cy="28970972"/>
          </a:xfrm>
          <a:prstGeom prst="rect">
            <a:avLst/>
          </a:prstGeom>
        </p:spPr>
      </p:pic>
      <p:sp>
        <p:nvSpPr>
          <p:cNvPr id="2" name="Rectangle 1">
            <a:extLst>
              <a:ext uri="{FF2B5EF4-FFF2-40B4-BE49-F238E27FC236}">
                <a16:creationId xmlns:a16="http://schemas.microsoft.com/office/drawing/2014/main" id="{0A482EA4-EB70-467E-82D1-B0A70244F8A5}"/>
              </a:ext>
            </a:extLst>
          </p:cNvPr>
          <p:cNvSpPr/>
          <p:nvPr/>
        </p:nvSpPr>
        <p:spPr>
          <a:xfrm>
            <a:off x="2318822" y="551289"/>
            <a:ext cx="4506363" cy="830997"/>
          </a:xfrm>
          <a:prstGeom prst="rect">
            <a:avLst/>
          </a:prstGeom>
        </p:spPr>
        <p:txBody>
          <a:bodyPr wrap="none">
            <a:spAutoFit/>
          </a:bodyPr>
          <a:lstStyle/>
          <a:p>
            <a:pPr algn="ctr"/>
            <a:r>
              <a:rPr lang="en-GB" sz="4800" b="1" dirty="0">
                <a:solidFill>
                  <a:srgbClr val="7F1601"/>
                </a:solidFill>
                <a:latin typeface="Abadi" panose="020B0604020104020204" pitchFamily="34" charset="0"/>
                <a:cs typeface="Arial" panose="020B0604020202020204" pitchFamily="34" charset="0"/>
              </a:rPr>
              <a:t>What is </a:t>
            </a:r>
            <a:r>
              <a:rPr lang="en-GB" sz="4800" b="1" dirty="0" err="1">
                <a:solidFill>
                  <a:srgbClr val="7F1601"/>
                </a:solidFill>
                <a:latin typeface="Abadi" panose="020B0604020104020204" pitchFamily="34" charset="0"/>
                <a:cs typeface="Arial" panose="020B0604020202020204" pitchFamily="34" charset="0"/>
              </a:rPr>
              <a:t>oracy</a:t>
            </a:r>
            <a:r>
              <a:rPr lang="en-GB" sz="4800" b="1" dirty="0">
                <a:solidFill>
                  <a:srgbClr val="7F1601"/>
                </a:solidFill>
                <a:latin typeface="Abadi" panose="020B0604020104020204" pitchFamily="34" charset="0"/>
                <a:cs typeface="Arial" panose="020B0604020202020204" pitchFamily="34" charset="0"/>
              </a:rPr>
              <a:t>? 2</a:t>
            </a:r>
          </a:p>
        </p:txBody>
      </p:sp>
      <p:sp>
        <p:nvSpPr>
          <p:cNvPr id="4" name="Rectangle 3">
            <a:extLst>
              <a:ext uri="{FF2B5EF4-FFF2-40B4-BE49-F238E27FC236}">
                <a16:creationId xmlns:a16="http://schemas.microsoft.com/office/drawing/2014/main" id="{C6FB0546-759B-46F0-A916-1CA16279A62C}"/>
              </a:ext>
            </a:extLst>
          </p:cNvPr>
          <p:cNvSpPr/>
          <p:nvPr/>
        </p:nvSpPr>
        <p:spPr>
          <a:xfrm>
            <a:off x="685800" y="1676400"/>
            <a:ext cx="8001000" cy="4662815"/>
          </a:xfrm>
          <a:prstGeom prst="rect">
            <a:avLst/>
          </a:prstGeom>
        </p:spPr>
        <p:txBody>
          <a:bodyPr wrap="square">
            <a:spAutoFit/>
          </a:bodyPr>
          <a:lstStyle/>
          <a:p>
            <a:pPr lvl="0"/>
            <a:r>
              <a:rPr lang="en-GB" sz="2700" b="1" dirty="0">
                <a:solidFill>
                  <a:prstClr val="black">
                    <a:lumMod val="75000"/>
                    <a:lumOff val="25000"/>
                  </a:prstClr>
                </a:solidFill>
                <a:latin typeface="Abadi" panose="020B0604020104020204" pitchFamily="34" charset="0"/>
                <a:cs typeface="Arial" panose="020B0604020202020204" pitchFamily="34" charset="0"/>
              </a:rPr>
              <a:t>With employers now rating communication skills as their highest priority, above even qualifications, the ability to express ideas is more important than ever before. Yet </a:t>
            </a:r>
            <a:r>
              <a:rPr lang="en-GB" sz="2700" b="1" dirty="0" err="1">
                <a:solidFill>
                  <a:prstClr val="black">
                    <a:lumMod val="75000"/>
                    <a:lumOff val="25000"/>
                  </a:prstClr>
                </a:solidFill>
                <a:latin typeface="Abadi" panose="020B0604020104020204" pitchFamily="34" charset="0"/>
                <a:cs typeface="Arial" panose="020B0604020202020204" pitchFamily="34" charset="0"/>
              </a:rPr>
              <a:t>oracy</a:t>
            </a:r>
            <a:r>
              <a:rPr lang="en-GB" sz="2700" b="1" dirty="0">
                <a:solidFill>
                  <a:prstClr val="black">
                    <a:lumMod val="75000"/>
                    <a:lumOff val="25000"/>
                  </a:prstClr>
                </a:solidFill>
                <a:latin typeface="Abadi" panose="020B0604020104020204" pitchFamily="34" charset="0"/>
                <a:cs typeface="Arial" panose="020B0604020202020204" pitchFamily="34" charset="0"/>
              </a:rPr>
              <a:t> receives much less attention in the school curriculum than literacy and numeracy. Indeed, a recent study estimated pupils contributed on average just four words per lesson, while another revealed that children with good communication skills are four times more likely to get five A*-Cs at GCSE.</a:t>
            </a:r>
          </a:p>
          <a:p>
            <a:pPr lvl="0"/>
            <a:endParaRPr lang="en-GB" sz="2700" b="1" dirty="0">
              <a:solidFill>
                <a:prstClr val="black">
                  <a:lumMod val="75000"/>
                  <a:lumOff val="25000"/>
                </a:prstClr>
              </a:solidFill>
              <a:latin typeface="Abadi" panose="020B0604020104020204" pitchFamily="34" charset="0"/>
              <a:cs typeface="Arial" panose="020B0604020202020204" pitchFamily="34" charset="0"/>
            </a:endParaRPr>
          </a:p>
          <a:p>
            <a:r>
              <a:rPr lang="en-GB" sz="2700" b="1" dirty="0">
                <a:solidFill>
                  <a:prstClr val="black">
                    <a:lumMod val="75000"/>
                    <a:lumOff val="25000"/>
                  </a:prstClr>
                </a:solidFill>
                <a:latin typeface="Abadi" panose="020B0604020104020204" pitchFamily="34" charset="0"/>
                <a:cs typeface="Arial" panose="020B0604020202020204" pitchFamily="34" charset="0"/>
              </a:rPr>
              <a:t>English Speaking Union </a:t>
            </a:r>
            <a:r>
              <a:rPr lang="en-GB" sz="2700" dirty="0">
                <a:solidFill>
                  <a:prstClr val="black">
                    <a:lumMod val="75000"/>
                    <a:lumOff val="25000"/>
                  </a:prstClr>
                </a:solidFill>
                <a:latin typeface="Abadi" panose="020B0604020104020204" pitchFamily="34" charset="0"/>
                <a:cs typeface="Arial" panose="020B0604020202020204" pitchFamily="34" charset="0"/>
              </a:rPr>
              <a:t>https://www.esu.org</a:t>
            </a:r>
          </a:p>
        </p:txBody>
      </p:sp>
    </p:spTree>
    <p:extLst>
      <p:ext uri="{BB962C8B-B14F-4D97-AF65-F5344CB8AC3E}">
        <p14:creationId xmlns:p14="http://schemas.microsoft.com/office/powerpoint/2010/main" val="1137316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0" y="-24384000"/>
            <a:ext cx="43709697" cy="33195512"/>
          </a:xfrm>
          <a:prstGeom prst="rect">
            <a:avLst/>
          </a:prstGeom>
        </p:spPr>
      </p:pic>
      <p:sp>
        <p:nvSpPr>
          <p:cNvPr id="2" name="Rectangle 1">
            <a:extLst>
              <a:ext uri="{FF2B5EF4-FFF2-40B4-BE49-F238E27FC236}">
                <a16:creationId xmlns:a16="http://schemas.microsoft.com/office/drawing/2014/main" id="{398C2070-9EBC-4EE8-81FF-1BF25EAB092B}"/>
              </a:ext>
            </a:extLst>
          </p:cNvPr>
          <p:cNvSpPr/>
          <p:nvPr/>
        </p:nvSpPr>
        <p:spPr>
          <a:xfrm>
            <a:off x="1551792" y="3013502"/>
            <a:ext cx="6040436"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A research perspective</a:t>
            </a:r>
          </a:p>
        </p:txBody>
      </p:sp>
    </p:spTree>
    <p:extLst>
      <p:ext uri="{BB962C8B-B14F-4D97-AF65-F5344CB8AC3E}">
        <p14:creationId xmlns:p14="http://schemas.microsoft.com/office/powerpoint/2010/main" val="3398923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709697" cy="33195512"/>
          </a:xfrm>
          <a:prstGeom prst="rect">
            <a:avLst/>
          </a:prstGeom>
        </p:spPr>
      </p:pic>
      <p:graphicFrame>
        <p:nvGraphicFramePr>
          <p:cNvPr id="20" name="Table 20">
            <a:extLst>
              <a:ext uri="{FF2B5EF4-FFF2-40B4-BE49-F238E27FC236}">
                <a16:creationId xmlns:a16="http://schemas.microsoft.com/office/drawing/2014/main" id="{C3FE90E5-F4A6-4A25-A16B-BDBD2338662C}"/>
              </a:ext>
            </a:extLst>
          </p:cNvPr>
          <p:cNvGraphicFramePr>
            <a:graphicFrameLocks noGrp="1"/>
          </p:cNvGraphicFramePr>
          <p:nvPr>
            <p:extLst>
              <p:ext uri="{D42A27DB-BD31-4B8C-83A1-F6EECF244321}">
                <p14:modId xmlns:p14="http://schemas.microsoft.com/office/powerpoint/2010/main" val="2975917183"/>
              </p:ext>
            </p:extLst>
          </p:nvPr>
        </p:nvGraphicFramePr>
        <p:xfrm>
          <a:off x="202018" y="807720"/>
          <a:ext cx="8739963" cy="5242560"/>
        </p:xfrm>
        <a:graphic>
          <a:graphicData uri="http://schemas.openxmlformats.org/drawingml/2006/table">
            <a:tbl>
              <a:tblPr firstRow="1" bandRow="1">
                <a:tableStyleId>{5C22544A-7EE6-4342-B048-85BDC9FD1C3A}</a:tableStyleId>
              </a:tblPr>
              <a:tblGrid>
                <a:gridCol w="4128563">
                  <a:extLst>
                    <a:ext uri="{9D8B030D-6E8A-4147-A177-3AD203B41FA5}">
                      <a16:colId xmlns:a16="http://schemas.microsoft.com/office/drawing/2014/main" val="3272748615"/>
                    </a:ext>
                  </a:extLst>
                </a:gridCol>
                <a:gridCol w="4611400">
                  <a:extLst>
                    <a:ext uri="{9D8B030D-6E8A-4147-A177-3AD203B41FA5}">
                      <a16:colId xmlns:a16="http://schemas.microsoft.com/office/drawing/2014/main" val="3473434267"/>
                    </a:ext>
                  </a:extLst>
                </a:gridCol>
              </a:tblGrid>
              <a:tr h="457200">
                <a:tc>
                  <a:txBody>
                    <a:bodyPr/>
                    <a:lstStyle/>
                    <a:p>
                      <a:r>
                        <a:rPr lang="en-GB" dirty="0" err="1">
                          <a:latin typeface="Abadi" panose="020B0604020104020204" pitchFamily="34" charset="0"/>
                        </a:rPr>
                        <a:t>Oracy</a:t>
                      </a:r>
                      <a:r>
                        <a:rPr lang="en-GB" dirty="0">
                          <a:latin typeface="Abadi" panose="020B0604020104020204" pitchFamily="34" charset="0"/>
                        </a:rPr>
                        <a:t> as process </a:t>
                      </a:r>
                    </a:p>
                  </a:txBody>
                  <a:tcPr/>
                </a:tc>
                <a:tc>
                  <a:txBody>
                    <a:bodyPr/>
                    <a:lstStyle/>
                    <a:p>
                      <a:r>
                        <a:rPr lang="en-GB" dirty="0" err="1">
                          <a:latin typeface="Abadi" panose="020B0604020104020204" pitchFamily="34" charset="0"/>
                        </a:rPr>
                        <a:t>Oracy</a:t>
                      </a:r>
                      <a:r>
                        <a:rPr lang="en-GB" dirty="0">
                          <a:latin typeface="Abadi" panose="020B0604020104020204" pitchFamily="34" charset="0"/>
                        </a:rPr>
                        <a:t> as product</a:t>
                      </a:r>
                    </a:p>
                  </a:txBody>
                  <a:tcPr/>
                </a:tc>
                <a:extLst>
                  <a:ext uri="{0D108BD9-81ED-4DB2-BD59-A6C34878D82A}">
                    <a16:rowId xmlns:a16="http://schemas.microsoft.com/office/drawing/2014/main" val="2457842361"/>
                  </a:ext>
                </a:extLst>
              </a:tr>
              <a:tr h="370840">
                <a:tc>
                  <a:txBody>
                    <a:bodyPr/>
                    <a:lstStyle/>
                    <a:p>
                      <a:r>
                        <a:rPr lang="en-GB" sz="1800" kern="1200" dirty="0">
                          <a:solidFill>
                            <a:schemeClr val="dk1"/>
                          </a:solidFill>
                          <a:effectLst/>
                          <a:latin typeface="Abadi" panose="020B0604020104020204" pitchFamily="34" charset="0"/>
                          <a:ea typeface="+mn-ea"/>
                          <a:cs typeface="+mn-cs"/>
                        </a:rPr>
                        <a:t>Focus on importance of </a:t>
                      </a:r>
                      <a:r>
                        <a:rPr lang="en-GB" sz="1800" kern="1200" dirty="0">
                          <a:solidFill>
                            <a:schemeClr val="dk1"/>
                          </a:solidFill>
                          <a:effectLst/>
                          <a:highlight>
                            <a:srgbClr val="FFFF00"/>
                          </a:highlight>
                          <a:latin typeface="Abadi" panose="020B0604020104020204" pitchFamily="34" charset="0"/>
                          <a:ea typeface="+mn-ea"/>
                          <a:cs typeface="+mn-cs"/>
                        </a:rPr>
                        <a:t>teamwork</a:t>
                      </a:r>
                    </a:p>
                    <a:p>
                      <a:r>
                        <a:rPr lang="en-GB" sz="1800" kern="1200" dirty="0">
                          <a:solidFill>
                            <a:schemeClr val="dk1"/>
                          </a:solidFill>
                          <a:effectLst/>
                          <a:latin typeface="Abadi" panose="020B0604020104020204" pitchFamily="34" charset="0"/>
                          <a:ea typeface="+mn-ea"/>
                          <a:cs typeface="+mn-cs"/>
                        </a:rPr>
                        <a:t> </a:t>
                      </a:r>
                    </a:p>
                    <a:p>
                      <a:r>
                        <a:rPr lang="en-GB" sz="1800" kern="1200" dirty="0">
                          <a:solidFill>
                            <a:schemeClr val="dk1"/>
                          </a:solidFill>
                          <a:effectLst/>
                          <a:latin typeface="Abadi" panose="020B0604020104020204" pitchFamily="34" charset="0"/>
                          <a:ea typeface="+mn-ea"/>
                          <a:cs typeface="+mn-cs"/>
                        </a:rPr>
                        <a:t>Group work as the major </a:t>
                      </a:r>
                      <a:r>
                        <a:rPr lang="en-GB" sz="1800" kern="1200" dirty="0">
                          <a:solidFill>
                            <a:schemeClr val="dk1"/>
                          </a:solidFill>
                          <a:effectLst/>
                          <a:highlight>
                            <a:srgbClr val="FFFF00"/>
                          </a:highlight>
                          <a:latin typeface="Abadi" panose="020B0604020104020204" pitchFamily="34" charset="0"/>
                          <a:ea typeface="+mn-ea"/>
                          <a:cs typeface="+mn-cs"/>
                        </a:rPr>
                        <a:t>interaction</a:t>
                      </a:r>
                      <a:r>
                        <a:rPr lang="en-GB" sz="1800" kern="1200" dirty="0">
                          <a:solidFill>
                            <a:schemeClr val="dk1"/>
                          </a:solidFill>
                          <a:effectLst/>
                          <a:latin typeface="Abadi" panose="020B0604020104020204" pitchFamily="34" charset="0"/>
                          <a:ea typeface="+mn-ea"/>
                          <a:cs typeface="+mn-cs"/>
                        </a:rPr>
                        <a:t> pattern</a:t>
                      </a:r>
                    </a:p>
                    <a:p>
                      <a:r>
                        <a:rPr lang="en-GB" sz="1800" kern="1200" dirty="0">
                          <a:solidFill>
                            <a:schemeClr val="dk1"/>
                          </a:solidFill>
                          <a:effectLst/>
                          <a:latin typeface="Abadi" panose="020B0604020104020204" pitchFamily="34" charset="0"/>
                          <a:ea typeface="+mn-ea"/>
                          <a:cs typeface="+mn-cs"/>
                        </a:rPr>
                        <a:t> </a:t>
                      </a:r>
                    </a:p>
                    <a:p>
                      <a:r>
                        <a:rPr lang="en-GB" sz="1800" kern="1200" dirty="0">
                          <a:solidFill>
                            <a:schemeClr val="dk1"/>
                          </a:solidFill>
                          <a:effectLst/>
                          <a:latin typeface="Abadi" panose="020B0604020104020204" pitchFamily="34" charset="0"/>
                          <a:ea typeface="+mn-ea"/>
                          <a:cs typeface="+mn-cs"/>
                        </a:rPr>
                        <a:t>Focus on content of </a:t>
                      </a:r>
                      <a:r>
                        <a:rPr lang="en-GB" sz="1800" kern="1200" dirty="0">
                          <a:solidFill>
                            <a:schemeClr val="dk1"/>
                          </a:solidFill>
                          <a:effectLst/>
                          <a:highlight>
                            <a:srgbClr val="FFFF00"/>
                          </a:highlight>
                          <a:latin typeface="Abadi" panose="020B0604020104020204" pitchFamily="34" charset="0"/>
                          <a:ea typeface="+mn-ea"/>
                          <a:cs typeface="+mn-cs"/>
                        </a:rPr>
                        <a:t>presentation</a:t>
                      </a:r>
                    </a:p>
                    <a:p>
                      <a:r>
                        <a:rPr lang="en-GB" sz="1800" kern="1200" dirty="0">
                          <a:solidFill>
                            <a:schemeClr val="dk1"/>
                          </a:solidFill>
                          <a:effectLst/>
                          <a:latin typeface="Abadi" panose="020B0604020104020204" pitchFamily="34" charset="0"/>
                          <a:ea typeface="+mn-ea"/>
                          <a:cs typeface="+mn-cs"/>
                        </a:rPr>
                        <a:t> </a:t>
                      </a:r>
                    </a:p>
                    <a:p>
                      <a:r>
                        <a:rPr lang="en-GB" sz="1800" kern="1200" dirty="0">
                          <a:solidFill>
                            <a:schemeClr val="dk1"/>
                          </a:solidFill>
                          <a:effectLst/>
                          <a:latin typeface="Abadi" panose="020B0604020104020204" pitchFamily="34" charset="0"/>
                          <a:ea typeface="+mn-ea"/>
                          <a:cs typeface="+mn-cs"/>
                        </a:rPr>
                        <a:t>Input on </a:t>
                      </a:r>
                      <a:r>
                        <a:rPr lang="en-GB" sz="1800" kern="1200" dirty="0">
                          <a:solidFill>
                            <a:schemeClr val="dk1"/>
                          </a:solidFill>
                          <a:effectLst/>
                          <a:highlight>
                            <a:srgbClr val="FFFF00"/>
                          </a:highlight>
                          <a:latin typeface="Abadi" panose="020B0604020104020204" pitchFamily="34" charset="0"/>
                          <a:ea typeface="+mn-ea"/>
                          <a:cs typeface="+mn-cs"/>
                        </a:rPr>
                        <a:t>interview techniques</a:t>
                      </a:r>
                    </a:p>
                    <a:p>
                      <a:r>
                        <a:rPr lang="en-GB" sz="1800" kern="1200" dirty="0">
                          <a:solidFill>
                            <a:schemeClr val="dk1"/>
                          </a:solidFill>
                          <a:effectLst/>
                          <a:latin typeface="Abadi" panose="020B0604020104020204" pitchFamily="34" charset="0"/>
                          <a:ea typeface="+mn-ea"/>
                          <a:cs typeface="+mn-cs"/>
                        </a:rPr>
                        <a:t> </a:t>
                      </a:r>
                    </a:p>
                    <a:p>
                      <a:r>
                        <a:rPr lang="en-GB" sz="1800" kern="1200" dirty="0">
                          <a:solidFill>
                            <a:schemeClr val="dk1"/>
                          </a:solidFill>
                          <a:effectLst/>
                          <a:latin typeface="Abadi" panose="020B0604020104020204" pitchFamily="34" charset="0"/>
                          <a:ea typeface="+mn-ea"/>
                          <a:cs typeface="+mn-cs"/>
                        </a:rPr>
                        <a:t>Opportunities for </a:t>
                      </a:r>
                      <a:r>
                        <a:rPr lang="en-GB" sz="1800" kern="1200" dirty="0">
                          <a:solidFill>
                            <a:schemeClr val="dk1"/>
                          </a:solidFill>
                          <a:effectLst/>
                          <a:highlight>
                            <a:srgbClr val="FFFF00"/>
                          </a:highlight>
                          <a:latin typeface="Abadi" panose="020B0604020104020204" pitchFamily="34" charset="0"/>
                          <a:ea typeface="+mn-ea"/>
                          <a:cs typeface="+mn-cs"/>
                        </a:rPr>
                        <a:t>asking questions </a:t>
                      </a:r>
                      <a:r>
                        <a:rPr lang="en-GB" sz="1800" kern="1200" dirty="0">
                          <a:solidFill>
                            <a:schemeClr val="dk1"/>
                          </a:solidFill>
                          <a:effectLst/>
                          <a:latin typeface="Abadi" panose="020B0604020104020204" pitchFamily="34" charset="0"/>
                          <a:ea typeface="+mn-ea"/>
                          <a:cs typeface="+mn-cs"/>
                        </a:rPr>
                        <a:t>to the teacher</a:t>
                      </a:r>
                    </a:p>
                    <a:p>
                      <a:endParaRPr lang="en-GB" sz="900" b="0" i="0" u="none" strike="noStrike" kern="1200" dirty="0">
                        <a:solidFill>
                          <a:schemeClr val="dk1"/>
                        </a:solidFill>
                        <a:effectLst/>
                        <a:latin typeface="Abadi" panose="020B0604020104020204" pitchFamily="34" charset="0"/>
                        <a:ea typeface="+mn-ea"/>
                        <a:cs typeface="+mn-cs"/>
                      </a:endParaRPr>
                    </a:p>
                    <a:p>
                      <a:endParaRPr lang="en-GB" sz="900" b="0" i="0" u="none" strike="noStrike" kern="1200" dirty="0">
                        <a:solidFill>
                          <a:schemeClr val="dk1"/>
                        </a:solidFill>
                        <a:effectLst/>
                        <a:latin typeface="Abadi" panose="020B0604020104020204" pitchFamily="34" charset="0"/>
                        <a:ea typeface="+mn-ea"/>
                        <a:cs typeface="+mn-cs"/>
                      </a:endParaRPr>
                    </a:p>
                    <a:p>
                      <a:endParaRPr lang="en-GB" sz="900" b="0" i="0" u="none" strike="noStrike" kern="1200" dirty="0">
                        <a:solidFill>
                          <a:schemeClr val="dk1"/>
                        </a:solidFill>
                        <a:effectLst/>
                        <a:latin typeface="Abadi" panose="020B0604020104020204" pitchFamily="34" charset="0"/>
                        <a:ea typeface="+mn-ea"/>
                        <a:cs typeface="+mn-cs"/>
                      </a:endParaRPr>
                    </a:p>
                    <a:p>
                      <a:endParaRPr lang="en-GB" sz="900" b="0" i="0" u="none" strike="noStrike" kern="1200" dirty="0">
                        <a:solidFill>
                          <a:schemeClr val="dk1"/>
                        </a:solidFill>
                        <a:effectLst/>
                        <a:latin typeface="Abadi" panose="020B0604020104020204" pitchFamily="34" charset="0"/>
                        <a:ea typeface="+mn-ea"/>
                        <a:cs typeface="+mn-cs"/>
                      </a:endParaRPr>
                    </a:p>
                    <a:p>
                      <a:endParaRPr lang="en-GB" sz="900" b="0" i="0" u="none" strike="noStrike" kern="1200" dirty="0">
                        <a:solidFill>
                          <a:schemeClr val="dk1"/>
                        </a:solidFill>
                        <a:effectLst/>
                        <a:latin typeface="Abadi" panose="020B0604020104020204" pitchFamily="34" charset="0"/>
                        <a:ea typeface="+mn-ea"/>
                        <a:cs typeface="+mn-cs"/>
                      </a:endParaRPr>
                    </a:p>
                    <a:p>
                      <a:r>
                        <a:rPr lang="en-GB" sz="1400" b="0" i="0" u="none" strike="noStrike" kern="1200" dirty="0">
                          <a:solidFill>
                            <a:schemeClr val="dk1"/>
                          </a:solidFill>
                          <a:effectLst/>
                          <a:highlight>
                            <a:srgbClr val="FFFF00"/>
                          </a:highlight>
                          <a:latin typeface="Abadi" panose="020B0604020104020204" pitchFamily="34" charset="0"/>
                          <a:ea typeface="+mn-ea"/>
                          <a:cs typeface="+mn-cs"/>
                        </a:rPr>
                        <a:t>Adapted from Heron, M. (2019) </a:t>
                      </a:r>
                      <a:r>
                        <a:rPr lang="en-GB" sz="1400" b="0" i="1" u="none" strike="noStrike" kern="1200" dirty="0">
                          <a:solidFill>
                            <a:schemeClr val="dk1"/>
                          </a:solidFill>
                          <a:effectLst/>
                          <a:highlight>
                            <a:srgbClr val="FFFF00"/>
                          </a:highlight>
                          <a:latin typeface="Abadi" panose="020B0604020104020204" pitchFamily="34" charset="0"/>
                          <a:ea typeface="+mn-ea"/>
                          <a:cs typeface="+mn-cs"/>
                        </a:rPr>
                        <a:t>Making the case for </a:t>
                      </a:r>
                      <a:r>
                        <a:rPr lang="en-GB" sz="1400" b="0" i="1" u="none" strike="noStrike" kern="1200" dirty="0" err="1">
                          <a:solidFill>
                            <a:schemeClr val="dk1"/>
                          </a:solidFill>
                          <a:effectLst/>
                          <a:highlight>
                            <a:srgbClr val="FFFF00"/>
                          </a:highlight>
                          <a:latin typeface="Abadi" panose="020B0604020104020204" pitchFamily="34" charset="0"/>
                          <a:ea typeface="+mn-ea"/>
                          <a:cs typeface="+mn-cs"/>
                        </a:rPr>
                        <a:t>oracy</a:t>
                      </a:r>
                      <a:r>
                        <a:rPr lang="en-GB" sz="1400" b="0" i="1" u="none" strike="noStrike" kern="1200" dirty="0">
                          <a:solidFill>
                            <a:schemeClr val="dk1"/>
                          </a:solidFill>
                          <a:effectLst/>
                          <a:highlight>
                            <a:srgbClr val="FFFF00"/>
                          </a:highlight>
                          <a:latin typeface="Abadi" panose="020B0604020104020204" pitchFamily="34" charset="0"/>
                          <a:ea typeface="+mn-ea"/>
                          <a:cs typeface="+mn-cs"/>
                        </a:rPr>
                        <a:t> skills in higher education: practices and opportunities</a:t>
                      </a:r>
                      <a:r>
                        <a:rPr lang="en-GB" sz="1400" b="0" i="0" u="none" strike="noStrike" kern="1200" dirty="0">
                          <a:solidFill>
                            <a:schemeClr val="dk1"/>
                          </a:solidFill>
                          <a:effectLst/>
                          <a:highlight>
                            <a:srgbClr val="FFFF00"/>
                          </a:highlight>
                          <a:latin typeface="Abadi" panose="020B0604020104020204" pitchFamily="34" charset="0"/>
                          <a:ea typeface="+mn-ea"/>
                          <a:cs typeface="+mn-cs"/>
                        </a:rPr>
                        <a:t> Journal of University Teaching and Learning Practice. </a:t>
                      </a:r>
                      <a:endParaRPr lang="en-GB" sz="1400" dirty="0">
                        <a:highlight>
                          <a:srgbClr val="FFFF00"/>
                        </a:highlight>
                        <a:latin typeface="Abadi" panose="020B0604020104020204" pitchFamily="34" charset="0"/>
                      </a:endParaRPr>
                    </a:p>
                  </a:txBody>
                  <a:tcPr/>
                </a:tc>
                <a:tc>
                  <a:txBody>
                    <a:bodyPr/>
                    <a:lstStyle/>
                    <a:p>
                      <a:r>
                        <a:rPr lang="en-GB" sz="1800" kern="1200" dirty="0">
                          <a:solidFill>
                            <a:schemeClr val="dk1"/>
                          </a:solidFill>
                          <a:effectLst/>
                          <a:latin typeface="Abadi" panose="020B0604020104020204" pitchFamily="34" charset="0"/>
                          <a:ea typeface="+mn-ea"/>
                          <a:cs typeface="+mn-cs"/>
                        </a:rPr>
                        <a:t>Focus on </a:t>
                      </a:r>
                      <a:r>
                        <a:rPr lang="en-GB" sz="1800" kern="1200" dirty="0">
                          <a:solidFill>
                            <a:schemeClr val="dk1"/>
                          </a:solidFill>
                          <a:effectLst/>
                          <a:highlight>
                            <a:srgbClr val="FFFF00"/>
                          </a:highlight>
                          <a:latin typeface="Abadi" panose="020B0604020104020204" pitchFamily="34" charset="0"/>
                          <a:ea typeface="+mn-ea"/>
                          <a:cs typeface="+mn-cs"/>
                        </a:rPr>
                        <a:t>soft skills </a:t>
                      </a:r>
                      <a:r>
                        <a:rPr lang="en-GB" sz="1800" kern="1200" dirty="0">
                          <a:solidFill>
                            <a:schemeClr val="dk1"/>
                          </a:solidFill>
                          <a:effectLst/>
                          <a:latin typeface="Abadi" panose="020B0604020104020204" pitchFamily="34" charset="0"/>
                          <a:ea typeface="+mn-ea"/>
                          <a:cs typeface="+mn-cs"/>
                        </a:rPr>
                        <a:t>needed for the business world</a:t>
                      </a:r>
                    </a:p>
                    <a:p>
                      <a:endParaRPr lang="en-GB" sz="800" kern="1200" dirty="0">
                        <a:solidFill>
                          <a:schemeClr val="dk1"/>
                        </a:solidFill>
                        <a:effectLst/>
                        <a:latin typeface="Abadi" panose="020B0604020104020204" pitchFamily="34" charset="0"/>
                        <a:ea typeface="+mn-ea"/>
                        <a:cs typeface="+mn-cs"/>
                      </a:endParaRPr>
                    </a:p>
                    <a:p>
                      <a:r>
                        <a:rPr lang="en-GB" sz="1800" kern="1200" dirty="0">
                          <a:solidFill>
                            <a:schemeClr val="dk1"/>
                          </a:solidFill>
                          <a:effectLst/>
                          <a:latin typeface="Abadi" panose="020B0604020104020204" pitchFamily="34" charset="0"/>
                          <a:ea typeface="+mn-ea"/>
                          <a:cs typeface="+mn-cs"/>
                        </a:rPr>
                        <a:t>Reference to the statistics on </a:t>
                      </a:r>
                      <a:r>
                        <a:rPr lang="en-GB" sz="1800" kern="1200" dirty="0">
                          <a:solidFill>
                            <a:schemeClr val="dk1"/>
                          </a:solidFill>
                          <a:effectLst/>
                          <a:highlight>
                            <a:srgbClr val="FFFF00"/>
                          </a:highlight>
                          <a:latin typeface="Abadi" panose="020B0604020104020204" pitchFamily="34" charset="0"/>
                          <a:ea typeface="+mn-ea"/>
                          <a:cs typeface="+mn-cs"/>
                        </a:rPr>
                        <a:t>top soft skills </a:t>
                      </a:r>
                      <a:r>
                        <a:rPr lang="en-GB" sz="1800" kern="1200" dirty="0">
                          <a:solidFill>
                            <a:schemeClr val="dk1"/>
                          </a:solidFill>
                          <a:effectLst/>
                          <a:latin typeface="Abadi" panose="020B0604020104020204" pitchFamily="34" charset="0"/>
                          <a:ea typeface="+mn-ea"/>
                          <a:cs typeface="+mn-cs"/>
                        </a:rPr>
                        <a:t>required by employers</a:t>
                      </a:r>
                    </a:p>
                    <a:p>
                      <a:endParaRPr lang="en-GB" sz="800" kern="1200" dirty="0">
                        <a:solidFill>
                          <a:schemeClr val="dk1"/>
                        </a:solidFill>
                        <a:effectLst/>
                        <a:latin typeface="Abadi" panose="020B0604020104020204" pitchFamily="34" charset="0"/>
                        <a:ea typeface="+mn-ea"/>
                        <a:cs typeface="+mn-cs"/>
                      </a:endParaRPr>
                    </a:p>
                    <a:p>
                      <a:r>
                        <a:rPr lang="en-GB" sz="1800" kern="1200" dirty="0">
                          <a:solidFill>
                            <a:schemeClr val="dk1"/>
                          </a:solidFill>
                          <a:effectLst/>
                          <a:latin typeface="Abadi" panose="020B0604020104020204" pitchFamily="34" charset="0"/>
                          <a:ea typeface="+mn-ea"/>
                          <a:cs typeface="+mn-cs"/>
                        </a:rPr>
                        <a:t>Input on professionalism, </a:t>
                      </a:r>
                      <a:r>
                        <a:rPr lang="en-GB" sz="1800" kern="1200" dirty="0">
                          <a:solidFill>
                            <a:schemeClr val="dk1"/>
                          </a:solidFill>
                          <a:effectLst/>
                          <a:highlight>
                            <a:srgbClr val="FFFF00"/>
                          </a:highlight>
                          <a:latin typeface="Abadi" panose="020B0604020104020204" pitchFamily="34" charset="0"/>
                          <a:ea typeface="+mn-ea"/>
                          <a:cs typeface="+mn-cs"/>
                        </a:rPr>
                        <a:t>professional image</a:t>
                      </a:r>
                    </a:p>
                    <a:p>
                      <a:endParaRPr lang="en-GB" sz="800" kern="1200" dirty="0">
                        <a:solidFill>
                          <a:schemeClr val="dk1"/>
                        </a:solidFill>
                        <a:effectLst/>
                        <a:latin typeface="Abadi" panose="020B0604020104020204" pitchFamily="34" charset="0"/>
                        <a:ea typeface="+mn-ea"/>
                        <a:cs typeface="+mn-cs"/>
                      </a:endParaRPr>
                    </a:p>
                    <a:p>
                      <a:r>
                        <a:rPr lang="en-GB" sz="1800" kern="1200" dirty="0">
                          <a:solidFill>
                            <a:schemeClr val="dk1"/>
                          </a:solidFill>
                          <a:effectLst/>
                          <a:latin typeface="Abadi" panose="020B0604020104020204" pitchFamily="34" charset="0"/>
                          <a:ea typeface="+mn-ea"/>
                          <a:cs typeface="+mn-cs"/>
                        </a:rPr>
                        <a:t>Rubrics which identify sub-skills for speaking</a:t>
                      </a:r>
                    </a:p>
                    <a:p>
                      <a:endParaRPr lang="en-GB" sz="800" kern="1200" dirty="0">
                        <a:solidFill>
                          <a:schemeClr val="dk1"/>
                        </a:solidFill>
                        <a:effectLst/>
                        <a:latin typeface="Abadi" panose="020B0604020104020204" pitchFamily="34" charset="0"/>
                        <a:ea typeface="+mn-ea"/>
                        <a:cs typeface="+mn-cs"/>
                      </a:endParaRPr>
                    </a:p>
                    <a:p>
                      <a:r>
                        <a:rPr lang="en-GB" sz="1800" kern="1200" dirty="0">
                          <a:solidFill>
                            <a:schemeClr val="dk1"/>
                          </a:solidFill>
                          <a:effectLst/>
                          <a:latin typeface="Abadi" panose="020B0604020104020204" pitchFamily="34" charset="0"/>
                          <a:ea typeface="+mn-ea"/>
                          <a:cs typeface="+mn-cs"/>
                        </a:rPr>
                        <a:t>Opportunities for </a:t>
                      </a:r>
                      <a:r>
                        <a:rPr lang="en-GB" sz="1800" kern="1200" dirty="0">
                          <a:solidFill>
                            <a:schemeClr val="dk1"/>
                          </a:solidFill>
                          <a:effectLst/>
                          <a:highlight>
                            <a:srgbClr val="FFFF00"/>
                          </a:highlight>
                          <a:latin typeface="Abadi" panose="020B0604020104020204" pitchFamily="34" charset="0"/>
                          <a:ea typeface="+mn-ea"/>
                          <a:cs typeface="+mn-cs"/>
                        </a:rPr>
                        <a:t>mini-presentations</a:t>
                      </a:r>
                    </a:p>
                    <a:p>
                      <a:endParaRPr lang="en-GB" sz="800" kern="1200" dirty="0">
                        <a:solidFill>
                          <a:schemeClr val="dk1"/>
                        </a:solidFill>
                        <a:effectLst/>
                        <a:latin typeface="Abadi" panose="020B0604020104020204" pitchFamily="34" charset="0"/>
                        <a:ea typeface="+mn-ea"/>
                        <a:cs typeface="+mn-cs"/>
                      </a:endParaRPr>
                    </a:p>
                    <a:p>
                      <a:r>
                        <a:rPr lang="en-GB" sz="1800" kern="1200" dirty="0">
                          <a:solidFill>
                            <a:schemeClr val="dk1"/>
                          </a:solidFill>
                          <a:effectLst/>
                          <a:latin typeface="Abadi" panose="020B0604020104020204" pitchFamily="34" charset="0"/>
                          <a:ea typeface="+mn-ea"/>
                          <a:cs typeface="+mn-cs"/>
                        </a:rPr>
                        <a:t>Videos demonstrating </a:t>
                      </a:r>
                      <a:r>
                        <a:rPr lang="en-GB" sz="1800" kern="1200" dirty="0">
                          <a:solidFill>
                            <a:schemeClr val="dk1"/>
                          </a:solidFill>
                          <a:effectLst/>
                          <a:highlight>
                            <a:srgbClr val="FFFF00"/>
                          </a:highlight>
                          <a:latin typeface="Abadi" panose="020B0604020104020204" pitchFamily="34" charset="0"/>
                          <a:ea typeface="+mn-ea"/>
                          <a:cs typeface="+mn-cs"/>
                        </a:rPr>
                        <a:t>strong presentation skills</a:t>
                      </a:r>
                    </a:p>
                    <a:p>
                      <a:endParaRPr lang="en-GB" sz="800" kern="1200" dirty="0">
                        <a:solidFill>
                          <a:schemeClr val="dk1"/>
                        </a:solidFill>
                        <a:effectLst/>
                        <a:latin typeface="Abadi" panose="020B0604020104020204" pitchFamily="34" charset="0"/>
                        <a:ea typeface="+mn-ea"/>
                        <a:cs typeface="+mn-cs"/>
                      </a:endParaRPr>
                    </a:p>
                    <a:p>
                      <a:r>
                        <a:rPr lang="en-GB" sz="1800" kern="1200" dirty="0">
                          <a:solidFill>
                            <a:schemeClr val="dk1"/>
                          </a:solidFill>
                          <a:effectLst/>
                          <a:latin typeface="Abadi" panose="020B0604020104020204" pitchFamily="34" charset="0"/>
                          <a:ea typeface="+mn-ea"/>
                          <a:cs typeface="+mn-cs"/>
                        </a:rPr>
                        <a:t>Use of terms such as </a:t>
                      </a:r>
                      <a:r>
                        <a:rPr lang="en-GB" sz="1800" kern="1200" dirty="0">
                          <a:solidFill>
                            <a:schemeClr val="dk1"/>
                          </a:solidFill>
                          <a:effectLst/>
                          <a:highlight>
                            <a:srgbClr val="FFFF00"/>
                          </a:highlight>
                          <a:latin typeface="Abadi" panose="020B0604020104020204" pitchFamily="34" charset="0"/>
                          <a:ea typeface="+mn-ea"/>
                          <a:cs typeface="+mn-cs"/>
                        </a:rPr>
                        <a:t>speaking skills</a:t>
                      </a:r>
                      <a:r>
                        <a:rPr lang="en-GB" sz="1800" kern="1200" dirty="0">
                          <a:solidFill>
                            <a:schemeClr val="dk1"/>
                          </a:solidFill>
                          <a:effectLst/>
                          <a:latin typeface="Abadi" panose="020B0604020104020204" pitchFamily="34" charset="0"/>
                          <a:ea typeface="+mn-ea"/>
                          <a:cs typeface="+mn-cs"/>
                        </a:rPr>
                        <a:t>, </a:t>
                      </a:r>
                      <a:r>
                        <a:rPr lang="en-GB" sz="1800" kern="1200" dirty="0">
                          <a:solidFill>
                            <a:schemeClr val="dk1"/>
                          </a:solidFill>
                          <a:effectLst/>
                          <a:highlight>
                            <a:srgbClr val="FFFF00"/>
                          </a:highlight>
                          <a:latin typeface="Abadi" panose="020B0604020104020204" pitchFamily="34" charset="0"/>
                          <a:ea typeface="+mn-ea"/>
                          <a:cs typeface="+mn-cs"/>
                        </a:rPr>
                        <a:t>presentation skills</a:t>
                      </a:r>
                      <a:r>
                        <a:rPr lang="en-GB" sz="1800" kern="1200" dirty="0">
                          <a:solidFill>
                            <a:schemeClr val="dk1"/>
                          </a:solidFill>
                          <a:effectLst/>
                          <a:latin typeface="Abadi" panose="020B0604020104020204" pitchFamily="34" charset="0"/>
                          <a:ea typeface="+mn-ea"/>
                          <a:cs typeface="+mn-cs"/>
                        </a:rPr>
                        <a:t>, rubrics, </a:t>
                      </a:r>
                      <a:r>
                        <a:rPr lang="en-GB" sz="1800" kern="1200" dirty="0">
                          <a:solidFill>
                            <a:schemeClr val="dk1"/>
                          </a:solidFill>
                          <a:effectLst/>
                          <a:highlight>
                            <a:srgbClr val="FFFF00"/>
                          </a:highlight>
                          <a:latin typeface="Abadi" panose="020B0604020104020204" pitchFamily="34" charset="0"/>
                          <a:ea typeface="+mn-ea"/>
                          <a:cs typeface="+mn-cs"/>
                        </a:rPr>
                        <a:t>professionalism</a:t>
                      </a:r>
                      <a:r>
                        <a:rPr lang="en-GB" sz="1800" kern="1200" dirty="0">
                          <a:solidFill>
                            <a:schemeClr val="dk1"/>
                          </a:solidFill>
                          <a:effectLst/>
                          <a:latin typeface="Abadi" panose="020B0604020104020204" pitchFamily="34" charset="0"/>
                          <a:ea typeface="+mn-ea"/>
                          <a:cs typeface="+mn-cs"/>
                        </a:rPr>
                        <a:t>, soft skills, </a:t>
                      </a:r>
                      <a:r>
                        <a:rPr lang="en-GB" sz="1800" kern="1200" dirty="0">
                          <a:solidFill>
                            <a:schemeClr val="dk1"/>
                          </a:solidFill>
                          <a:effectLst/>
                          <a:highlight>
                            <a:srgbClr val="FFFF00"/>
                          </a:highlight>
                          <a:latin typeface="Abadi" panose="020B0604020104020204" pitchFamily="34" charset="0"/>
                          <a:ea typeface="+mn-ea"/>
                          <a:cs typeface="+mn-cs"/>
                        </a:rPr>
                        <a:t>employability</a:t>
                      </a:r>
                    </a:p>
                    <a:p>
                      <a:endParaRPr lang="en-GB" sz="800" kern="1200" dirty="0">
                        <a:solidFill>
                          <a:schemeClr val="dk1"/>
                        </a:solidFill>
                        <a:effectLst/>
                        <a:latin typeface="Abadi" panose="020B0604020104020204" pitchFamily="34" charset="0"/>
                        <a:ea typeface="+mn-ea"/>
                        <a:cs typeface="+mn-cs"/>
                      </a:endParaRPr>
                    </a:p>
                    <a:p>
                      <a:r>
                        <a:rPr lang="en-GB" sz="1800" kern="1200" dirty="0">
                          <a:solidFill>
                            <a:schemeClr val="dk1"/>
                          </a:solidFill>
                          <a:effectLst/>
                          <a:latin typeface="Abadi" panose="020B0604020104020204" pitchFamily="34" charset="0"/>
                          <a:ea typeface="+mn-ea"/>
                          <a:cs typeface="+mn-cs"/>
                        </a:rPr>
                        <a:t>Use of </a:t>
                      </a:r>
                      <a:r>
                        <a:rPr lang="en-GB" sz="1800" kern="1200" dirty="0">
                          <a:solidFill>
                            <a:schemeClr val="dk1"/>
                          </a:solidFill>
                          <a:effectLst/>
                          <a:highlight>
                            <a:srgbClr val="FFFF00"/>
                          </a:highlight>
                          <a:latin typeface="Abadi" panose="020B0604020104020204" pitchFamily="34" charset="0"/>
                          <a:ea typeface="+mn-ea"/>
                          <a:cs typeface="+mn-cs"/>
                        </a:rPr>
                        <a:t>role-plays</a:t>
                      </a:r>
                    </a:p>
                    <a:p>
                      <a:endParaRPr lang="en-GB" sz="1800" kern="1200" dirty="0">
                        <a:solidFill>
                          <a:schemeClr val="dk1"/>
                        </a:solidFill>
                        <a:effectLst/>
                        <a:latin typeface="Abadi" panose="020B0604020104020204" pitchFamily="34" charset="0"/>
                        <a:ea typeface="+mn-ea"/>
                        <a:cs typeface="+mn-cs"/>
                      </a:endParaRPr>
                    </a:p>
                  </a:txBody>
                  <a:tcPr/>
                </a:tc>
                <a:extLst>
                  <a:ext uri="{0D108BD9-81ED-4DB2-BD59-A6C34878D82A}">
                    <a16:rowId xmlns:a16="http://schemas.microsoft.com/office/drawing/2014/main" val="1754215012"/>
                  </a:ext>
                </a:extLst>
              </a:tr>
            </a:tbl>
          </a:graphicData>
        </a:graphic>
      </p:graphicFrame>
    </p:spTree>
    <p:extLst>
      <p:ext uri="{BB962C8B-B14F-4D97-AF65-F5344CB8AC3E}">
        <p14:creationId xmlns:p14="http://schemas.microsoft.com/office/powerpoint/2010/main" val="3175849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0800" y="-38252400"/>
            <a:ext cx="73987228" cy="56189909"/>
          </a:xfrm>
          <a:prstGeom prst="rect">
            <a:avLst/>
          </a:prstGeom>
        </p:spPr>
      </p:pic>
      <p:sp>
        <p:nvSpPr>
          <p:cNvPr id="5" name="Rectangle 4">
            <a:extLst>
              <a:ext uri="{FF2B5EF4-FFF2-40B4-BE49-F238E27FC236}">
                <a16:creationId xmlns:a16="http://schemas.microsoft.com/office/drawing/2014/main" id="{A0953CFA-F3C3-4612-A767-064BA3162FDE}"/>
              </a:ext>
            </a:extLst>
          </p:cNvPr>
          <p:cNvSpPr/>
          <p:nvPr/>
        </p:nvSpPr>
        <p:spPr>
          <a:xfrm>
            <a:off x="457200" y="152400"/>
            <a:ext cx="8686800" cy="8248412"/>
          </a:xfrm>
          <a:prstGeom prst="rect">
            <a:avLst/>
          </a:prstGeom>
        </p:spPr>
        <p:txBody>
          <a:bodyPr wrap="square">
            <a:spAutoFit/>
          </a:bodyPr>
          <a:lstStyle/>
          <a:p>
            <a:pPr fontAlgn="base">
              <a:spcBef>
                <a:spcPct val="0"/>
              </a:spcBef>
              <a:spcAft>
                <a:spcPct val="0"/>
              </a:spcAft>
              <a:defRPr/>
            </a:pPr>
            <a:r>
              <a:rPr lang="en-US" sz="2800" b="1" dirty="0">
                <a:solidFill>
                  <a:prstClr val="black"/>
                </a:solidFill>
                <a:latin typeface="Arial" panose="020B0604020202020204" pitchFamily="34" charset="0"/>
                <a:cs typeface="Arial" panose="020B0604020202020204" pitchFamily="34" charset="0"/>
              </a:rPr>
              <a:t>The cyclical nature of knowledge production and dissemination </a:t>
            </a:r>
          </a:p>
          <a:p>
            <a:pPr fontAlgn="base">
              <a:spcBef>
                <a:spcPct val="0"/>
              </a:spcBef>
              <a:spcAft>
                <a:spcPct val="0"/>
              </a:spcAft>
              <a:defRPr/>
            </a:pPr>
            <a:endParaRPr lang="en-US"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Carrying out new research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presenting the research at academic conferences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writing up the research for primary sources, </a:t>
            </a: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e.g. academic journals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delivering the content of the research 					through institutional lectures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introducing the content into seminars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disseminating aspects of the research through 				other media, e.g. webcasts, videos, MOOCs 				(massive open online courses)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incorporating selected content into secondary 				sources, e.g. textbooks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synthesizing material from previous sources (journals, textbooks) 	into new lectures </a:t>
            </a:r>
          </a:p>
          <a:p>
            <a:pPr fontAlgn="base">
              <a:spcBef>
                <a:spcPct val="0"/>
              </a:spcBef>
              <a:spcAft>
                <a:spcPct val="0"/>
              </a:spcAft>
              <a:defRPr/>
            </a:pPr>
            <a:endParaRPr lang="en-US"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Source: de Chazal, E. 2014. </a:t>
            </a:r>
            <a:r>
              <a:rPr lang="en-US" b="1" i="1" dirty="0">
                <a:solidFill>
                  <a:prstClr val="black"/>
                </a:solidFill>
                <a:latin typeface="Arial" panose="020B0604020202020204" pitchFamily="34" charset="0"/>
                <a:cs typeface="Arial" panose="020B0604020202020204" pitchFamily="34" charset="0"/>
              </a:rPr>
              <a:t>English for Academic Purposes</a:t>
            </a:r>
            <a:r>
              <a:rPr lang="en-US" b="1" dirty="0">
                <a:solidFill>
                  <a:prstClr val="black"/>
                </a:solidFill>
                <a:latin typeface="Arial" panose="020B0604020202020204" pitchFamily="34" charset="0"/>
                <a:cs typeface="Arial" panose="020B0604020202020204" pitchFamily="34" charset="0"/>
              </a:rPr>
              <a:t>. Oxford: Oxford University Press (p.218)</a:t>
            </a:r>
            <a:endParaRPr lang="en-GB"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endParaRPr lang="en-GB" b="1" kern="0" dirty="0">
              <a:solidFill>
                <a:prstClr val="black"/>
              </a:solidFill>
              <a:latin typeface="Arial" panose="020B0604020202020204" pitchFamily="34" charset="0"/>
              <a:ea typeface="ＭＳ Ｐゴシック" pitchFamily="34" charset="-128"/>
              <a:cs typeface="Arial" panose="020B0604020202020204" pitchFamily="34" charset="0"/>
            </a:endParaRPr>
          </a:p>
          <a:p>
            <a:pPr fontAlgn="base">
              <a:spcBef>
                <a:spcPct val="0"/>
              </a:spcBef>
              <a:spcAft>
                <a:spcPct val="0"/>
              </a:spcAft>
              <a:defRPr/>
            </a:pPr>
            <a:endParaRPr lang="en-GB" b="1" kern="0" dirty="0">
              <a:solidFill>
                <a:prstClr val="black"/>
              </a:solidFill>
              <a:latin typeface="Arial" panose="020B0604020202020204" pitchFamily="34" charset="0"/>
              <a:ea typeface="ＭＳ Ｐゴシック" pitchFamily="34" charset="-128"/>
              <a:cs typeface="Arial" panose="020B0604020202020204" pitchFamily="34" charset="0"/>
            </a:endParaRPr>
          </a:p>
          <a:p>
            <a:pPr fontAlgn="base">
              <a:spcBef>
                <a:spcPct val="0"/>
              </a:spcBef>
              <a:spcAft>
                <a:spcPct val="0"/>
              </a:spcAft>
              <a:defRPr/>
            </a:pPr>
            <a:endParaRPr lang="en-GB" b="1" kern="0" dirty="0">
              <a:solidFill>
                <a:prstClr val="black"/>
              </a:solidFill>
              <a:latin typeface="Arial" panose="020B0604020202020204" pitchFamily="34" charset="0"/>
              <a:ea typeface="ＭＳ Ｐゴシック" pitchFamily="34" charset="-128"/>
              <a:cs typeface="Arial" panose="020B0604020202020204" pitchFamily="34" charset="0"/>
            </a:endParaRPr>
          </a:p>
          <a:p>
            <a:pPr fontAlgn="base">
              <a:spcBef>
                <a:spcPct val="0"/>
              </a:spcBef>
              <a:spcAft>
                <a:spcPct val="0"/>
              </a:spcAft>
              <a:defRPr/>
            </a:pPr>
            <a:endParaRPr lang="en-GB" b="1" kern="0" dirty="0">
              <a:solidFill>
                <a:prstClr val="black"/>
              </a:solidFill>
              <a:latin typeface="Arial" panose="020B0604020202020204" pitchFamily="34" charset="0"/>
              <a:ea typeface="ＭＳ Ｐゴシック" pitchFamily="34" charset="-128"/>
              <a:cs typeface="Arial" panose="020B0604020202020204" pitchFamily="34" charset="0"/>
            </a:endParaRPr>
          </a:p>
          <a:p>
            <a:pPr fontAlgn="base">
              <a:spcBef>
                <a:spcPct val="0"/>
              </a:spcBef>
              <a:spcAft>
                <a:spcPct val="0"/>
              </a:spcAft>
              <a:defRPr/>
            </a:pPr>
            <a:endParaRPr lang="en-GB" b="1" kern="0" dirty="0">
              <a:solidFill>
                <a:prstClr val="black"/>
              </a:solidFill>
              <a:latin typeface="Arial" panose="020B0604020202020204" pitchFamily="34" charset="0"/>
              <a:ea typeface="ＭＳ Ｐゴシック" pitchFamily="34" charset="-128"/>
              <a:cs typeface="Arial" panose="020B0604020202020204" pitchFamily="34" charset="0"/>
            </a:endParaRPr>
          </a:p>
          <a:p>
            <a:pPr fontAlgn="base">
              <a:spcBef>
                <a:spcPct val="0"/>
              </a:spcBef>
              <a:spcAft>
                <a:spcPct val="0"/>
              </a:spcAft>
              <a:defRPr/>
            </a:pPr>
            <a:endParaRPr lang="en-GB" b="1" kern="0" dirty="0">
              <a:solidFill>
                <a:prstClr val="black"/>
              </a:solidFill>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608533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0800" y="-38252400"/>
            <a:ext cx="73987228" cy="56189909"/>
          </a:xfrm>
          <a:prstGeom prst="rect">
            <a:avLst/>
          </a:prstGeom>
        </p:spPr>
      </p:pic>
      <p:sp>
        <p:nvSpPr>
          <p:cNvPr id="5" name="Rectangle 4">
            <a:extLst>
              <a:ext uri="{FF2B5EF4-FFF2-40B4-BE49-F238E27FC236}">
                <a16:creationId xmlns:a16="http://schemas.microsoft.com/office/drawing/2014/main" id="{A0953CFA-F3C3-4612-A767-064BA3162FDE}"/>
              </a:ext>
            </a:extLst>
          </p:cNvPr>
          <p:cNvSpPr/>
          <p:nvPr/>
        </p:nvSpPr>
        <p:spPr>
          <a:xfrm>
            <a:off x="457200" y="152400"/>
            <a:ext cx="8686800" cy="8248412"/>
          </a:xfrm>
          <a:prstGeom prst="rect">
            <a:avLst/>
          </a:prstGeom>
        </p:spPr>
        <p:txBody>
          <a:bodyPr wrap="square">
            <a:spAutoFit/>
          </a:bodyPr>
          <a:lstStyle/>
          <a:p>
            <a:pPr fontAlgn="base">
              <a:spcBef>
                <a:spcPct val="0"/>
              </a:spcBef>
              <a:spcAft>
                <a:spcPct val="0"/>
              </a:spcAft>
              <a:defRPr/>
            </a:pPr>
            <a:r>
              <a:rPr lang="en-US" sz="2800" b="1" dirty="0">
                <a:solidFill>
                  <a:prstClr val="black"/>
                </a:solidFill>
                <a:latin typeface="Arial" panose="020B0604020202020204" pitchFamily="34" charset="0"/>
                <a:cs typeface="Arial" panose="020B0604020202020204" pitchFamily="34" charset="0"/>
              </a:rPr>
              <a:t>The cyclical nature of knowledge production and dissemination </a:t>
            </a:r>
          </a:p>
          <a:p>
            <a:pPr fontAlgn="base">
              <a:spcBef>
                <a:spcPct val="0"/>
              </a:spcBef>
              <a:spcAft>
                <a:spcPct val="0"/>
              </a:spcAft>
              <a:defRPr/>
            </a:pPr>
            <a:endParaRPr lang="en-US"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Carrying out new research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a:t>
            </a:r>
            <a:r>
              <a:rPr lang="en-US" b="1" dirty="0">
                <a:solidFill>
                  <a:prstClr val="black"/>
                </a:solidFill>
                <a:highlight>
                  <a:srgbClr val="FFFF00"/>
                </a:highlight>
                <a:latin typeface="Arial" panose="020B0604020202020204" pitchFamily="34" charset="0"/>
                <a:cs typeface="Arial" panose="020B0604020202020204" pitchFamily="34" charset="0"/>
              </a:rPr>
              <a:t>presenting</a:t>
            </a:r>
            <a:r>
              <a:rPr lang="en-US" b="1" dirty="0">
                <a:solidFill>
                  <a:prstClr val="black"/>
                </a:solidFill>
                <a:latin typeface="Arial" panose="020B0604020202020204" pitchFamily="34" charset="0"/>
                <a:cs typeface="Arial" panose="020B0604020202020204" pitchFamily="34" charset="0"/>
              </a:rPr>
              <a:t> the research at academic conferences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writing up the research for primary sources, </a:t>
            </a: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e.g. academic journals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delivering the content of the research 					through institutional </a:t>
            </a:r>
            <a:r>
              <a:rPr lang="en-US" b="1" dirty="0">
                <a:solidFill>
                  <a:prstClr val="black"/>
                </a:solidFill>
                <a:highlight>
                  <a:srgbClr val="FFFF00"/>
                </a:highlight>
                <a:latin typeface="Arial" panose="020B0604020202020204" pitchFamily="34" charset="0"/>
                <a:cs typeface="Arial" panose="020B0604020202020204" pitchFamily="34" charset="0"/>
              </a:rPr>
              <a:t>lectures</a:t>
            </a:r>
            <a:r>
              <a:rPr lang="en-US" b="1" dirty="0">
                <a:solidFill>
                  <a:prstClr val="black"/>
                </a:solidFill>
                <a:latin typeface="Arial" panose="020B0604020202020204" pitchFamily="34" charset="0"/>
                <a:cs typeface="Arial" panose="020B0604020202020204" pitchFamily="34" charset="0"/>
              </a:rPr>
              <a:t>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introducing the content into </a:t>
            </a:r>
            <a:r>
              <a:rPr lang="en-US" b="1" dirty="0">
                <a:solidFill>
                  <a:prstClr val="black"/>
                </a:solidFill>
                <a:highlight>
                  <a:srgbClr val="FFFF00"/>
                </a:highlight>
                <a:latin typeface="Arial" panose="020B0604020202020204" pitchFamily="34" charset="0"/>
                <a:cs typeface="Arial" panose="020B0604020202020204" pitchFamily="34" charset="0"/>
              </a:rPr>
              <a:t>seminars</a:t>
            </a:r>
            <a:r>
              <a:rPr lang="en-US" b="1" dirty="0">
                <a:solidFill>
                  <a:prstClr val="black"/>
                </a:solidFill>
                <a:latin typeface="Arial" panose="020B0604020202020204" pitchFamily="34" charset="0"/>
                <a:cs typeface="Arial" panose="020B0604020202020204" pitchFamily="34" charset="0"/>
              </a:rPr>
              <a:t>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disseminating aspects of the research through 				other media, e.g. </a:t>
            </a:r>
            <a:r>
              <a:rPr lang="en-US" b="1" dirty="0">
                <a:solidFill>
                  <a:prstClr val="black"/>
                </a:solidFill>
                <a:highlight>
                  <a:srgbClr val="FFFF00"/>
                </a:highlight>
                <a:latin typeface="Arial" panose="020B0604020202020204" pitchFamily="34" charset="0"/>
                <a:cs typeface="Arial" panose="020B0604020202020204" pitchFamily="34" charset="0"/>
              </a:rPr>
              <a:t>webcasts</a:t>
            </a:r>
            <a:r>
              <a:rPr lang="en-US" b="1" dirty="0">
                <a:solidFill>
                  <a:prstClr val="black"/>
                </a:solidFill>
                <a:latin typeface="Arial" panose="020B0604020202020204" pitchFamily="34" charset="0"/>
                <a:cs typeface="Arial" panose="020B0604020202020204" pitchFamily="34" charset="0"/>
              </a:rPr>
              <a:t>, </a:t>
            </a:r>
            <a:r>
              <a:rPr lang="en-US" b="1" dirty="0">
                <a:solidFill>
                  <a:prstClr val="black"/>
                </a:solidFill>
                <a:highlight>
                  <a:srgbClr val="FFFF00"/>
                </a:highlight>
                <a:latin typeface="Arial" panose="020B0604020202020204" pitchFamily="34" charset="0"/>
                <a:cs typeface="Arial" panose="020B0604020202020204" pitchFamily="34" charset="0"/>
              </a:rPr>
              <a:t>videos</a:t>
            </a:r>
            <a:r>
              <a:rPr lang="en-US" b="1" dirty="0">
                <a:solidFill>
                  <a:prstClr val="black"/>
                </a:solidFill>
                <a:latin typeface="Arial" panose="020B0604020202020204" pitchFamily="34" charset="0"/>
                <a:cs typeface="Arial" panose="020B0604020202020204" pitchFamily="34" charset="0"/>
              </a:rPr>
              <a:t>, </a:t>
            </a:r>
            <a:r>
              <a:rPr lang="en-US" b="1" dirty="0">
                <a:solidFill>
                  <a:prstClr val="black"/>
                </a:solidFill>
                <a:highlight>
                  <a:srgbClr val="FFFF00"/>
                </a:highlight>
                <a:latin typeface="Arial" panose="020B0604020202020204" pitchFamily="34" charset="0"/>
                <a:cs typeface="Arial" panose="020B0604020202020204" pitchFamily="34" charset="0"/>
              </a:rPr>
              <a:t>MOOCs </a:t>
            </a:r>
            <a:r>
              <a:rPr lang="en-US" b="1" dirty="0">
                <a:solidFill>
                  <a:prstClr val="black"/>
                </a:solidFill>
                <a:latin typeface="Arial" panose="020B0604020202020204" pitchFamily="34" charset="0"/>
                <a:cs typeface="Arial" panose="020B0604020202020204" pitchFamily="34" charset="0"/>
              </a:rPr>
              <a:t>				(massive open online courses)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incorporating selected content into secondary 				sources, e.g. textbooks → </a:t>
            </a:r>
          </a:p>
          <a:p>
            <a:pPr fontAlgn="base">
              <a:spcBef>
                <a:spcPct val="0"/>
              </a:spcBef>
              <a:spcAft>
                <a:spcPct val="0"/>
              </a:spcAft>
              <a:defRPr/>
            </a:pPr>
            <a:endParaRPr lang="en-US" sz="6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	synthesizing material from previous sources (journals, textbooks) 	into new </a:t>
            </a:r>
            <a:r>
              <a:rPr lang="en-US" b="1" dirty="0">
                <a:solidFill>
                  <a:prstClr val="black"/>
                </a:solidFill>
                <a:highlight>
                  <a:srgbClr val="FFFF00"/>
                </a:highlight>
                <a:latin typeface="Arial" panose="020B0604020202020204" pitchFamily="34" charset="0"/>
                <a:cs typeface="Arial" panose="020B0604020202020204" pitchFamily="34" charset="0"/>
              </a:rPr>
              <a:t>lectures </a:t>
            </a:r>
          </a:p>
          <a:p>
            <a:pPr fontAlgn="base">
              <a:spcBef>
                <a:spcPct val="0"/>
              </a:spcBef>
              <a:spcAft>
                <a:spcPct val="0"/>
              </a:spcAft>
              <a:defRPr/>
            </a:pPr>
            <a:endParaRPr lang="en-US"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b="1" dirty="0">
                <a:solidFill>
                  <a:prstClr val="black"/>
                </a:solidFill>
                <a:latin typeface="Arial" panose="020B0604020202020204" pitchFamily="34" charset="0"/>
                <a:cs typeface="Arial" panose="020B0604020202020204" pitchFamily="34" charset="0"/>
              </a:rPr>
              <a:t>Source: de Chazal, E. 2014. </a:t>
            </a:r>
            <a:r>
              <a:rPr lang="en-US" b="1" i="1" dirty="0">
                <a:solidFill>
                  <a:prstClr val="black"/>
                </a:solidFill>
                <a:latin typeface="Arial" panose="020B0604020202020204" pitchFamily="34" charset="0"/>
                <a:cs typeface="Arial" panose="020B0604020202020204" pitchFamily="34" charset="0"/>
              </a:rPr>
              <a:t>English for Academic Purposes</a:t>
            </a:r>
            <a:r>
              <a:rPr lang="en-US" b="1" dirty="0">
                <a:solidFill>
                  <a:prstClr val="black"/>
                </a:solidFill>
                <a:latin typeface="Arial" panose="020B0604020202020204" pitchFamily="34" charset="0"/>
                <a:cs typeface="Arial" panose="020B0604020202020204" pitchFamily="34" charset="0"/>
              </a:rPr>
              <a:t>. Oxford: Oxford University Press (p.218)</a:t>
            </a:r>
            <a:endParaRPr lang="en-GB"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endParaRPr lang="en-GB" b="1" kern="0" dirty="0">
              <a:solidFill>
                <a:prstClr val="black"/>
              </a:solidFill>
              <a:latin typeface="Arial" panose="020B0604020202020204" pitchFamily="34" charset="0"/>
              <a:ea typeface="ＭＳ Ｐゴシック" pitchFamily="34" charset="-128"/>
              <a:cs typeface="Arial" panose="020B0604020202020204" pitchFamily="34" charset="0"/>
            </a:endParaRPr>
          </a:p>
          <a:p>
            <a:pPr fontAlgn="base">
              <a:spcBef>
                <a:spcPct val="0"/>
              </a:spcBef>
              <a:spcAft>
                <a:spcPct val="0"/>
              </a:spcAft>
              <a:defRPr/>
            </a:pPr>
            <a:endParaRPr lang="en-GB" b="1" kern="0" dirty="0">
              <a:solidFill>
                <a:prstClr val="black"/>
              </a:solidFill>
              <a:latin typeface="Arial" panose="020B0604020202020204" pitchFamily="34" charset="0"/>
              <a:ea typeface="ＭＳ Ｐゴシック" pitchFamily="34" charset="-128"/>
              <a:cs typeface="Arial" panose="020B0604020202020204" pitchFamily="34" charset="0"/>
            </a:endParaRPr>
          </a:p>
          <a:p>
            <a:pPr fontAlgn="base">
              <a:spcBef>
                <a:spcPct val="0"/>
              </a:spcBef>
              <a:spcAft>
                <a:spcPct val="0"/>
              </a:spcAft>
              <a:defRPr/>
            </a:pPr>
            <a:endParaRPr lang="en-GB" b="1" kern="0" dirty="0">
              <a:solidFill>
                <a:prstClr val="black"/>
              </a:solidFill>
              <a:latin typeface="Arial" panose="020B0604020202020204" pitchFamily="34" charset="0"/>
              <a:ea typeface="ＭＳ Ｐゴシック" pitchFamily="34" charset="-128"/>
              <a:cs typeface="Arial" panose="020B0604020202020204" pitchFamily="34" charset="0"/>
            </a:endParaRPr>
          </a:p>
          <a:p>
            <a:pPr fontAlgn="base">
              <a:spcBef>
                <a:spcPct val="0"/>
              </a:spcBef>
              <a:spcAft>
                <a:spcPct val="0"/>
              </a:spcAft>
              <a:defRPr/>
            </a:pPr>
            <a:endParaRPr lang="en-GB" b="1" kern="0" dirty="0">
              <a:solidFill>
                <a:prstClr val="black"/>
              </a:solidFill>
              <a:latin typeface="Arial" panose="020B0604020202020204" pitchFamily="34" charset="0"/>
              <a:ea typeface="ＭＳ Ｐゴシック" pitchFamily="34" charset="-128"/>
              <a:cs typeface="Arial" panose="020B0604020202020204" pitchFamily="34" charset="0"/>
            </a:endParaRPr>
          </a:p>
          <a:p>
            <a:pPr fontAlgn="base">
              <a:spcBef>
                <a:spcPct val="0"/>
              </a:spcBef>
              <a:spcAft>
                <a:spcPct val="0"/>
              </a:spcAft>
              <a:defRPr/>
            </a:pPr>
            <a:endParaRPr lang="en-GB" b="1" kern="0" dirty="0">
              <a:solidFill>
                <a:prstClr val="black"/>
              </a:solidFill>
              <a:latin typeface="Arial" panose="020B0604020202020204" pitchFamily="34" charset="0"/>
              <a:ea typeface="ＭＳ Ｐゴシック" pitchFamily="34" charset="-128"/>
              <a:cs typeface="Arial" panose="020B0604020202020204" pitchFamily="34" charset="0"/>
            </a:endParaRPr>
          </a:p>
          <a:p>
            <a:pPr fontAlgn="base">
              <a:spcBef>
                <a:spcPct val="0"/>
              </a:spcBef>
              <a:spcAft>
                <a:spcPct val="0"/>
              </a:spcAft>
              <a:defRPr/>
            </a:pPr>
            <a:endParaRPr lang="en-GB" b="1" kern="0" dirty="0">
              <a:solidFill>
                <a:prstClr val="black"/>
              </a:solidFill>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345399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0" y="-24384000"/>
            <a:ext cx="43709697" cy="33195512"/>
          </a:xfrm>
          <a:prstGeom prst="rect">
            <a:avLst/>
          </a:prstGeom>
        </p:spPr>
      </p:pic>
      <p:sp>
        <p:nvSpPr>
          <p:cNvPr id="2" name="Rectangle 1">
            <a:extLst>
              <a:ext uri="{FF2B5EF4-FFF2-40B4-BE49-F238E27FC236}">
                <a16:creationId xmlns:a16="http://schemas.microsoft.com/office/drawing/2014/main" id="{398C2070-9EBC-4EE8-81FF-1BF25EAB092B}"/>
              </a:ext>
            </a:extLst>
          </p:cNvPr>
          <p:cNvSpPr/>
          <p:nvPr/>
        </p:nvSpPr>
        <p:spPr>
          <a:xfrm>
            <a:off x="1240009" y="3013502"/>
            <a:ext cx="6664004"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A publisher’s perspective</a:t>
            </a:r>
          </a:p>
        </p:txBody>
      </p:sp>
    </p:spTree>
    <p:extLst>
      <p:ext uri="{BB962C8B-B14F-4D97-AF65-F5344CB8AC3E}">
        <p14:creationId xmlns:p14="http://schemas.microsoft.com/office/powerpoint/2010/main" val="625889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862000"/>
            <a:ext cx="73987228" cy="56189909"/>
          </a:xfrm>
          <a:prstGeom prst="rect">
            <a:avLst/>
          </a:prstGeom>
        </p:spPr>
      </p:pic>
      <p:pic>
        <p:nvPicPr>
          <p:cNvPr id="2" name="Picture 1">
            <a:extLst>
              <a:ext uri="{FF2B5EF4-FFF2-40B4-BE49-F238E27FC236}">
                <a16:creationId xmlns:a16="http://schemas.microsoft.com/office/drawing/2014/main" id="{5CC2CFC6-93EE-46B0-835E-EB00ADF911A1}"/>
              </a:ext>
            </a:extLst>
          </p:cNvPr>
          <p:cNvPicPr>
            <a:picLocks noChangeAspect="1"/>
          </p:cNvPicPr>
          <p:nvPr/>
        </p:nvPicPr>
        <p:blipFill>
          <a:blip r:embed="rId3"/>
          <a:stretch>
            <a:fillRect/>
          </a:stretch>
        </p:blipFill>
        <p:spPr>
          <a:xfrm>
            <a:off x="-3725334" y="-1524000"/>
            <a:ext cx="16594667" cy="9334500"/>
          </a:xfrm>
          <a:prstGeom prst="rect">
            <a:avLst/>
          </a:prstGeom>
        </p:spPr>
      </p:pic>
    </p:spTree>
    <p:extLst>
      <p:ext uri="{BB962C8B-B14F-4D97-AF65-F5344CB8AC3E}">
        <p14:creationId xmlns:p14="http://schemas.microsoft.com/office/powerpoint/2010/main" val="2098719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B52571-2F0A-4286-8A63-41979723DDE7}"/>
              </a:ext>
            </a:extLst>
          </p:cNvPr>
          <p:cNvPicPr>
            <a:picLocks noChangeAspect="1"/>
          </p:cNvPicPr>
          <p:nvPr/>
        </p:nvPicPr>
        <p:blipFill>
          <a:blip r:embed="rId2"/>
          <a:stretch>
            <a:fillRect/>
          </a:stretch>
        </p:blipFill>
        <p:spPr>
          <a:xfrm>
            <a:off x="12700" y="133241"/>
            <a:ext cx="9372600" cy="6591518"/>
          </a:xfrm>
          <a:prstGeom prst="rect">
            <a:avLst/>
          </a:prstGeom>
        </p:spPr>
      </p:pic>
    </p:spTree>
    <p:extLst>
      <p:ext uri="{BB962C8B-B14F-4D97-AF65-F5344CB8AC3E}">
        <p14:creationId xmlns:p14="http://schemas.microsoft.com/office/powerpoint/2010/main" val="387809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B52571-2F0A-4286-8A63-41979723DDE7}"/>
              </a:ext>
            </a:extLst>
          </p:cNvPr>
          <p:cNvPicPr>
            <a:picLocks noChangeAspect="1"/>
          </p:cNvPicPr>
          <p:nvPr/>
        </p:nvPicPr>
        <p:blipFill>
          <a:blip r:embed="rId2"/>
          <a:stretch>
            <a:fillRect/>
          </a:stretch>
        </p:blipFill>
        <p:spPr>
          <a:xfrm>
            <a:off x="12700" y="133241"/>
            <a:ext cx="9372600" cy="6591518"/>
          </a:xfrm>
          <a:prstGeom prst="rect">
            <a:avLst/>
          </a:prstGeom>
        </p:spPr>
      </p:pic>
      <p:sp>
        <p:nvSpPr>
          <p:cNvPr id="2" name="Rectangle 1">
            <a:extLst>
              <a:ext uri="{FF2B5EF4-FFF2-40B4-BE49-F238E27FC236}">
                <a16:creationId xmlns:a16="http://schemas.microsoft.com/office/drawing/2014/main" id="{571BF5E9-8928-4438-9DF2-18AD1B8F41A4}"/>
              </a:ext>
            </a:extLst>
          </p:cNvPr>
          <p:cNvSpPr/>
          <p:nvPr/>
        </p:nvSpPr>
        <p:spPr>
          <a:xfrm>
            <a:off x="1584452" y="6047948"/>
            <a:ext cx="7543800" cy="646331"/>
          </a:xfrm>
          <a:prstGeom prst="rect">
            <a:avLst/>
          </a:prstGeom>
        </p:spPr>
        <p:txBody>
          <a:bodyPr wrap="square">
            <a:spAutoFit/>
          </a:bodyPr>
          <a:lstStyle/>
          <a:p>
            <a:pPr lvl="0"/>
            <a:r>
              <a:rPr lang="en-GB" b="1" dirty="0">
                <a:solidFill>
                  <a:prstClr val="black">
                    <a:lumMod val="75000"/>
                    <a:lumOff val="25000"/>
                  </a:prstClr>
                </a:solidFill>
                <a:highlight>
                  <a:srgbClr val="FFFF00"/>
                </a:highlight>
                <a:latin typeface="Abadi" panose="020B0604020104020204" pitchFamily="34" charset="0"/>
                <a:cs typeface="Arial" panose="020B0604020202020204" pitchFamily="34" charset="0"/>
              </a:rPr>
              <a:t>Allison, J., R. Appleby &amp; E. de Chazal. </a:t>
            </a:r>
            <a:r>
              <a:rPr lang="en-GB" dirty="0">
                <a:solidFill>
                  <a:prstClr val="black">
                    <a:lumMod val="75000"/>
                    <a:lumOff val="25000"/>
                  </a:prstClr>
                </a:solidFill>
                <a:highlight>
                  <a:srgbClr val="FFFF00"/>
                </a:highlight>
                <a:latin typeface="Abadi" panose="020B0604020104020204" pitchFamily="34" charset="0"/>
                <a:cs typeface="Arial" panose="020B0604020202020204" pitchFamily="34" charset="0"/>
              </a:rPr>
              <a:t>2009.</a:t>
            </a:r>
            <a:r>
              <a:rPr lang="en-GB" i="1" dirty="0">
                <a:solidFill>
                  <a:prstClr val="black">
                    <a:lumMod val="75000"/>
                    <a:lumOff val="25000"/>
                  </a:prstClr>
                </a:solidFill>
                <a:highlight>
                  <a:srgbClr val="FFFF00"/>
                </a:highlight>
                <a:latin typeface="Abadi" panose="020B0604020104020204" pitchFamily="34" charset="0"/>
                <a:cs typeface="Arial" panose="020B0604020202020204" pitchFamily="34" charset="0"/>
              </a:rPr>
              <a:t>The Business Advanced Student’s Book</a:t>
            </a:r>
            <a:r>
              <a:rPr lang="en-GB" dirty="0">
                <a:solidFill>
                  <a:prstClr val="black">
                    <a:lumMod val="75000"/>
                    <a:lumOff val="25000"/>
                  </a:prstClr>
                </a:solidFill>
                <a:highlight>
                  <a:srgbClr val="FFFF00"/>
                </a:highlight>
                <a:latin typeface="Abadi" panose="020B0604020104020204" pitchFamily="34" charset="0"/>
                <a:cs typeface="Arial" panose="020B0604020202020204" pitchFamily="34" charset="0"/>
              </a:rPr>
              <a:t>. Oxford: Macmillan Education.</a:t>
            </a:r>
            <a:endParaRPr lang="en-GB" b="1" dirty="0">
              <a:solidFill>
                <a:prstClr val="black">
                  <a:lumMod val="75000"/>
                  <a:lumOff val="25000"/>
                </a:prstClr>
              </a:solidFill>
              <a:highlight>
                <a:srgbClr val="FFFF00"/>
              </a:highlight>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2897170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143000"/>
            <a:ext cx="79686424" cy="60518188"/>
          </a:xfrm>
          <a:prstGeom prst="rect">
            <a:avLst/>
          </a:prstGeom>
        </p:spPr>
      </p:pic>
      <p:sp>
        <p:nvSpPr>
          <p:cNvPr id="6" name="Rectangle 5">
            <a:extLst>
              <a:ext uri="{FF2B5EF4-FFF2-40B4-BE49-F238E27FC236}">
                <a16:creationId xmlns:a16="http://schemas.microsoft.com/office/drawing/2014/main" id="{27E9F54E-1FA3-46B3-A768-DB9DE8A4469B}"/>
              </a:ext>
            </a:extLst>
          </p:cNvPr>
          <p:cNvSpPr/>
          <p:nvPr/>
        </p:nvSpPr>
        <p:spPr>
          <a:xfrm>
            <a:off x="228600" y="412789"/>
            <a:ext cx="8839199" cy="6186309"/>
          </a:xfrm>
          <a:prstGeom prst="rect">
            <a:avLst/>
          </a:prstGeom>
        </p:spPr>
        <p:txBody>
          <a:bodyPr wrap="square">
            <a:spAutoFit/>
          </a:bodyPr>
          <a:lstStyle/>
          <a:p>
            <a:pPr algn="ctr"/>
            <a:r>
              <a:rPr lang="en-US" sz="3600" b="1" dirty="0">
                <a:solidFill>
                  <a:schemeClr val="tx1">
                    <a:lumMod val="75000"/>
                    <a:lumOff val="25000"/>
                  </a:schemeClr>
                </a:solidFill>
                <a:latin typeface="Abadi" panose="020B0604020202020204" pitchFamily="34" charset="0"/>
              </a:rPr>
              <a:t>Abstract</a:t>
            </a:r>
          </a:p>
          <a:p>
            <a:r>
              <a:rPr lang="en-GB" b="1" dirty="0"/>
              <a:t>Since its emergence in the 1960s, </a:t>
            </a:r>
            <a:r>
              <a:rPr lang="en-GB" b="1" dirty="0">
                <a:highlight>
                  <a:srgbClr val="FFFF00"/>
                </a:highlight>
              </a:rPr>
              <a:t>ESP</a:t>
            </a:r>
            <a:r>
              <a:rPr lang="en-GB" b="1" dirty="0"/>
              <a:t> has evolved predominantly into two major branches: </a:t>
            </a:r>
            <a:r>
              <a:rPr lang="en-GB" b="1" dirty="0">
                <a:highlight>
                  <a:srgbClr val="FFFF00"/>
                </a:highlight>
              </a:rPr>
              <a:t>EAP</a:t>
            </a:r>
            <a:r>
              <a:rPr lang="en-GB" b="1" dirty="0"/>
              <a:t> and </a:t>
            </a:r>
            <a:r>
              <a:rPr lang="en-GB" b="1" dirty="0">
                <a:highlight>
                  <a:srgbClr val="FFFF00"/>
                </a:highlight>
              </a:rPr>
              <a:t>Business English</a:t>
            </a:r>
            <a:r>
              <a:rPr lang="en-GB" b="1" dirty="0"/>
              <a:t>. These are widely conceived as having distinct purposes and in practice operate independently, from scholarship through teaching communities to materials. This talk argues for a reconceptualization of EAP. By asking – again – what is the </a:t>
            </a:r>
            <a:r>
              <a:rPr lang="en-GB" b="1" dirty="0">
                <a:solidFill>
                  <a:srgbClr val="FF3300"/>
                </a:solidFill>
              </a:rPr>
              <a:t>purpose of EAP</a:t>
            </a:r>
            <a:r>
              <a:rPr lang="en-GB" b="1" dirty="0"/>
              <a:t>, we can move beyond a focus on ‘next year’, namely a focus driven by meeting our students’ forthcoming academic assessment and study needs. The problems with this model stem from its inefficiency and short-sightedness, given that our students plan to study for one to three or four years but will subsequently work for thirty or forty. </a:t>
            </a:r>
            <a:r>
              <a:rPr lang="en-GB" b="1" dirty="0">
                <a:solidFill>
                  <a:srgbClr val="FF3300"/>
                </a:solidFill>
              </a:rPr>
              <a:t>From the student perspective, the purpose of their academic study is essentially to facilitate their professional work</a:t>
            </a:r>
            <a:r>
              <a:rPr lang="en-GB" b="1" dirty="0"/>
              <a:t>. </a:t>
            </a:r>
          </a:p>
          <a:p>
            <a:r>
              <a:rPr lang="en-GB" b="1" dirty="0"/>
              <a:t> </a:t>
            </a:r>
          </a:p>
          <a:p>
            <a:r>
              <a:rPr lang="en-GB" b="1" dirty="0"/>
              <a:t>Our reconsidered focus could, and I argue should, lead to </a:t>
            </a:r>
            <a:r>
              <a:rPr lang="en-GB" b="1" dirty="0">
                <a:highlight>
                  <a:srgbClr val="FFFF00"/>
                </a:highlight>
              </a:rPr>
              <a:t>an alignment of both academic and professional needs</a:t>
            </a:r>
            <a:r>
              <a:rPr lang="en-GB" b="1" dirty="0"/>
              <a:t>: hence English for Academic and Professional Purposes, EAPP or </a:t>
            </a:r>
            <a:r>
              <a:rPr lang="en-GB" b="1" dirty="0">
                <a:highlight>
                  <a:srgbClr val="FFFF00"/>
                </a:highlight>
              </a:rPr>
              <a:t>EAP</a:t>
            </a:r>
            <a:r>
              <a:rPr lang="en-GB" b="1" baseline="30000" dirty="0">
                <a:highlight>
                  <a:srgbClr val="FFFF00"/>
                </a:highlight>
              </a:rPr>
              <a:t>2</a:t>
            </a:r>
            <a:r>
              <a:rPr lang="en-GB" b="1" dirty="0"/>
              <a:t>. By looking beyond the confines of our universities and out into the wider world we can see the logic for this shift, which results from a recognition of </a:t>
            </a:r>
            <a:r>
              <a:rPr lang="en-GB" b="1" dirty="0">
                <a:solidFill>
                  <a:srgbClr val="FF3300"/>
                </a:solidFill>
              </a:rPr>
              <a:t>the proximity and interrelatedness of academic and professional principles and practice</a:t>
            </a:r>
            <a:r>
              <a:rPr lang="en-GB" b="1" i="1" dirty="0">
                <a:solidFill>
                  <a:srgbClr val="FF3300"/>
                </a:solidFill>
              </a:rPr>
              <a:t> at the most fundamental level</a:t>
            </a:r>
            <a:r>
              <a:rPr lang="en-GB" b="1" dirty="0"/>
              <a:t>. Despite superficial differences, similar cognitive and affective skills drive what we do both academically and professionally. I present a rationale and proposal for core principles and skills – ranging from honesty to analysing and planning a task. If followed through, the result would be a fundamental adaptation, and liberalization, of EAP. </a:t>
            </a:r>
          </a:p>
        </p:txBody>
      </p:sp>
      <p:cxnSp>
        <p:nvCxnSpPr>
          <p:cNvPr id="4" name="Straight Arrow Connector 3">
            <a:extLst>
              <a:ext uri="{FF2B5EF4-FFF2-40B4-BE49-F238E27FC236}">
                <a16:creationId xmlns:a16="http://schemas.microsoft.com/office/drawing/2014/main" id="{02B149FB-625C-42ED-87CD-ACEFA9F7E9E4}"/>
              </a:ext>
            </a:extLst>
          </p:cNvPr>
          <p:cNvCxnSpPr/>
          <p:nvPr/>
        </p:nvCxnSpPr>
        <p:spPr>
          <a:xfrm flipH="1">
            <a:off x="2590800" y="1219200"/>
            <a:ext cx="9906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3F513A3-7587-49BB-A7B2-837B0A6D933C}"/>
              </a:ext>
            </a:extLst>
          </p:cNvPr>
          <p:cNvCxnSpPr/>
          <p:nvPr/>
        </p:nvCxnSpPr>
        <p:spPr>
          <a:xfrm flipH="1">
            <a:off x="685800" y="1219200"/>
            <a:ext cx="28956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B25839C-DEB7-4D6D-8B7F-BA3F0F680B69}"/>
              </a:ext>
            </a:extLst>
          </p:cNvPr>
          <p:cNvCxnSpPr/>
          <p:nvPr/>
        </p:nvCxnSpPr>
        <p:spPr>
          <a:xfrm flipH="1">
            <a:off x="1447800" y="1447800"/>
            <a:ext cx="685800" cy="289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F9C4C8-DCFE-4591-B08D-ACDB0F193B88}"/>
              </a:ext>
            </a:extLst>
          </p:cNvPr>
          <p:cNvCxnSpPr>
            <a:cxnSpLocks/>
          </p:cNvCxnSpPr>
          <p:nvPr/>
        </p:nvCxnSpPr>
        <p:spPr>
          <a:xfrm>
            <a:off x="685800" y="1524000"/>
            <a:ext cx="7696200" cy="2514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9792EF3-3553-4AD4-86A1-C25756658B89}"/>
              </a:ext>
            </a:extLst>
          </p:cNvPr>
          <p:cNvCxnSpPr/>
          <p:nvPr/>
        </p:nvCxnSpPr>
        <p:spPr>
          <a:xfrm>
            <a:off x="3733800" y="1219200"/>
            <a:ext cx="2743200" cy="2819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B35F2D5-D0DA-4CF3-A814-FF5F1D519AEC}"/>
              </a:ext>
            </a:extLst>
          </p:cNvPr>
          <p:cNvCxnSpPr/>
          <p:nvPr/>
        </p:nvCxnSpPr>
        <p:spPr>
          <a:xfrm flipH="1">
            <a:off x="1676400" y="4191000"/>
            <a:ext cx="47244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75BCB77-B104-4999-A34C-FF807DD51471}"/>
              </a:ext>
            </a:extLst>
          </p:cNvPr>
          <p:cNvCxnSpPr/>
          <p:nvPr/>
        </p:nvCxnSpPr>
        <p:spPr>
          <a:xfrm flipH="1">
            <a:off x="2895600" y="4191000"/>
            <a:ext cx="51054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2310481-5FCC-406B-ACAD-789F69B3653C}"/>
              </a:ext>
            </a:extLst>
          </p:cNvPr>
          <p:cNvCxnSpPr/>
          <p:nvPr/>
        </p:nvCxnSpPr>
        <p:spPr>
          <a:xfrm>
            <a:off x="1447800" y="4495800"/>
            <a:ext cx="26670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34224F0-A40D-4422-A17C-C6BE9A3E7231}"/>
              </a:ext>
            </a:extLst>
          </p:cNvPr>
          <p:cNvCxnSpPr/>
          <p:nvPr/>
        </p:nvCxnSpPr>
        <p:spPr>
          <a:xfrm>
            <a:off x="571500" y="1572733"/>
            <a:ext cx="4724400" cy="1752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6B1D5F2-C610-4DB1-8F0C-BDF8E0226942}"/>
              </a:ext>
            </a:extLst>
          </p:cNvPr>
          <p:cNvCxnSpPr/>
          <p:nvPr/>
        </p:nvCxnSpPr>
        <p:spPr>
          <a:xfrm>
            <a:off x="2133600" y="1524000"/>
            <a:ext cx="76200" cy="1981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2909799-4649-429F-8256-99143C621145}"/>
              </a:ext>
            </a:extLst>
          </p:cNvPr>
          <p:cNvCxnSpPr/>
          <p:nvPr/>
        </p:nvCxnSpPr>
        <p:spPr>
          <a:xfrm>
            <a:off x="533400" y="1524000"/>
            <a:ext cx="9144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82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0" y="-24384000"/>
            <a:ext cx="43709697" cy="33195512"/>
          </a:xfrm>
          <a:prstGeom prst="rect">
            <a:avLst/>
          </a:prstGeom>
        </p:spPr>
      </p:pic>
      <p:sp>
        <p:nvSpPr>
          <p:cNvPr id="2" name="Rectangle 1">
            <a:extLst>
              <a:ext uri="{FF2B5EF4-FFF2-40B4-BE49-F238E27FC236}">
                <a16:creationId xmlns:a16="http://schemas.microsoft.com/office/drawing/2014/main" id="{398C2070-9EBC-4EE8-81FF-1BF25EAB092B}"/>
              </a:ext>
            </a:extLst>
          </p:cNvPr>
          <p:cNvSpPr/>
          <p:nvPr/>
        </p:nvSpPr>
        <p:spPr>
          <a:xfrm>
            <a:off x="860899" y="3013502"/>
            <a:ext cx="7422225"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An international perspective</a:t>
            </a:r>
          </a:p>
        </p:txBody>
      </p:sp>
    </p:spTree>
    <p:extLst>
      <p:ext uri="{BB962C8B-B14F-4D97-AF65-F5344CB8AC3E}">
        <p14:creationId xmlns:p14="http://schemas.microsoft.com/office/powerpoint/2010/main" val="4274647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709697" cy="33195512"/>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928315"/>
            <a:ext cx="8077200" cy="5693866"/>
          </a:xfrm>
          <a:prstGeom prst="rect">
            <a:avLst/>
          </a:prstGeom>
        </p:spPr>
        <p:txBody>
          <a:bodyPr wrap="square">
            <a:spAutoFit/>
          </a:bodyPr>
          <a:lstStyle/>
          <a:p>
            <a:pPr lvl="0"/>
            <a:r>
              <a:rPr lang="en-GB" sz="2800" b="1" dirty="0">
                <a:solidFill>
                  <a:prstClr val="black">
                    <a:lumMod val="75000"/>
                    <a:lumOff val="25000"/>
                  </a:prstClr>
                </a:solidFill>
                <a:latin typeface="Abadi" panose="020B0604020104020204" pitchFamily="34" charset="0"/>
                <a:cs typeface="Arial" panose="020B0604020202020204" pitchFamily="34" charset="0"/>
              </a:rPr>
              <a:t>Tertiary education plays an important role in </a:t>
            </a:r>
            <a:r>
              <a:rPr lang="en-GB" sz="2800" b="1" dirty="0">
                <a:solidFill>
                  <a:prstClr val="black">
                    <a:lumMod val="75000"/>
                    <a:lumOff val="25000"/>
                  </a:prstClr>
                </a:solidFill>
                <a:highlight>
                  <a:srgbClr val="FFFF00"/>
                </a:highlight>
                <a:latin typeface="Abadi" panose="020B0604020104020204" pitchFamily="34" charset="0"/>
                <a:cs typeface="Arial" panose="020B0604020202020204" pitchFamily="34" charset="0"/>
              </a:rPr>
              <a:t>lifelong learning</a:t>
            </a:r>
            <a:r>
              <a:rPr lang="en-GB" sz="2800" b="1" dirty="0">
                <a:solidFill>
                  <a:prstClr val="black">
                    <a:lumMod val="75000"/>
                    <a:lumOff val="25000"/>
                  </a:prstClr>
                </a:solidFill>
                <a:latin typeface="Abadi" panose="020B0604020104020204" pitchFamily="34" charset="0"/>
                <a:cs typeface="Arial" panose="020B0604020202020204" pitchFamily="34" charset="0"/>
              </a:rPr>
              <a:t>: more than three in four 30-39 year-olds in education attend a tertiary programme, on average across OECD countries. </a:t>
            </a: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800" b="1" dirty="0">
                <a:solidFill>
                  <a:schemeClr val="tx1">
                    <a:lumMod val="75000"/>
                    <a:lumOff val="25000"/>
                  </a:schemeClr>
                </a:solidFill>
                <a:latin typeface="Abadi" panose="020B0604020104020204" pitchFamily="34" charset="0"/>
                <a:cs typeface="Arial" panose="020B0604020202020204" pitchFamily="34" charset="0"/>
              </a:rPr>
              <a:t>OECD</a:t>
            </a:r>
            <a:r>
              <a:rPr lang="en-GB" sz="2800" dirty="0">
                <a:solidFill>
                  <a:schemeClr val="tx1">
                    <a:lumMod val="75000"/>
                    <a:lumOff val="25000"/>
                  </a:schemeClr>
                </a:solidFill>
                <a:latin typeface="Abadi" panose="020B0604020104020204" pitchFamily="34" charset="0"/>
                <a:cs typeface="Arial" panose="020B0604020202020204" pitchFamily="34" charset="0"/>
              </a:rPr>
              <a:t> (2019). Education at a Glance 2019: OECD Indicators, OECD Publishing, Paris</a:t>
            </a:r>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142026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709697" cy="33195512"/>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928315"/>
            <a:ext cx="8077200" cy="5570756"/>
          </a:xfrm>
          <a:prstGeom prst="rect">
            <a:avLst/>
          </a:prstGeom>
        </p:spPr>
        <p:txBody>
          <a:bodyPr wrap="square">
            <a:spAutoFit/>
          </a:bodyPr>
          <a:lstStyle/>
          <a:p>
            <a:pPr lvl="0"/>
            <a:r>
              <a:rPr lang="en-GB" sz="2800" b="1" dirty="0">
                <a:solidFill>
                  <a:prstClr val="black">
                    <a:lumMod val="75000"/>
                    <a:lumOff val="25000"/>
                  </a:prstClr>
                </a:solidFill>
                <a:latin typeface="Abadi" panose="020B0604020104020204" pitchFamily="34" charset="0"/>
                <a:cs typeface="Arial" panose="020B0604020202020204" pitchFamily="34" charset="0"/>
              </a:rPr>
              <a:t>The demand for </a:t>
            </a:r>
            <a:r>
              <a:rPr lang="en-GB" sz="2800" b="1" dirty="0">
                <a:solidFill>
                  <a:prstClr val="black">
                    <a:lumMod val="75000"/>
                    <a:lumOff val="25000"/>
                  </a:prstClr>
                </a:solidFill>
                <a:highlight>
                  <a:srgbClr val="FFFF00"/>
                </a:highlight>
                <a:latin typeface="Abadi" panose="020B0604020104020204" pitchFamily="34" charset="0"/>
                <a:cs typeface="Arial" panose="020B0604020202020204" pitchFamily="34" charset="0"/>
              </a:rPr>
              <a:t>higher-order skills</a:t>
            </a:r>
            <a:r>
              <a:rPr lang="en-GB" sz="2800" b="1" dirty="0">
                <a:solidFill>
                  <a:prstClr val="black">
                    <a:lumMod val="75000"/>
                    <a:lumOff val="25000"/>
                  </a:prstClr>
                </a:solidFill>
                <a:latin typeface="Abadi" panose="020B0604020104020204" pitchFamily="34" charset="0"/>
                <a:cs typeface="Arial" panose="020B0604020202020204" pitchFamily="34" charset="0"/>
              </a:rPr>
              <a:t> and competencies is both economic and social. The employment rate of adults with a tertiary degree is about 9 percentage points higher than for those with upper secondary education only, and they earn on average 57% more. Tertiary-educated adults are also more likely to be in good health, take care of the environment, or participate in public life. </a:t>
            </a: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4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4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800" b="1" dirty="0">
                <a:solidFill>
                  <a:schemeClr val="tx1">
                    <a:lumMod val="75000"/>
                    <a:lumOff val="25000"/>
                  </a:schemeClr>
                </a:solidFill>
                <a:latin typeface="Abadi" panose="020B0604020104020204" pitchFamily="34" charset="0"/>
                <a:cs typeface="Arial" panose="020B0604020202020204" pitchFamily="34" charset="0"/>
              </a:rPr>
              <a:t>OECD</a:t>
            </a:r>
            <a:r>
              <a:rPr lang="en-GB" sz="2800" dirty="0">
                <a:solidFill>
                  <a:schemeClr val="tx1">
                    <a:lumMod val="75000"/>
                    <a:lumOff val="25000"/>
                  </a:schemeClr>
                </a:solidFill>
                <a:latin typeface="Abadi" panose="020B0604020104020204" pitchFamily="34" charset="0"/>
                <a:cs typeface="Arial" panose="020B0604020202020204" pitchFamily="34" charset="0"/>
              </a:rPr>
              <a:t> (2019). Education at a Glance 2019: OECD Indicators, OECD Publishing, Paris</a:t>
            </a:r>
            <a:endParaRPr lang="en-GB" sz="2800" b="1" dirty="0">
              <a:solidFill>
                <a:prstClr val="black">
                  <a:lumMod val="75000"/>
                  <a:lumOff val="25000"/>
                </a:prstClr>
              </a:solidFill>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1444738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359A57-6C93-46CF-83C4-0D0C4C96B061}"/>
              </a:ext>
            </a:extLst>
          </p:cNvPr>
          <p:cNvPicPr>
            <a:picLocks noChangeAspect="1"/>
          </p:cNvPicPr>
          <p:nvPr/>
        </p:nvPicPr>
        <p:blipFill>
          <a:blip r:embed="rId2"/>
          <a:stretch>
            <a:fillRect/>
          </a:stretch>
        </p:blipFill>
        <p:spPr>
          <a:xfrm>
            <a:off x="-3429000" y="-1219200"/>
            <a:ext cx="15307732" cy="8610600"/>
          </a:xfrm>
          <a:prstGeom prst="rect">
            <a:avLst/>
          </a:prstGeom>
        </p:spPr>
      </p:pic>
    </p:spTree>
    <p:extLst>
      <p:ext uri="{BB962C8B-B14F-4D97-AF65-F5344CB8AC3E}">
        <p14:creationId xmlns:p14="http://schemas.microsoft.com/office/powerpoint/2010/main" val="19563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0" y="-24384000"/>
            <a:ext cx="43709697" cy="33195512"/>
          </a:xfrm>
          <a:prstGeom prst="rect">
            <a:avLst/>
          </a:prstGeom>
        </p:spPr>
      </p:pic>
      <p:sp>
        <p:nvSpPr>
          <p:cNvPr id="2" name="Rectangle 1">
            <a:extLst>
              <a:ext uri="{FF2B5EF4-FFF2-40B4-BE49-F238E27FC236}">
                <a16:creationId xmlns:a16="http://schemas.microsoft.com/office/drawing/2014/main" id="{398C2070-9EBC-4EE8-81FF-1BF25EAB092B}"/>
              </a:ext>
            </a:extLst>
          </p:cNvPr>
          <p:cNvSpPr/>
          <p:nvPr/>
        </p:nvSpPr>
        <p:spPr>
          <a:xfrm>
            <a:off x="1096540" y="3013502"/>
            <a:ext cx="6950942"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A government perspective</a:t>
            </a:r>
          </a:p>
        </p:txBody>
      </p:sp>
    </p:spTree>
    <p:extLst>
      <p:ext uri="{BB962C8B-B14F-4D97-AF65-F5344CB8AC3E}">
        <p14:creationId xmlns:p14="http://schemas.microsoft.com/office/powerpoint/2010/main" val="1536120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709697" cy="33195512"/>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457200" y="425470"/>
            <a:ext cx="8431619" cy="6432530"/>
          </a:xfrm>
          <a:prstGeom prst="rect">
            <a:avLst/>
          </a:prstGeom>
        </p:spPr>
        <p:txBody>
          <a:bodyPr wrap="square">
            <a:spAutoFit/>
          </a:bodyPr>
          <a:lstStyle/>
          <a:p>
            <a:pPr lvl="0"/>
            <a:r>
              <a:rPr lang="en-GB" sz="2000" dirty="0">
                <a:solidFill>
                  <a:prstClr val="black">
                    <a:lumMod val="75000"/>
                    <a:lumOff val="25000"/>
                  </a:prstClr>
                </a:solidFill>
                <a:latin typeface="Abadi" panose="020B0604020104020204" pitchFamily="34" charset="0"/>
                <a:cs typeface="Arial" panose="020B0604020202020204" pitchFamily="34" charset="0"/>
              </a:rPr>
              <a:t>[Background: growing concern over “grade inflation” in UK universities]</a:t>
            </a:r>
          </a:p>
          <a:p>
            <a:pPr lvl="0"/>
            <a:endParaRPr lang="en-GB" sz="8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400" b="1" dirty="0">
                <a:solidFill>
                  <a:prstClr val="black">
                    <a:lumMod val="75000"/>
                    <a:lumOff val="25000"/>
                  </a:prstClr>
                </a:solidFill>
                <a:latin typeface="Abadi" panose="020B0604020104020204" pitchFamily="34" charset="0"/>
                <a:cs typeface="Arial" panose="020B0604020202020204" pitchFamily="34" charset="0"/>
              </a:rPr>
              <a:t>Universities are failing to adequately train graduates or provide a fair assessment of their capacities to employers.</a:t>
            </a:r>
          </a:p>
          <a:p>
            <a:pPr lvl="0"/>
            <a:endParaRPr lang="en-GB" sz="10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400" b="1" dirty="0">
                <a:solidFill>
                  <a:prstClr val="black">
                    <a:lumMod val="75000"/>
                    <a:lumOff val="25000"/>
                  </a:prstClr>
                </a:solidFill>
                <a:latin typeface="Abadi" panose="020B0604020104020204" pitchFamily="34" charset="0"/>
                <a:cs typeface="Arial" panose="020B0604020202020204" pitchFamily="34" charset="0"/>
              </a:rPr>
              <a:t>Students receiving first-class degrees will be required to demonstrate “exceptional” knowledge and evaluation skills. They should also be able to communicate ideas and solutions “to an accomplished level verbally, electronically and in writing.” </a:t>
            </a:r>
          </a:p>
          <a:p>
            <a:pPr lvl="0"/>
            <a:endParaRPr lang="en-GB" sz="10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400" b="1" dirty="0">
                <a:solidFill>
                  <a:prstClr val="black">
                    <a:lumMod val="75000"/>
                    <a:lumOff val="25000"/>
                  </a:prstClr>
                </a:solidFill>
                <a:latin typeface="Abadi" panose="020B0604020104020204" pitchFamily="34" charset="0"/>
                <a:cs typeface="Arial" panose="020B0604020202020204" pitchFamily="34" charset="0"/>
              </a:rPr>
              <a:t>Students achieving a bachelor’s degree with honours should typically demonstrate knowledge and understanding: cognitive, practical and transferable skills; and professional competences where relevant.</a:t>
            </a:r>
          </a:p>
          <a:p>
            <a:pPr lvl="0"/>
            <a:endParaRPr lang="en-GB" sz="1000" dirty="0">
              <a:solidFill>
                <a:prstClr val="black">
                  <a:lumMod val="75000"/>
                  <a:lumOff val="25000"/>
                </a:prstClr>
              </a:solidFill>
              <a:latin typeface="Abadi" panose="020B0604020104020204" pitchFamily="34" charset="0"/>
              <a:cs typeface="Arial" panose="020B0604020202020204" pitchFamily="34" charset="0"/>
            </a:endParaRPr>
          </a:p>
          <a:p>
            <a:pPr lvl="0"/>
            <a:r>
              <a:rPr lang="en-GB" sz="2000" dirty="0">
                <a:solidFill>
                  <a:prstClr val="black">
                    <a:lumMod val="75000"/>
                    <a:lumOff val="25000"/>
                  </a:prstClr>
                </a:solidFill>
                <a:latin typeface="Abadi" panose="020B0604020104020204" pitchFamily="34" charset="0"/>
                <a:cs typeface="Arial" panose="020B0604020202020204" pitchFamily="34" charset="0"/>
              </a:rPr>
              <a:t>[Quotations from UK Standing Committee for Quality Assessment, a coalition of higher education institutions] </a:t>
            </a:r>
          </a:p>
          <a:p>
            <a:pPr lvl="0"/>
            <a:endParaRPr lang="en-GB" sz="10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000" dirty="0">
                <a:solidFill>
                  <a:prstClr val="black">
                    <a:lumMod val="75000"/>
                    <a:lumOff val="25000"/>
                  </a:prstClr>
                </a:solidFill>
                <a:latin typeface="Abadi" panose="020B0604020104020204" pitchFamily="34" charset="0"/>
                <a:cs typeface="Arial" panose="020B0604020202020204" pitchFamily="34" charset="0"/>
              </a:rPr>
              <a:t>Jack, A. (2019, October 10). Universities agree more openness on degree marking guidelines. </a:t>
            </a:r>
            <a:r>
              <a:rPr lang="en-GB" sz="2000" i="1" dirty="0">
                <a:solidFill>
                  <a:prstClr val="black">
                    <a:lumMod val="75000"/>
                    <a:lumOff val="25000"/>
                  </a:prstClr>
                </a:solidFill>
                <a:latin typeface="Abadi" panose="020B0604020104020204" pitchFamily="34" charset="0"/>
                <a:cs typeface="Arial" panose="020B0604020202020204" pitchFamily="34" charset="0"/>
              </a:rPr>
              <a:t>Financial Times</a:t>
            </a:r>
            <a:r>
              <a:rPr lang="en-GB" sz="2000" dirty="0">
                <a:solidFill>
                  <a:prstClr val="black">
                    <a:lumMod val="75000"/>
                    <a:lumOff val="25000"/>
                  </a:prstClr>
                </a:solidFill>
                <a:latin typeface="Abadi" panose="020B0604020104020204" pitchFamily="34" charset="0"/>
                <a:cs typeface="Arial" panose="020B0604020202020204" pitchFamily="34" charset="0"/>
              </a:rPr>
              <a:t>. </a:t>
            </a:r>
          </a:p>
          <a:p>
            <a:pPr lvl="0"/>
            <a:endParaRPr lang="en-GB" sz="2400" b="1" dirty="0">
              <a:solidFill>
                <a:prstClr val="black">
                  <a:lumMod val="75000"/>
                  <a:lumOff val="25000"/>
                </a:prstClr>
              </a:solidFill>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3144240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709697" cy="33195512"/>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457200" y="425470"/>
            <a:ext cx="8431619" cy="6432530"/>
          </a:xfrm>
          <a:prstGeom prst="rect">
            <a:avLst/>
          </a:prstGeom>
        </p:spPr>
        <p:txBody>
          <a:bodyPr wrap="square">
            <a:spAutoFit/>
          </a:bodyPr>
          <a:lstStyle/>
          <a:p>
            <a:pPr lvl="0"/>
            <a:r>
              <a:rPr lang="en-GB" sz="2000" dirty="0">
                <a:solidFill>
                  <a:prstClr val="black">
                    <a:lumMod val="75000"/>
                    <a:lumOff val="25000"/>
                  </a:prstClr>
                </a:solidFill>
                <a:latin typeface="Abadi" panose="020B0604020104020204" pitchFamily="34" charset="0"/>
                <a:cs typeface="Arial" panose="020B0604020202020204" pitchFamily="34" charset="0"/>
              </a:rPr>
              <a:t>[Background: growing concern over “grade inflation” in UK universities]</a:t>
            </a:r>
          </a:p>
          <a:p>
            <a:pPr lvl="0"/>
            <a:endParaRPr lang="en-GB" sz="8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400" b="1" dirty="0">
                <a:solidFill>
                  <a:prstClr val="black">
                    <a:lumMod val="75000"/>
                    <a:lumOff val="25000"/>
                  </a:prstClr>
                </a:solidFill>
                <a:latin typeface="Abadi" panose="020B0604020104020204" pitchFamily="34" charset="0"/>
                <a:cs typeface="Arial" panose="020B0604020202020204" pitchFamily="34" charset="0"/>
              </a:rPr>
              <a:t>Universities are failing to adequately train graduates or provide a fair assessment of their capacities to </a:t>
            </a:r>
            <a:r>
              <a:rPr lang="en-GB" sz="2400" b="1" dirty="0">
                <a:solidFill>
                  <a:prstClr val="black">
                    <a:lumMod val="75000"/>
                    <a:lumOff val="25000"/>
                  </a:prstClr>
                </a:solidFill>
                <a:highlight>
                  <a:srgbClr val="FFFF00"/>
                </a:highlight>
                <a:latin typeface="Abadi" panose="020B0604020104020204" pitchFamily="34" charset="0"/>
                <a:cs typeface="Arial" panose="020B0604020202020204" pitchFamily="34" charset="0"/>
              </a:rPr>
              <a:t>employers</a:t>
            </a:r>
            <a:r>
              <a:rPr lang="en-GB" sz="2400" b="1" dirty="0">
                <a:solidFill>
                  <a:prstClr val="black">
                    <a:lumMod val="75000"/>
                    <a:lumOff val="25000"/>
                  </a:prstClr>
                </a:solidFill>
                <a:latin typeface="Abadi" panose="020B0604020104020204" pitchFamily="34" charset="0"/>
                <a:cs typeface="Arial" panose="020B0604020202020204" pitchFamily="34" charset="0"/>
              </a:rPr>
              <a:t>.</a:t>
            </a:r>
          </a:p>
          <a:p>
            <a:pPr lvl="0"/>
            <a:endParaRPr lang="en-GB" sz="10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400" b="1" dirty="0">
                <a:solidFill>
                  <a:prstClr val="black">
                    <a:lumMod val="75000"/>
                    <a:lumOff val="25000"/>
                  </a:prstClr>
                </a:solidFill>
                <a:latin typeface="Abadi" panose="020B0604020104020204" pitchFamily="34" charset="0"/>
                <a:cs typeface="Arial" panose="020B0604020202020204" pitchFamily="34" charset="0"/>
              </a:rPr>
              <a:t>Students receiving first-class degrees will be required to demonstrate “exceptional” knowledge and </a:t>
            </a:r>
            <a:r>
              <a:rPr lang="en-GB" sz="2400" b="1" dirty="0">
                <a:solidFill>
                  <a:prstClr val="black">
                    <a:lumMod val="75000"/>
                    <a:lumOff val="25000"/>
                  </a:prstClr>
                </a:solidFill>
                <a:highlight>
                  <a:srgbClr val="FFFF00"/>
                </a:highlight>
                <a:latin typeface="Abadi" panose="020B0604020104020204" pitchFamily="34" charset="0"/>
                <a:cs typeface="Arial" panose="020B0604020202020204" pitchFamily="34" charset="0"/>
              </a:rPr>
              <a:t>evaluation skills</a:t>
            </a:r>
            <a:r>
              <a:rPr lang="en-GB" sz="2400" b="1" dirty="0">
                <a:solidFill>
                  <a:prstClr val="black">
                    <a:lumMod val="75000"/>
                    <a:lumOff val="25000"/>
                  </a:prstClr>
                </a:solidFill>
                <a:latin typeface="Abadi" panose="020B0604020104020204" pitchFamily="34" charset="0"/>
                <a:cs typeface="Arial" panose="020B0604020202020204" pitchFamily="34" charset="0"/>
              </a:rPr>
              <a:t>. They should also be able to </a:t>
            </a:r>
            <a:r>
              <a:rPr lang="en-GB" sz="2400" b="1" dirty="0">
                <a:solidFill>
                  <a:prstClr val="black">
                    <a:lumMod val="75000"/>
                    <a:lumOff val="25000"/>
                  </a:prstClr>
                </a:solidFill>
                <a:highlight>
                  <a:srgbClr val="FFFF00"/>
                </a:highlight>
                <a:latin typeface="Abadi" panose="020B0604020104020204" pitchFamily="34" charset="0"/>
                <a:cs typeface="Arial" panose="020B0604020202020204" pitchFamily="34" charset="0"/>
              </a:rPr>
              <a:t>communicate ideas and solutions </a:t>
            </a:r>
            <a:r>
              <a:rPr lang="en-GB" sz="2400" b="1" dirty="0">
                <a:solidFill>
                  <a:prstClr val="black">
                    <a:lumMod val="75000"/>
                    <a:lumOff val="25000"/>
                  </a:prstClr>
                </a:solidFill>
                <a:latin typeface="Abadi" panose="020B0604020104020204" pitchFamily="34" charset="0"/>
                <a:cs typeface="Arial" panose="020B0604020202020204" pitchFamily="34" charset="0"/>
              </a:rPr>
              <a:t>“to an accomplished level </a:t>
            </a:r>
            <a:r>
              <a:rPr lang="en-GB" sz="2400" b="1" dirty="0">
                <a:solidFill>
                  <a:prstClr val="black">
                    <a:lumMod val="75000"/>
                    <a:lumOff val="25000"/>
                  </a:prstClr>
                </a:solidFill>
                <a:highlight>
                  <a:srgbClr val="FFFF00"/>
                </a:highlight>
                <a:latin typeface="Abadi" panose="020B0604020104020204" pitchFamily="34" charset="0"/>
                <a:cs typeface="Arial" panose="020B0604020202020204" pitchFamily="34" charset="0"/>
              </a:rPr>
              <a:t>verbally, electronically and in writing</a:t>
            </a:r>
            <a:r>
              <a:rPr lang="en-GB" sz="2400" b="1" dirty="0">
                <a:solidFill>
                  <a:prstClr val="black">
                    <a:lumMod val="75000"/>
                    <a:lumOff val="25000"/>
                  </a:prstClr>
                </a:solidFill>
                <a:latin typeface="Abadi" panose="020B0604020104020204" pitchFamily="34" charset="0"/>
                <a:cs typeface="Arial" panose="020B0604020202020204" pitchFamily="34" charset="0"/>
              </a:rPr>
              <a:t>.” </a:t>
            </a:r>
          </a:p>
          <a:p>
            <a:pPr lvl="0"/>
            <a:endParaRPr lang="en-GB" sz="10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400" b="1" dirty="0">
                <a:solidFill>
                  <a:prstClr val="black">
                    <a:lumMod val="75000"/>
                    <a:lumOff val="25000"/>
                  </a:prstClr>
                </a:solidFill>
                <a:latin typeface="Abadi" panose="020B0604020104020204" pitchFamily="34" charset="0"/>
                <a:cs typeface="Arial" panose="020B0604020202020204" pitchFamily="34" charset="0"/>
              </a:rPr>
              <a:t>Students achieving a bachelor’s degree with honours should typically demonstrate knowledge and understanding: </a:t>
            </a:r>
            <a:r>
              <a:rPr lang="en-GB" sz="2400" b="1" dirty="0">
                <a:solidFill>
                  <a:prstClr val="black">
                    <a:lumMod val="75000"/>
                    <a:lumOff val="25000"/>
                  </a:prstClr>
                </a:solidFill>
                <a:highlight>
                  <a:srgbClr val="FFFF00"/>
                </a:highlight>
                <a:latin typeface="Abadi" panose="020B0604020104020204" pitchFamily="34" charset="0"/>
                <a:cs typeface="Arial" panose="020B0604020202020204" pitchFamily="34" charset="0"/>
              </a:rPr>
              <a:t>cognitive</a:t>
            </a:r>
            <a:r>
              <a:rPr lang="en-GB" sz="2400" b="1" dirty="0">
                <a:solidFill>
                  <a:prstClr val="black">
                    <a:lumMod val="75000"/>
                    <a:lumOff val="25000"/>
                  </a:prstClr>
                </a:solidFill>
                <a:latin typeface="Abadi" panose="020B0604020104020204" pitchFamily="34" charset="0"/>
                <a:cs typeface="Arial" panose="020B0604020202020204" pitchFamily="34" charset="0"/>
              </a:rPr>
              <a:t>, </a:t>
            </a:r>
            <a:r>
              <a:rPr lang="en-GB" sz="2400" b="1" dirty="0">
                <a:solidFill>
                  <a:prstClr val="black">
                    <a:lumMod val="75000"/>
                    <a:lumOff val="25000"/>
                  </a:prstClr>
                </a:solidFill>
                <a:highlight>
                  <a:srgbClr val="FFFF00"/>
                </a:highlight>
                <a:latin typeface="Abadi" panose="020B0604020104020204" pitchFamily="34" charset="0"/>
                <a:cs typeface="Arial" panose="020B0604020202020204" pitchFamily="34" charset="0"/>
              </a:rPr>
              <a:t>practical and transferable skills</a:t>
            </a:r>
            <a:r>
              <a:rPr lang="en-GB" sz="2400" b="1" dirty="0">
                <a:solidFill>
                  <a:prstClr val="black">
                    <a:lumMod val="75000"/>
                    <a:lumOff val="25000"/>
                  </a:prstClr>
                </a:solidFill>
                <a:latin typeface="Abadi" panose="020B0604020104020204" pitchFamily="34" charset="0"/>
                <a:cs typeface="Arial" panose="020B0604020202020204" pitchFamily="34" charset="0"/>
              </a:rPr>
              <a:t>; and </a:t>
            </a:r>
            <a:r>
              <a:rPr lang="en-GB" sz="2400" b="1" dirty="0">
                <a:solidFill>
                  <a:prstClr val="black">
                    <a:lumMod val="75000"/>
                    <a:lumOff val="25000"/>
                  </a:prstClr>
                </a:solidFill>
                <a:highlight>
                  <a:srgbClr val="FFFF00"/>
                </a:highlight>
                <a:latin typeface="Abadi" panose="020B0604020104020204" pitchFamily="34" charset="0"/>
                <a:cs typeface="Arial" panose="020B0604020202020204" pitchFamily="34" charset="0"/>
              </a:rPr>
              <a:t>professional competences </a:t>
            </a:r>
            <a:r>
              <a:rPr lang="en-GB" sz="2400" b="1" dirty="0">
                <a:solidFill>
                  <a:prstClr val="black">
                    <a:lumMod val="75000"/>
                    <a:lumOff val="25000"/>
                  </a:prstClr>
                </a:solidFill>
                <a:latin typeface="Abadi" panose="020B0604020104020204" pitchFamily="34" charset="0"/>
                <a:cs typeface="Arial" panose="020B0604020202020204" pitchFamily="34" charset="0"/>
              </a:rPr>
              <a:t>where relevant.</a:t>
            </a:r>
          </a:p>
          <a:p>
            <a:pPr lvl="0"/>
            <a:endParaRPr lang="en-GB" sz="1000" dirty="0">
              <a:solidFill>
                <a:prstClr val="black">
                  <a:lumMod val="75000"/>
                  <a:lumOff val="25000"/>
                </a:prstClr>
              </a:solidFill>
              <a:latin typeface="Abadi" panose="020B0604020104020204" pitchFamily="34" charset="0"/>
              <a:cs typeface="Arial" panose="020B0604020202020204" pitchFamily="34" charset="0"/>
            </a:endParaRPr>
          </a:p>
          <a:p>
            <a:pPr lvl="0"/>
            <a:r>
              <a:rPr lang="en-GB" sz="2000" dirty="0">
                <a:solidFill>
                  <a:prstClr val="black">
                    <a:lumMod val="75000"/>
                    <a:lumOff val="25000"/>
                  </a:prstClr>
                </a:solidFill>
                <a:latin typeface="Abadi" panose="020B0604020104020204" pitchFamily="34" charset="0"/>
                <a:cs typeface="Arial" panose="020B0604020202020204" pitchFamily="34" charset="0"/>
              </a:rPr>
              <a:t>[Quotations from UK Standing Committee for Quality Assessment, a coalition of higher education institutions] </a:t>
            </a:r>
          </a:p>
          <a:p>
            <a:pPr lvl="0"/>
            <a:endParaRPr lang="en-GB" sz="10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000" dirty="0">
                <a:solidFill>
                  <a:prstClr val="black">
                    <a:lumMod val="75000"/>
                    <a:lumOff val="25000"/>
                  </a:prstClr>
                </a:solidFill>
                <a:latin typeface="Abadi" panose="020B0604020104020204" pitchFamily="34" charset="0"/>
                <a:cs typeface="Arial" panose="020B0604020202020204" pitchFamily="34" charset="0"/>
              </a:rPr>
              <a:t>Jack, A. (2019, October 10). Universities agree more openness on degree marking guidelines. </a:t>
            </a:r>
            <a:r>
              <a:rPr lang="en-GB" sz="2000" i="1" dirty="0">
                <a:solidFill>
                  <a:prstClr val="black">
                    <a:lumMod val="75000"/>
                    <a:lumOff val="25000"/>
                  </a:prstClr>
                </a:solidFill>
                <a:latin typeface="Abadi" panose="020B0604020104020204" pitchFamily="34" charset="0"/>
                <a:cs typeface="Arial" panose="020B0604020202020204" pitchFamily="34" charset="0"/>
              </a:rPr>
              <a:t>Financial Times</a:t>
            </a:r>
            <a:r>
              <a:rPr lang="en-GB" sz="2000" dirty="0">
                <a:solidFill>
                  <a:prstClr val="black">
                    <a:lumMod val="75000"/>
                    <a:lumOff val="25000"/>
                  </a:prstClr>
                </a:solidFill>
                <a:latin typeface="Abadi" panose="020B0604020104020204" pitchFamily="34" charset="0"/>
                <a:cs typeface="Arial" panose="020B0604020202020204" pitchFamily="34" charset="0"/>
              </a:rPr>
              <a:t>. </a:t>
            </a:r>
          </a:p>
          <a:p>
            <a:pPr lvl="0"/>
            <a:endParaRPr lang="en-GB" sz="2400" b="1" dirty="0">
              <a:solidFill>
                <a:prstClr val="black">
                  <a:lumMod val="75000"/>
                  <a:lumOff val="25000"/>
                </a:prstClr>
              </a:solidFill>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4081407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0" y="-24384000"/>
            <a:ext cx="43709697" cy="33195512"/>
          </a:xfrm>
          <a:prstGeom prst="rect">
            <a:avLst/>
          </a:prstGeom>
        </p:spPr>
      </p:pic>
      <p:sp>
        <p:nvSpPr>
          <p:cNvPr id="2" name="Rectangle 1">
            <a:extLst>
              <a:ext uri="{FF2B5EF4-FFF2-40B4-BE49-F238E27FC236}">
                <a16:creationId xmlns:a16="http://schemas.microsoft.com/office/drawing/2014/main" id="{398C2070-9EBC-4EE8-81FF-1BF25EAB092B}"/>
              </a:ext>
            </a:extLst>
          </p:cNvPr>
          <p:cNvSpPr/>
          <p:nvPr/>
        </p:nvSpPr>
        <p:spPr>
          <a:xfrm>
            <a:off x="1402714" y="3013502"/>
            <a:ext cx="6338595"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A university perspective</a:t>
            </a:r>
          </a:p>
        </p:txBody>
      </p:sp>
    </p:spTree>
    <p:extLst>
      <p:ext uri="{BB962C8B-B14F-4D97-AF65-F5344CB8AC3E}">
        <p14:creationId xmlns:p14="http://schemas.microsoft.com/office/powerpoint/2010/main" val="3059323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2895600"/>
            <a:ext cx="84696300" cy="64322959"/>
          </a:xfrm>
          <a:prstGeom prst="rect">
            <a:avLst/>
          </a:prstGeom>
        </p:spPr>
      </p:pic>
      <p:pic>
        <p:nvPicPr>
          <p:cNvPr id="4" name="Picture 3" descr="A close up of a logo&#10;&#10;Description automatically generated">
            <a:extLst>
              <a:ext uri="{FF2B5EF4-FFF2-40B4-BE49-F238E27FC236}">
                <a16:creationId xmlns:a16="http://schemas.microsoft.com/office/drawing/2014/main" id="{7F1FFDB6-B46E-4ABD-ACEC-CDF62A9DE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75" y="-691801"/>
            <a:ext cx="8221049" cy="8241601"/>
          </a:xfrm>
          <a:prstGeom prst="rect">
            <a:avLst/>
          </a:prstGeom>
        </p:spPr>
      </p:pic>
    </p:spTree>
    <p:extLst>
      <p:ext uri="{BB962C8B-B14F-4D97-AF65-F5344CB8AC3E}">
        <p14:creationId xmlns:p14="http://schemas.microsoft.com/office/powerpoint/2010/main" val="421357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2895600"/>
            <a:ext cx="84696300" cy="64322959"/>
          </a:xfrm>
          <a:prstGeom prst="rect">
            <a:avLst/>
          </a:prstGeom>
        </p:spPr>
      </p:pic>
      <p:pic>
        <p:nvPicPr>
          <p:cNvPr id="4" name="Picture 3" descr="A close up of a logo&#10;&#10;Description automatically generated">
            <a:extLst>
              <a:ext uri="{FF2B5EF4-FFF2-40B4-BE49-F238E27FC236}">
                <a16:creationId xmlns:a16="http://schemas.microsoft.com/office/drawing/2014/main" id="{7F1FFDB6-B46E-4ABD-ACEC-CDF62A9DE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75" y="-691801"/>
            <a:ext cx="8221049" cy="8241601"/>
          </a:xfrm>
          <a:prstGeom prst="rect">
            <a:avLst/>
          </a:prstGeom>
        </p:spPr>
      </p:pic>
      <p:sp>
        <p:nvSpPr>
          <p:cNvPr id="2" name="Rectangle 1">
            <a:extLst>
              <a:ext uri="{FF2B5EF4-FFF2-40B4-BE49-F238E27FC236}">
                <a16:creationId xmlns:a16="http://schemas.microsoft.com/office/drawing/2014/main" id="{0EF34663-7137-45B9-82E9-2F68517AFD47}"/>
              </a:ext>
            </a:extLst>
          </p:cNvPr>
          <p:cNvSpPr/>
          <p:nvPr/>
        </p:nvSpPr>
        <p:spPr>
          <a:xfrm>
            <a:off x="4536558" y="6232934"/>
            <a:ext cx="4572000" cy="646331"/>
          </a:xfrm>
          <a:prstGeom prst="rect">
            <a:avLst/>
          </a:prstGeom>
        </p:spPr>
        <p:txBody>
          <a:bodyPr>
            <a:spAutoFit/>
          </a:bodyPr>
          <a:lstStyle/>
          <a:p>
            <a:r>
              <a:rPr lang="en-GB" b="1" dirty="0">
                <a:solidFill>
                  <a:schemeClr val="tx1">
                    <a:lumMod val="75000"/>
                    <a:lumOff val="25000"/>
                  </a:schemeClr>
                </a:solidFill>
                <a:highlight>
                  <a:srgbClr val="FFFF00"/>
                </a:highlight>
                <a:latin typeface="Abadi" panose="020B0604020104020204" pitchFamily="34" charset="0"/>
                <a:cs typeface="Arial" panose="020B0604020202020204" pitchFamily="34" charset="0"/>
              </a:rPr>
              <a:t>Bristol Futures </a:t>
            </a:r>
            <a:r>
              <a:rPr lang="en-GB" dirty="0">
                <a:solidFill>
                  <a:schemeClr val="tx1">
                    <a:lumMod val="75000"/>
                    <a:lumOff val="25000"/>
                  </a:schemeClr>
                </a:solidFill>
                <a:highlight>
                  <a:srgbClr val="FFFF00"/>
                </a:highlight>
                <a:latin typeface="Abadi" panose="020B0604020104020204" pitchFamily="34" charset="0"/>
                <a:cs typeface="Arial" panose="020B0604020202020204" pitchFamily="34" charset="0"/>
              </a:rPr>
              <a:t>Bristol Skills Framework. http://www.bristol.ac.uk/</a:t>
            </a:r>
            <a:endParaRPr lang="en-GB" dirty="0">
              <a:highlight>
                <a:srgbClr val="FFFF00"/>
              </a:highlight>
            </a:endParaRPr>
          </a:p>
        </p:txBody>
      </p:sp>
    </p:spTree>
    <p:extLst>
      <p:ext uri="{BB962C8B-B14F-4D97-AF65-F5344CB8AC3E}">
        <p14:creationId xmlns:p14="http://schemas.microsoft.com/office/powerpoint/2010/main" val="3974525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00" y="-25984200"/>
            <a:ext cx="43709697" cy="33195512"/>
          </a:xfrm>
          <a:prstGeom prst="rect">
            <a:avLst/>
          </a:prstGeom>
        </p:spPr>
      </p:pic>
      <p:sp>
        <p:nvSpPr>
          <p:cNvPr id="2" name="Rectangle 1">
            <a:extLst>
              <a:ext uri="{FF2B5EF4-FFF2-40B4-BE49-F238E27FC236}">
                <a16:creationId xmlns:a16="http://schemas.microsoft.com/office/drawing/2014/main" id="{DD5CFE75-D857-40F9-9496-495E891B54E4}"/>
              </a:ext>
            </a:extLst>
          </p:cNvPr>
          <p:cNvSpPr/>
          <p:nvPr/>
        </p:nvSpPr>
        <p:spPr>
          <a:xfrm>
            <a:off x="1447800" y="1524000"/>
            <a:ext cx="7467600" cy="4539704"/>
          </a:xfrm>
          <a:prstGeom prst="rect">
            <a:avLst/>
          </a:prstGeom>
        </p:spPr>
        <p:txBody>
          <a:bodyPr wrap="square">
            <a:spAutoFit/>
          </a:bodyPr>
          <a:lstStyle/>
          <a:p>
            <a:pPr lvl="0" algn="ctr"/>
            <a:r>
              <a:rPr lang="en-GB" sz="4800" b="1" dirty="0">
                <a:solidFill>
                  <a:srgbClr val="7F1601"/>
                </a:solidFill>
                <a:latin typeface="Abadi" panose="020B0604020104020204" pitchFamily="34" charset="0"/>
                <a:cs typeface="Arial" panose="020B0604020202020204" pitchFamily="34" charset="0"/>
              </a:rPr>
              <a:t>Overview</a:t>
            </a:r>
          </a:p>
          <a:p>
            <a:pPr lvl="0"/>
            <a:endParaRPr lang="en-GB" sz="36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3600" b="1" dirty="0">
                <a:solidFill>
                  <a:prstClr val="black">
                    <a:lumMod val="75000"/>
                    <a:lumOff val="25000"/>
                  </a:prstClr>
                </a:solidFill>
                <a:latin typeface="Abadi" panose="020B0604020104020204" pitchFamily="34" charset="0"/>
                <a:cs typeface="Arial" panose="020B0604020202020204" pitchFamily="34" charset="0"/>
              </a:rPr>
              <a:t>Purposes of EAP</a:t>
            </a:r>
          </a:p>
          <a:p>
            <a:pPr lvl="0"/>
            <a:endParaRPr lang="en-GB" sz="36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3600" b="1" dirty="0">
                <a:solidFill>
                  <a:prstClr val="black">
                    <a:lumMod val="75000"/>
                    <a:lumOff val="25000"/>
                  </a:prstClr>
                </a:solidFill>
                <a:latin typeface="Abadi" panose="020B0604020104020204" pitchFamily="34" charset="0"/>
                <a:cs typeface="Arial" panose="020B0604020202020204" pitchFamily="34" charset="0"/>
              </a:rPr>
              <a:t>Perspectives </a:t>
            </a:r>
          </a:p>
          <a:p>
            <a:pPr lvl="0"/>
            <a:endParaRPr lang="en-GB" sz="3600" b="1" dirty="0">
              <a:solidFill>
                <a:prstClr val="black">
                  <a:lumMod val="75000"/>
                  <a:lumOff val="25000"/>
                </a:prstClr>
              </a:solidFill>
              <a:latin typeface="Abadi" panose="020B0604020104020204" pitchFamily="34" charset="0"/>
              <a:cs typeface="Arial" panose="020B0604020202020204" pitchFamily="34" charset="0"/>
            </a:endParaRPr>
          </a:p>
          <a:p>
            <a:r>
              <a:rPr lang="en-GB" sz="3600" b="1" dirty="0">
                <a:solidFill>
                  <a:prstClr val="black">
                    <a:lumMod val="75000"/>
                    <a:lumOff val="25000"/>
                  </a:prstClr>
                </a:solidFill>
                <a:latin typeface="Abadi" panose="020B0604020104020204" pitchFamily="34" charset="0"/>
                <a:cs typeface="Arial" panose="020B0604020202020204" pitchFamily="34" charset="0"/>
              </a:rPr>
              <a:t>Principles of </a:t>
            </a:r>
            <a:r>
              <a:rPr lang="en-GB" sz="3600" b="1" dirty="0">
                <a:solidFill>
                  <a:schemeClr val="tx1">
                    <a:lumMod val="75000"/>
                    <a:lumOff val="25000"/>
                  </a:schemeClr>
                </a:solidFill>
                <a:latin typeface="Abadi" panose="020B0604020104020204" pitchFamily="34" charset="0"/>
              </a:rPr>
              <a:t>EAP</a:t>
            </a:r>
            <a:r>
              <a:rPr lang="en-GB" sz="3600" b="1" baseline="30000" dirty="0">
                <a:solidFill>
                  <a:schemeClr val="tx1">
                    <a:lumMod val="75000"/>
                    <a:lumOff val="25000"/>
                  </a:schemeClr>
                </a:solidFill>
                <a:latin typeface="Abadi" panose="020B0604020104020204" pitchFamily="34" charset="0"/>
              </a:rPr>
              <a:t>2</a:t>
            </a:r>
            <a:endParaRPr lang="en-GB" sz="3600" dirty="0">
              <a:solidFill>
                <a:schemeClr val="tx1">
                  <a:lumMod val="75000"/>
                  <a:lumOff val="25000"/>
                </a:schemeClr>
              </a:solidFill>
              <a:latin typeface="Abadi" panose="020B0604020104020204" pitchFamily="34" charset="0"/>
            </a:endParaRPr>
          </a:p>
          <a:p>
            <a:pPr lvl="0"/>
            <a:endParaRPr lang="en-GB" sz="2500" b="1" dirty="0">
              <a:solidFill>
                <a:prstClr val="black">
                  <a:lumMod val="75000"/>
                  <a:lumOff val="25000"/>
                </a:prstClr>
              </a:solidFill>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174621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0" y="-24384000"/>
            <a:ext cx="43709697" cy="33195512"/>
          </a:xfrm>
          <a:prstGeom prst="rect">
            <a:avLst/>
          </a:prstGeom>
        </p:spPr>
      </p:pic>
      <p:sp>
        <p:nvSpPr>
          <p:cNvPr id="2" name="Rectangle 1">
            <a:extLst>
              <a:ext uri="{FF2B5EF4-FFF2-40B4-BE49-F238E27FC236}">
                <a16:creationId xmlns:a16="http://schemas.microsoft.com/office/drawing/2014/main" id="{398C2070-9EBC-4EE8-81FF-1BF25EAB092B}"/>
              </a:ext>
            </a:extLst>
          </p:cNvPr>
          <p:cNvSpPr/>
          <p:nvPr/>
        </p:nvSpPr>
        <p:spPr>
          <a:xfrm>
            <a:off x="718235" y="3013502"/>
            <a:ext cx="7707559"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An EAP teacher’s perspective</a:t>
            </a:r>
          </a:p>
        </p:txBody>
      </p:sp>
    </p:spTree>
    <p:extLst>
      <p:ext uri="{BB962C8B-B14F-4D97-AF65-F5344CB8AC3E}">
        <p14:creationId xmlns:p14="http://schemas.microsoft.com/office/powerpoint/2010/main" val="4229656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0" y="-24384000"/>
            <a:ext cx="43709697" cy="33195512"/>
          </a:xfrm>
          <a:prstGeom prst="rect">
            <a:avLst/>
          </a:prstGeom>
        </p:spPr>
      </p:pic>
      <p:sp>
        <p:nvSpPr>
          <p:cNvPr id="2" name="Rectangle 1">
            <a:extLst>
              <a:ext uri="{FF2B5EF4-FFF2-40B4-BE49-F238E27FC236}">
                <a16:creationId xmlns:a16="http://schemas.microsoft.com/office/drawing/2014/main" id="{398C2070-9EBC-4EE8-81FF-1BF25EAB092B}"/>
              </a:ext>
            </a:extLst>
          </p:cNvPr>
          <p:cNvSpPr/>
          <p:nvPr/>
        </p:nvSpPr>
        <p:spPr>
          <a:xfrm>
            <a:off x="1665607" y="3013502"/>
            <a:ext cx="5812810"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A student perspective</a:t>
            </a:r>
          </a:p>
        </p:txBody>
      </p:sp>
    </p:spTree>
    <p:extLst>
      <p:ext uri="{BB962C8B-B14F-4D97-AF65-F5344CB8AC3E}">
        <p14:creationId xmlns:p14="http://schemas.microsoft.com/office/powerpoint/2010/main" val="2487503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4600" y="-17526000"/>
            <a:ext cx="43709697" cy="33195512"/>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928315"/>
            <a:ext cx="8077200" cy="5693866"/>
          </a:xfrm>
          <a:prstGeom prst="rect">
            <a:avLst/>
          </a:prstGeom>
        </p:spPr>
        <p:txBody>
          <a:bodyPr wrap="square">
            <a:spAutoFit/>
          </a:bodyPr>
          <a:lstStyle/>
          <a:p>
            <a:pPr lvl="0"/>
            <a:r>
              <a:rPr lang="en-GB" sz="2800" b="1" dirty="0">
                <a:solidFill>
                  <a:prstClr val="black">
                    <a:lumMod val="75000"/>
                    <a:lumOff val="25000"/>
                  </a:prstClr>
                </a:solidFill>
                <a:latin typeface="Abadi" panose="020B0604020104020204" pitchFamily="34" charset="0"/>
                <a:cs typeface="Arial" panose="020B0604020202020204" pitchFamily="34" charset="0"/>
              </a:rPr>
              <a:t>“Some universities – like Bristol – focus on academic. That’s good if you want to do research. That’s not my style. Others focus on jobs and professions, and they have work internships.” </a:t>
            </a: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800" b="1" dirty="0" err="1">
                <a:solidFill>
                  <a:prstClr val="black">
                    <a:lumMod val="75000"/>
                    <a:lumOff val="25000"/>
                  </a:prstClr>
                </a:solidFill>
                <a:latin typeface="Abadi" panose="020B0604020104020204" pitchFamily="34" charset="0"/>
                <a:cs typeface="Arial" panose="020B0604020202020204" pitchFamily="34" charset="0"/>
              </a:rPr>
              <a:t>EdeC</a:t>
            </a:r>
            <a:r>
              <a:rPr lang="en-GB" sz="2800" b="1" dirty="0">
                <a:solidFill>
                  <a:prstClr val="black">
                    <a:lumMod val="75000"/>
                    <a:lumOff val="25000"/>
                  </a:prstClr>
                </a:solidFill>
                <a:latin typeface="Abadi" panose="020B0604020104020204" pitchFamily="34" charset="0"/>
                <a:cs typeface="Arial" panose="020B0604020202020204" pitchFamily="34" charset="0"/>
              </a:rPr>
              <a:t> current Chinese student, now looking at UAL </a:t>
            </a: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4110764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838200" y="2133600"/>
            <a:ext cx="7848600" cy="1692771"/>
          </a:xfrm>
          <a:prstGeom prst="rect">
            <a:avLst/>
          </a:prstGeom>
        </p:spPr>
        <p:txBody>
          <a:bodyPr wrap="square">
            <a:spAutoFit/>
          </a:bodyPr>
          <a:lstStyle/>
          <a:p>
            <a:pPr algn="ctr"/>
            <a:r>
              <a:rPr lang="en-GB" sz="4800" b="1" dirty="0">
                <a:solidFill>
                  <a:srgbClr val="7F1601"/>
                </a:solidFill>
                <a:latin typeface="Abadi" panose="020B0604020104020204" pitchFamily="34" charset="0"/>
              </a:rPr>
              <a:t>EAP</a:t>
            </a:r>
            <a:r>
              <a:rPr lang="en-GB" sz="4800" b="1" baseline="30000" dirty="0">
                <a:solidFill>
                  <a:srgbClr val="7F1601"/>
                </a:solidFill>
                <a:latin typeface="Abadi" panose="020B0604020104020204" pitchFamily="34" charset="0"/>
              </a:rPr>
              <a:t>2</a:t>
            </a:r>
            <a:r>
              <a:rPr lang="en-GB" sz="4800" b="1" dirty="0">
                <a:solidFill>
                  <a:srgbClr val="7F1601"/>
                </a:solidFill>
                <a:latin typeface="Abadi" panose="020B0604020104020204" pitchFamily="34" charset="0"/>
                <a:cs typeface="Arial" panose="020B0604020202020204" pitchFamily="34" charset="0"/>
              </a:rPr>
              <a:t> Principles</a:t>
            </a:r>
            <a:endParaRPr lang="en-GB" sz="2800" b="1" dirty="0">
              <a:solidFill>
                <a:srgbClr val="7F1601"/>
              </a:solidFill>
              <a:latin typeface="Abadi" panose="020B0604020104020204" pitchFamily="34" charset="0"/>
              <a:cs typeface="Arial" panose="020B0604020202020204" pitchFamily="34" charset="0"/>
            </a:endParaRP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	</a:t>
            </a:r>
            <a:endParaRPr lang="en-GB" sz="2800" dirty="0">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1833457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647700" y="643622"/>
            <a:ext cx="7848600" cy="5570756"/>
          </a:xfrm>
          <a:prstGeom prst="rect">
            <a:avLst/>
          </a:prstGeom>
        </p:spPr>
        <p:txBody>
          <a:bodyPr wrap="square">
            <a:spAutoFit/>
          </a:bodyPr>
          <a:lstStyle/>
          <a:p>
            <a:pPr algn="ctr"/>
            <a:r>
              <a:rPr lang="en-GB" sz="4800" b="1" dirty="0">
                <a:solidFill>
                  <a:srgbClr val="7F1601"/>
                </a:solidFill>
                <a:latin typeface="Abadi" panose="020B0604020104020204" pitchFamily="34" charset="0"/>
              </a:rPr>
              <a:t>EAP</a:t>
            </a:r>
            <a:r>
              <a:rPr lang="en-GB" sz="4800" b="1" baseline="30000" dirty="0">
                <a:solidFill>
                  <a:srgbClr val="7F1601"/>
                </a:solidFill>
                <a:latin typeface="Abadi" panose="020B0604020104020204" pitchFamily="34" charset="0"/>
              </a:rPr>
              <a:t>2</a:t>
            </a:r>
            <a:r>
              <a:rPr lang="en-GB" sz="4800" b="1" dirty="0">
                <a:solidFill>
                  <a:srgbClr val="7F1601"/>
                </a:solidFill>
                <a:latin typeface="Abadi" panose="020B0604020104020204" pitchFamily="34" charset="0"/>
                <a:cs typeface="Arial" panose="020B0604020202020204" pitchFamily="34" charset="0"/>
              </a:rPr>
              <a:t> Principles</a:t>
            </a:r>
            <a:endParaRPr lang="en-GB" sz="2800" b="1" dirty="0">
              <a:solidFill>
                <a:srgbClr val="7F1601"/>
              </a:solidFill>
              <a:latin typeface="Abadi" panose="020B0604020104020204" pitchFamily="34" charset="0"/>
              <a:cs typeface="Arial" panose="020B0604020202020204" pitchFamily="34" charset="0"/>
            </a:endParaRP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	1 </a:t>
            </a:r>
            <a:r>
              <a:rPr lang="en-GB" sz="2800" b="1" dirty="0" err="1">
                <a:latin typeface="Abadi" panose="020B0604020104020204" pitchFamily="34" charset="0"/>
                <a:cs typeface="Arial" panose="020B0604020202020204" pitchFamily="34" charset="0"/>
              </a:rPr>
              <a:t>Oracy</a:t>
            </a:r>
            <a:r>
              <a:rPr lang="en-GB" sz="2800" b="1" dirty="0">
                <a:latin typeface="Abadi" panose="020B0604020104020204" pitchFamily="34" charset="0"/>
                <a:cs typeface="Arial" panose="020B0604020202020204" pitchFamily="34" charset="0"/>
              </a:rPr>
              <a:t>			6 Criticality</a:t>
            </a:r>
          </a:p>
          <a:p>
            <a:pPr lvl="0"/>
            <a:endParaRPr lang="en-GB" sz="2800" b="1"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	2 Persuasion 		7 Rationalization </a:t>
            </a:r>
          </a:p>
          <a:p>
            <a:pPr lvl="0"/>
            <a:endParaRPr lang="en-GB" sz="2800" b="1"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	3 Disruption 		8 Individual</a:t>
            </a:r>
          </a:p>
          <a:p>
            <a:pPr lvl="0"/>
            <a:endParaRPr lang="en-GB" sz="2800" b="1"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	4 Responsibility 		9 Creativity </a:t>
            </a:r>
          </a:p>
          <a:p>
            <a:pPr lvl="0"/>
            <a:endParaRPr lang="en-GB" sz="2800" b="1"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	5 Transferability 		10 Reflection </a:t>
            </a:r>
          </a:p>
          <a:p>
            <a:pPr lvl="0"/>
            <a:endParaRPr lang="en-GB" sz="2800" dirty="0">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2736317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609600"/>
            <a:ext cx="7848600" cy="6432530"/>
          </a:xfrm>
          <a:prstGeom prst="rect">
            <a:avLst/>
          </a:prstGeom>
        </p:spPr>
        <p:txBody>
          <a:bodyPr wrap="square">
            <a:spAutoFit/>
          </a:bodyPr>
          <a:lstStyle/>
          <a:p>
            <a:pPr algn="ctr"/>
            <a:r>
              <a:rPr lang="en-GB" sz="4800" b="1" dirty="0">
                <a:solidFill>
                  <a:srgbClr val="7F1601"/>
                </a:solidFill>
                <a:latin typeface="Abadi" panose="020B0604020104020204" pitchFamily="34" charset="0"/>
                <a:cs typeface="Arial" panose="020B0604020202020204" pitchFamily="34" charset="0"/>
              </a:rPr>
              <a:t>1: </a:t>
            </a:r>
            <a:r>
              <a:rPr lang="en-GB" sz="4800" b="1" dirty="0" err="1">
                <a:solidFill>
                  <a:srgbClr val="7F1601"/>
                </a:solidFill>
                <a:latin typeface="Abadi" panose="020B0604020104020204" pitchFamily="34" charset="0"/>
                <a:cs typeface="Arial" panose="020B0604020202020204" pitchFamily="34" charset="0"/>
              </a:rPr>
              <a:t>Oracy</a:t>
            </a:r>
            <a:endParaRPr lang="en-GB" sz="2800" b="1" dirty="0">
              <a:solidFill>
                <a:srgbClr val="7F1601"/>
              </a:solidFill>
              <a:latin typeface="Abadi" panose="020B0604020104020204" pitchFamily="34" charset="0"/>
              <a:cs typeface="Arial" panose="020B0604020202020204" pitchFamily="34" charset="0"/>
            </a:endParaRP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Skills and communication  </a:t>
            </a:r>
            <a:endParaRPr lang="en-GB" sz="2800" dirty="0">
              <a:latin typeface="Abadi" panose="020B0604020104020204" pitchFamily="34" charset="0"/>
              <a:cs typeface="Arial" panose="020B0604020202020204" pitchFamily="34" charset="0"/>
            </a:endParaRP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Build in </a:t>
            </a:r>
            <a:r>
              <a:rPr lang="en-GB" sz="2800" dirty="0" err="1">
                <a:latin typeface="Abadi" panose="020B0604020104020204" pitchFamily="34" charset="0"/>
                <a:cs typeface="Arial" panose="020B0604020202020204" pitchFamily="34" charset="0"/>
              </a:rPr>
              <a:t>oracy</a:t>
            </a:r>
            <a:r>
              <a:rPr lang="en-GB" sz="2800" dirty="0">
                <a:latin typeface="Abadi" panose="020B0604020104020204" pitchFamily="34" charset="0"/>
                <a:cs typeface="Arial" panose="020B0604020202020204" pitchFamily="34" charset="0"/>
              </a:rPr>
              <a:t> / presentation skills in all skills areas, including writing lessons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Focus on fluency and interaction, e.g. students have to negotiate approaches to a task</a:t>
            </a: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Summary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Add oral summaries to the curriculum, e.g.      3MT: Three-minute thesis (University of Bristol); One-minute summaries, e.g. of student’s current writing task </a:t>
            </a:r>
          </a:p>
          <a:p>
            <a:pPr lvl="0"/>
            <a:endParaRPr lang="en-GB" sz="2800" dirty="0">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1056622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609600"/>
            <a:ext cx="7696200" cy="4708981"/>
          </a:xfrm>
          <a:prstGeom prst="rect">
            <a:avLst/>
          </a:prstGeom>
        </p:spPr>
        <p:txBody>
          <a:bodyPr wrap="square">
            <a:spAutoFit/>
          </a:bodyPr>
          <a:lstStyle/>
          <a:p>
            <a:pPr algn="ctr"/>
            <a:r>
              <a:rPr lang="en-GB" sz="4800" b="1" dirty="0">
                <a:solidFill>
                  <a:srgbClr val="7F1601"/>
                </a:solidFill>
                <a:latin typeface="Abadi" panose="020B0604020104020204" pitchFamily="34" charset="0"/>
                <a:cs typeface="Arial" panose="020B0604020202020204" pitchFamily="34" charset="0"/>
              </a:rPr>
              <a:t>2: Persuasion</a:t>
            </a:r>
            <a:endParaRPr lang="en-GB" sz="2800" b="1" dirty="0">
              <a:solidFill>
                <a:srgbClr val="7F1601"/>
              </a:solidFill>
              <a:latin typeface="Abadi" panose="020B0604020104020204" pitchFamily="34" charset="0"/>
              <a:cs typeface="Arial" panose="020B0604020202020204" pitchFamily="34" charset="0"/>
            </a:endParaRP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Genres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Emphasize the persuasive nature of many academic and professional genres</a:t>
            </a: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Evidence-based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Build tasks where students always have to offer evidence, which is based on critically-evaluated sources </a:t>
            </a:r>
          </a:p>
        </p:txBody>
      </p:sp>
    </p:spTree>
    <p:extLst>
      <p:ext uri="{BB962C8B-B14F-4D97-AF65-F5344CB8AC3E}">
        <p14:creationId xmlns:p14="http://schemas.microsoft.com/office/powerpoint/2010/main" val="788723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609600"/>
            <a:ext cx="7696200" cy="5570756"/>
          </a:xfrm>
          <a:prstGeom prst="rect">
            <a:avLst/>
          </a:prstGeom>
        </p:spPr>
        <p:txBody>
          <a:bodyPr wrap="square">
            <a:spAutoFit/>
          </a:bodyPr>
          <a:lstStyle/>
          <a:p>
            <a:pPr algn="ctr"/>
            <a:r>
              <a:rPr lang="en-GB" sz="4800" b="1" dirty="0">
                <a:solidFill>
                  <a:srgbClr val="7F1601"/>
                </a:solidFill>
                <a:latin typeface="Abadi" panose="020B0604020104020204" pitchFamily="34" charset="0"/>
                <a:cs typeface="Arial" panose="020B0604020202020204" pitchFamily="34" charset="0"/>
              </a:rPr>
              <a:t>3: Disruption</a:t>
            </a:r>
            <a:endParaRPr lang="en-GB" sz="2800" b="1" dirty="0">
              <a:solidFill>
                <a:srgbClr val="7F1601"/>
              </a:solidFill>
              <a:latin typeface="Abadi" panose="020B0604020104020204" pitchFamily="34" charset="0"/>
              <a:cs typeface="Arial" panose="020B0604020202020204" pitchFamily="34" charset="0"/>
            </a:endParaRP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Task disruption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Amend parameters during the process of a task, e.g. shorten a presentation at late notice; bring in outsiders to a presentation audience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Interrupt students during spoken and written tasks</a:t>
            </a: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Adaptation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Develop tasks where students learn to recognize and meet changing requirements</a:t>
            </a:r>
          </a:p>
        </p:txBody>
      </p:sp>
    </p:spTree>
    <p:extLst>
      <p:ext uri="{BB962C8B-B14F-4D97-AF65-F5344CB8AC3E}">
        <p14:creationId xmlns:p14="http://schemas.microsoft.com/office/powerpoint/2010/main" val="1901950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609600"/>
            <a:ext cx="7696200" cy="6001643"/>
          </a:xfrm>
          <a:prstGeom prst="rect">
            <a:avLst/>
          </a:prstGeom>
        </p:spPr>
        <p:txBody>
          <a:bodyPr wrap="square">
            <a:spAutoFit/>
          </a:bodyPr>
          <a:lstStyle/>
          <a:p>
            <a:pPr algn="ctr"/>
            <a:r>
              <a:rPr lang="en-GB" sz="4800" b="1" dirty="0">
                <a:solidFill>
                  <a:srgbClr val="7F1601"/>
                </a:solidFill>
                <a:latin typeface="Abadi" panose="020B0604020104020204" pitchFamily="34" charset="0"/>
                <a:cs typeface="Arial" panose="020B0604020202020204" pitchFamily="34" charset="0"/>
              </a:rPr>
              <a:t>4: Responsibility</a:t>
            </a:r>
            <a:endParaRPr lang="en-GB" sz="2800" b="1" dirty="0">
              <a:solidFill>
                <a:srgbClr val="7F1601"/>
              </a:solidFill>
              <a:latin typeface="Abadi" panose="020B0604020104020204" pitchFamily="34" charset="0"/>
              <a:cs typeface="Arial" panose="020B0604020202020204" pitchFamily="34" charset="0"/>
            </a:endParaRP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Genre – Audience – Purpose (GAP)</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Devise tasks where students learn to recognize and analyse the key features of a genre – including unencountered genres – and produce these </a:t>
            </a: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Planning and target-setting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Require students to operate a constantly-developing document expressing their academic and professional targets; interact with this</a:t>
            </a:r>
          </a:p>
        </p:txBody>
      </p:sp>
    </p:spTree>
    <p:extLst>
      <p:ext uri="{BB962C8B-B14F-4D97-AF65-F5344CB8AC3E}">
        <p14:creationId xmlns:p14="http://schemas.microsoft.com/office/powerpoint/2010/main" val="1296247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609600"/>
            <a:ext cx="7696200" cy="6001643"/>
          </a:xfrm>
          <a:prstGeom prst="rect">
            <a:avLst/>
          </a:prstGeom>
        </p:spPr>
        <p:txBody>
          <a:bodyPr wrap="square">
            <a:spAutoFit/>
          </a:bodyPr>
          <a:lstStyle/>
          <a:p>
            <a:pPr algn="ctr"/>
            <a:r>
              <a:rPr lang="en-GB" sz="4800" b="1" dirty="0">
                <a:solidFill>
                  <a:srgbClr val="7F1601"/>
                </a:solidFill>
                <a:latin typeface="Abadi" panose="020B0604020104020204" pitchFamily="34" charset="0"/>
                <a:cs typeface="Arial" panose="020B0604020202020204" pitchFamily="34" charset="0"/>
              </a:rPr>
              <a:t>5: Transferability </a:t>
            </a:r>
            <a:endParaRPr lang="en-GB" sz="2800" b="1" dirty="0">
              <a:solidFill>
                <a:srgbClr val="7F1601"/>
              </a:solidFill>
              <a:latin typeface="Abadi" panose="020B0604020104020204" pitchFamily="34" charset="0"/>
              <a:cs typeface="Arial" panose="020B0604020202020204" pitchFamily="34" charset="0"/>
            </a:endParaRP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Language skills, cognitive skills, study practices</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Constantly elicit and emphasize how the skills students are studying in the current lesson can be transferred to both academic and professional contexts </a:t>
            </a: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Language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Provide – or ask students to source – examples of the target language (e.g. noun phrases) in  both academic and professional texts </a:t>
            </a:r>
          </a:p>
        </p:txBody>
      </p:sp>
    </p:spTree>
    <p:extLst>
      <p:ext uri="{BB962C8B-B14F-4D97-AF65-F5344CB8AC3E}">
        <p14:creationId xmlns:p14="http://schemas.microsoft.com/office/powerpoint/2010/main" val="2712471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3359" y="-20878800"/>
            <a:ext cx="43709697" cy="33195512"/>
          </a:xfrm>
          <a:prstGeom prst="rect">
            <a:avLst/>
          </a:prstGeom>
        </p:spPr>
      </p:pic>
      <p:sp>
        <p:nvSpPr>
          <p:cNvPr id="4" name="Rectangle 3">
            <a:extLst>
              <a:ext uri="{FF2B5EF4-FFF2-40B4-BE49-F238E27FC236}">
                <a16:creationId xmlns:a16="http://schemas.microsoft.com/office/drawing/2014/main" id="{859D8AF0-576D-4FF5-94A8-C7FD898B40AA}"/>
              </a:ext>
            </a:extLst>
          </p:cNvPr>
          <p:cNvSpPr/>
          <p:nvPr/>
        </p:nvSpPr>
        <p:spPr>
          <a:xfrm>
            <a:off x="2743200" y="2057400"/>
            <a:ext cx="1223413"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EAP</a:t>
            </a:r>
          </a:p>
        </p:txBody>
      </p:sp>
      <p:sp>
        <p:nvSpPr>
          <p:cNvPr id="2" name="Rectangle 1">
            <a:extLst>
              <a:ext uri="{FF2B5EF4-FFF2-40B4-BE49-F238E27FC236}">
                <a16:creationId xmlns:a16="http://schemas.microsoft.com/office/drawing/2014/main" id="{4FF74517-ECDC-487C-899A-AEA2541A89C4}"/>
              </a:ext>
            </a:extLst>
          </p:cNvPr>
          <p:cNvSpPr/>
          <p:nvPr/>
        </p:nvSpPr>
        <p:spPr>
          <a:xfrm>
            <a:off x="-98510" y="5519617"/>
            <a:ext cx="9341020" cy="523220"/>
          </a:xfrm>
          <a:prstGeom prst="rect">
            <a:avLst/>
          </a:prstGeom>
        </p:spPr>
        <p:txBody>
          <a:bodyPr wrap="none">
            <a:spAutoFit/>
          </a:bodyPr>
          <a:lstStyle/>
          <a:p>
            <a:pPr lvl="0" algn="ctr"/>
            <a:r>
              <a:rPr lang="en-GB" sz="2800" b="1" u="sng" dirty="0">
                <a:latin typeface="Abadi" panose="020B0604020104020204" pitchFamily="34" charset="0"/>
                <a:cs typeface="Arial" panose="020B0604020202020204" pitchFamily="34" charset="0"/>
              </a:rPr>
              <a:t>1960s   </a:t>
            </a:r>
            <a:r>
              <a:rPr lang="en-GB" sz="2800" b="1" u="sng" dirty="0">
                <a:solidFill>
                  <a:schemeClr val="tx1">
                    <a:lumMod val="75000"/>
                    <a:lumOff val="25000"/>
                  </a:schemeClr>
                </a:solidFill>
                <a:latin typeface="Abadi" panose="020B0604020104020204" pitchFamily="34" charset="0"/>
                <a:cs typeface="Arial" panose="020B0604020202020204" pitchFamily="34" charset="0"/>
              </a:rPr>
              <a:t>1970s   </a:t>
            </a:r>
            <a:r>
              <a:rPr lang="en-GB" sz="2800" b="1" u="sng" dirty="0">
                <a:solidFill>
                  <a:schemeClr val="tx1">
                    <a:lumMod val="65000"/>
                    <a:lumOff val="35000"/>
                  </a:schemeClr>
                </a:solidFill>
                <a:latin typeface="Abadi" panose="020B0604020104020204" pitchFamily="34" charset="0"/>
                <a:cs typeface="Arial" panose="020B0604020202020204" pitchFamily="34" charset="0"/>
              </a:rPr>
              <a:t>1980s   </a:t>
            </a:r>
            <a:r>
              <a:rPr lang="en-GB" sz="2800" b="1" u="sng" dirty="0">
                <a:solidFill>
                  <a:schemeClr val="bg1">
                    <a:lumMod val="95000"/>
                  </a:schemeClr>
                </a:solidFill>
                <a:latin typeface="Abadi" panose="020B0604020104020204" pitchFamily="34" charset="0"/>
                <a:cs typeface="Arial" panose="020B0604020202020204" pitchFamily="34" charset="0"/>
              </a:rPr>
              <a:t>1990s   </a:t>
            </a:r>
            <a:r>
              <a:rPr lang="en-GB" sz="2800" b="1" u="sng" dirty="0">
                <a:solidFill>
                  <a:schemeClr val="bg1"/>
                </a:solidFill>
                <a:latin typeface="Abadi" panose="020B0604020104020204" pitchFamily="34" charset="0"/>
                <a:cs typeface="Arial" panose="020B0604020202020204" pitchFamily="34" charset="0"/>
              </a:rPr>
              <a:t>2000s   2010s   2020→</a:t>
            </a:r>
          </a:p>
        </p:txBody>
      </p:sp>
      <p:sp>
        <p:nvSpPr>
          <p:cNvPr id="5" name="Rectangle 4">
            <a:extLst>
              <a:ext uri="{FF2B5EF4-FFF2-40B4-BE49-F238E27FC236}">
                <a16:creationId xmlns:a16="http://schemas.microsoft.com/office/drawing/2014/main" id="{EB6C0382-CAEB-4E58-9C39-1644B6CF329E}"/>
              </a:ext>
            </a:extLst>
          </p:cNvPr>
          <p:cNvSpPr/>
          <p:nvPr/>
        </p:nvSpPr>
        <p:spPr>
          <a:xfrm>
            <a:off x="4191000" y="4267200"/>
            <a:ext cx="4472698" cy="1569660"/>
          </a:xfrm>
          <a:prstGeom prst="rect">
            <a:avLst/>
          </a:prstGeom>
        </p:spPr>
        <p:txBody>
          <a:bodyPr wrap="square">
            <a:spAutoFit/>
          </a:bodyPr>
          <a:lstStyle/>
          <a:p>
            <a:pPr lvl="0" algn="ctr"/>
            <a:r>
              <a:rPr lang="en-GB" sz="4800" b="1" dirty="0">
                <a:solidFill>
                  <a:srgbClr val="7F1601"/>
                </a:solidFill>
                <a:latin typeface="Abadi" panose="020B0604020104020204" pitchFamily="34" charset="0"/>
                <a:cs typeface="Arial" panose="020B0604020202020204" pitchFamily="34" charset="0"/>
              </a:rPr>
              <a:t>Business English</a:t>
            </a:r>
          </a:p>
          <a:p>
            <a:pPr lvl="0" algn="ctr"/>
            <a:endParaRPr lang="en-GB" sz="4800" dirty="0">
              <a:solidFill>
                <a:srgbClr val="7F1601"/>
              </a:solidFill>
              <a:latin typeface="Abadi" panose="020B06040201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E3C34F2-6C3A-4613-9F55-6E6417B8A08D}"/>
              </a:ext>
            </a:extLst>
          </p:cNvPr>
          <p:cNvSpPr/>
          <p:nvPr/>
        </p:nvSpPr>
        <p:spPr>
          <a:xfrm>
            <a:off x="1219200" y="152400"/>
            <a:ext cx="6303329" cy="830997"/>
          </a:xfrm>
          <a:prstGeom prst="rect">
            <a:avLst/>
          </a:prstGeom>
        </p:spPr>
        <p:txBody>
          <a:bodyPr wrap="none">
            <a:spAutoFit/>
          </a:bodyPr>
          <a:lstStyle/>
          <a:p>
            <a:pPr lvl="0" algn="ctr"/>
            <a:r>
              <a:rPr lang="en-GB" sz="4800" b="1" u="sng" dirty="0">
                <a:latin typeface="Abadi" panose="020B0604020104020204" pitchFamily="34" charset="0"/>
                <a:cs typeface="Arial" panose="020B0604020202020204" pitchFamily="34" charset="0"/>
              </a:rPr>
              <a:t>The rise and rise of ESP</a:t>
            </a:r>
          </a:p>
        </p:txBody>
      </p:sp>
      <p:sp>
        <p:nvSpPr>
          <p:cNvPr id="7" name="Rectangle 6">
            <a:extLst>
              <a:ext uri="{FF2B5EF4-FFF2-40B4-BE49-F238E27FC236}">
                <a16:creationId xmlns:a16="http://schemas.microsoft.com/office/drawing/2014/main" id="{A2A91F6A-94E1-4561-9F2C-68F56DAB236B}"/>
              </a:ext>
            </a:extLst>
          </p:cNvPr>
          <p:cNvSpPr/>
          <p:nvPr/>
        </p:nvSpPr>
        <p:spPr>
          <a:xfrm>
            <a:off x="1884052" y="4982144"/>
            <a:ext cx="1149674" cy="523220"/>
          </a:xfrm>
          <a:prstGeom prst="rect">
            <a:avLst/>
          </a:prstGeom>
        </p:spPr>
        <p:txBody>
          <a:bodyPr wrap="none">
            <a:spAutoFit/>
          </a:bodyPr>
          <a:lstStyle/>
          <a:p>
            <a:pPr lvl="0" algn="ctr"/>
            <a:r>
              <a:rPr lang="en-GB" sz="2800" b="1" dirty="0">
                <a:solidFill>
                  <a:srgbClr val="7F1601"/>
                </a:solidFill>
                <a:latin typeface="Abadi" panose="020B0604020104020204" pitchFamily="34" charset="0"/>
                <a:cs typeface="Arial" panose="020B0604020202020204" pitchFamily="34" charset="0"/>
              </a:rPr>
              <a:t>EAP</a:t>
            </a:r>
            <a:r>
              <a:rPr lang="en-GB" sz="2800" b="1" dirty="0">
                <a:solidFill>
                  <a:srgbClr val="7F1601"/>
                </a:solidFill>
                <a:latin typeface="Arial" panose="020B0604020202020204" pitchFamily="34" charset="0"/>
                <a:cs typeface="Arial" panose="020B0604020202020204" pitchFamily="34" charset="0"/>
              </a:rPr>
              <a:t>→</a:t>
            </a:r>
            <a:endParaRPr lang="en-GB" sz="2800" b="1" dirty="0">
              <a:solidFill>
                <a:srgbClr val="7F1601"/>
              </a:solidFill>
              <a:latin typeface="Abadi" panose="020B0604020104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241BA24-3B21-4D19-A8EE-EFB7F034D18B}"/>
              </a:ext>
            </a:extLst>
          </p:cNvPr>
          <p:cNvSpPr/>
          <p:nvPr/>
        </p:nvSpPr>
        <p:spPr>
          <a:xfrm>
            <a:off x="48550" y="4995492"/>
            <a:ext cx="1854995" cy="523220"/>
          </a:xfrm>
          <a:prstGeom prst="rect">
            <a:avLst/>
          </a:prstGeom>
        </p:spPr>
        <p:txBody>
          <a:bodyPr wrap="none">
            <a:spAutoFit/>
          </a:bodyPr>
          <a:lstStyle/>
          <a:p>
            <a:pPr lvl="0" algn="ctr"/>
            <a:r>
              <a:rPr lang="en-GB" sz="2800" b="1" dirty="0">
                <a:solidFill>
                  <a:srgbClr val="7F1601"/>
                </a:solidFill>
                <a:latin typeface="Abadi" panose="020B0604020104020204" pitchFamily="34" charset="0"/>
                <a:cs typeface="Arial" panose="020B0604020202020204" pitchFamily="34" charset="0"/>
              </a:rPr>
              <a:t>EOP/EST</a:t>
            </a:r>
            <a:r>
              <a:rPr lang="en-GB" sz="2800" b="1" dirty="0">
                <a:solidFill>
                  <a:srgbClr val="7F1601"/>
                </a:solidFill>
                <a:latin typeface="Arial" panose="020B0604020202020204" pitchFamily="34" charset="0"/>
                <a:cs typeface="Arial" panose="020B0604020202020204" pitchFamily="34" charset="0"/>
              </a:rPr>
              <a:t>→</a:t>
            </a:r>
            <a:endParaRPr lang="en-GB" sz="2800" b="1" dirty="0">
              <a:solidFill>
                <a:srgbClr val="7F1601"/>
              </a:solidFill>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651312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609600"/>
            <a:ext cx="7696200" cy="6001643"/>
          </a:xfrm>
          <a:prstGeom prst="rect">
            <a:avLst/>
          </a:prstGeom>
        </p:spPr>
        <p:txBody>
          <a:bodyPr wrap="square">
            <a:spAutoFit/>
          </a:bodyPr>
          <a:lstStyle/>
          <a:p>
            <a:pPr algn="ctr"/>
            <a:r>
              <a:rPr lang="en-GB" sz="4800" b="1" dirty="0">
                <a:solidFill>
                  <a:srgbClr val="7F1601"/>
                </a:solidFill>
                <a:latin typeface="Abadi" panose="020B0604020104020204" pitchFamily="34" charset="0"/>
                <a:cs typeface="Arial" panose="020B0604020202020204" pitchFamily="34" charset="0"/>
              </a:rPr>
              <a:t>6: Criticality </a:t>
            </a:r>
            <a:endParaRPr lang="en-GB" sz="2800" b="1" dirty="0">
              <a:solidFill>
                <a:srgbClr val="7F1601"/>
              </a:solidFill>
              <a:latin typeface="Abadi" panose="020B0604020104020204" pitchFamily="34" charset="0"/>
              <a:cs typeface="Arial" panose="020B0604020202020204" pitchFamily="34" charset="0"/>
            </a:endParaRP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Making and justifying connections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Ask students to work out, explain and justify the connections between A – B – C (and D) – an essential academic and professional critical skill </a:t>
            </a: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Task analysis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Broaden tasks so that students learn how to approach a question / rubric / instruction in both academic and professional contexts </a:t>
            </a:r>
          </a:p>
          <a:p>
            <a:pPr lvl="0"/>
            <a:endParaRPr lang="en-GB" sz="2800" dirty="0">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1259871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609600"/>
            <a:ext cx="7696200" cy="5139869"/>
          </a:xfrm>
          <a:prstGeom prst="rect">
            <a:avLst/>
          </a:prstGeom>
        </p:spPr>
        <p:txBody>
          <a:bodyPr wrap="square">
            <a:spAutoFit/>
          </a:bodyPr>
          <a:lstStyle/>
          <a:p>
            <a:pPr algn="ctr"/>
            <a:r>
              <a:rPr lang="en-GB" sz="4800" b="1" dirty="0">
                <a:solidFill>
                  <a:srgbClr val="7F1601"/>
                </a:solidFill>
                <a:latin typeface="Abadi" panose="020B0604020104020204" pitchFamily="34" charset="0"/>
                <a:cs typeface="Arial" panose="020B0604020202020204" pitchFamily="34" charset="0"/>
              </a:rPr>
              <a:t>7: Rationalization</a:t>
            </a:r>
            <a:endParaRPr lang="en-GB" sz="2800" b="1" dirty="0">
              <a:solidFill>
                <a:srgbClr val="7F1601"/>
              </a:solidFill>
              <a:latin typeface="Abadi" panose="020B0604020104020204" pitchFamily="34" charset="0"/>
              <a:cs typeface="Arial" panose="020B0604020202020204" pitchFamily="34" charset="0"/>
            </a:endParaRP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Tasks and assessments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Be prepared to fully and clearly rationalize all the tasks and assessments your students do </a:t>
            </a:r>
            <a:r>
              <a:rPr lang="en-GB" sz="2800" i="1" dirty="0">
                <a:latin typeface="Abadi" panose="020B0604020104020204" pitchFamily="34" charset="0"/>
                <a:cs typeface="Arial" panose="020B0604020202020204" pitchFamily="34" charset="0"/>
              </a:rPr>
              <a:t>no rationale? no task!</a:t>
            </a:r>
            <a:endParaRPr lang="en-GB" sz="2800" dirty="0">
              <a:latin typeface="Abadi" panose="020B0604020104020204" pitchFamily="34" charset="0"/>
              <a:cs typeface="Arial" panose="020B0604020202020204" pitchFamily="34" charset="0"/>
            </a:endParaRP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Ask students rationalize their work</a:t>
            </a: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Start with ‘Why’ (Sinek)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Put the </a:t>
            </a:r>
            <a:r>
              <a:rPr lang="en-GB" sz="2800" i="1" dirty="0">
                <a:latin typeface="Abadi" panose="020B0604020104020204" pitchFamily="34" charset="0"/>
                <a:cs typeface="Arial" panose="020B0604020202020204" pitchFamily="34" charset="0"/>
              </a:rPr>
              <a:t>why</a:t>
            </a:r>
            <a:r>
              <a:rPr lang="en-GB" sz="2800" dirty="0">
                <a:latin typeface="Abadi" panose="020B0604020104020204" pitchFamily="34" charset="0"/>
                <a:cs typeface="Arial" panose="020B0604020202020204" pitchFamily="34" charset="0"/>
              </a:rPr>
              <a:t> before the </a:t>
            </a:r>
            <a:r>
              <a:rPr lang="en-GB" sz="2800" i="1" dirty="0">
                <a:latin typeface="Abadi" panose="020B0604020104020204" pitchFamily="34" charset="0"/>
                <a:cs typeface="Arial" panose="020B0604020202020204" pitchFamily="34" charset="0"/>
              </a:rPr>
              <a:t>what</a:t>
            </a:r>
            <a:r>
              <a:rPr lang="en-GB" sz="2800" dirty="0">
                <a:latin typeface="Abadi" panose="020B0604020104020204" pitchFamily="34" charset="0"/>
                <a:cs typeface="Arial" panose="020B0604020202020204" pitchFamily="34" charset="0"/>
              </a:rPr>
              <a:t>, thereby creating a gap for students </a:t>
            </a:r>
          </a:p>
        </p:txBody>
      </p:sp>
    </p:spTree>
    <p:extLst>
      <p:ext uri="{BB962C8B-B14F-4D97-AF65-F5344CB8AC3E}">
        <p14:creationId xmlns:p14="http://schemas.microsoft.com/office/powerpoint/2010/main" val="3659161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609600"/>
            <a:ext cx="8077200" cy="5570756"/>
          </a:xfrm>
          <a:prstGeom prst="rect">
            <a:avLst/>
          </a:prstGeom>
        </p:spPr>
        <p:txBody>
          <a:bodyPr wrap="square">
            <a:spAutoFit/>
          </a:bodyPr>
          <a:lstStyle/>
          <a:p>
            <a:pPr algn="ctr"/>
            <a:r>
              <a:rPr lang="en-GB" sz="4800" b="1" dirty="0">
                <a:solidFill>
                  <a:srgbClr val="7F1601"/>
                </a:solidFill>
                <a:latin typeface="Abadi" panose="020B0604020104020204" pitchFamily="34" charset="0"/>
                <a:cs typeface="Arial" panose="020B0604020202020204" pitchFamily="34" charset="0"/>
              </a:rPr>
              <a:t>8: Individual</a:t>
            </a:r>
            <a:endParaRPr lang="en-GB" sz="2800" b="1" dirty="0">
              <a:solidFill>
                <a:srgbClr val="7F1601"/>
              </a:solidFill>
              <a:latin typeface="Abadi" panose="020B0604020104020204" pitchFamily="34" charset="0"/>
              <a:cs typeface="Arial" panose="020B0604020202020204" pitchFamily="34" charset="0"/>
            </a:endParaRP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Personal brand </a:t>
            </a:r>
            <a:r>
              <a:rPr lang="en-GB" sz="2400" dirty="0">
                <a:latin typeface="Abadi" panose="020B0604020104020204" pitchFamily="34" charset="0"/>
                <a:cs typeface="Arial" panose="020B0604020202020204" pitchFamily="34" charset="0"/>
              </a:rPr>
              <a:t>(Simon Barrie, Western Sydney University)</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Recognize that many students are building their personal brand, e.g. OH</a:t>
            </a:r>
            <a:r>
              <a:rPr lang="en-GB" sz="2800" baseline="30000" dirty="0">
                <a:latin typeface="Abadi" panose="020B0604020104020204" pitchFamily="34" charset="0"/>
              </a:rPr>
              <a:t>2</a:t>
            </a:r>
            <a:r>
              <a:rPr lang="en-GB" sz="2800" dirty="0">
                <a:latin typeface="Abadi" panose="020B0604020104020204" pitchFamily="34" charset="0"/>
                <a:cs typeface="Arial" panose="020B0604020202020204" pitchFamily="34" charset="0"/>
              </a:rPr>
              <a:t>: integrate this idea into the teaching materials </a:t>
            </a:r>
          </a:p>
          <a:p>
            <a:pPr lvl="0"/>
            <a:endParaRPr lang="en-GB" sz="2800" b="1"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Stance and voice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Enable and reward students for positioning themselves at the heart of their spoken and written texts – appropriate for many genres in academic and professional contexts</a:t>
            </a:r>
          </a:p>
        </p:txBody>
      </p:sp>
    </p:spTree>
    <p:extLst>
      <p:ext uri="{BB962C8B-B14F-4D97-AF65-F5344CB8AC3E}">
        <p14:creationId xmlns:p14="http://schemas.microsoft.com/office/powerpoint/2010/main" val="2928971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609600"/>
            <a:ext cx="8229600" cy="5570756"/>
          </a:xfrm>
          <a:prstGeom prst="rect">
            <a:avLst/>
          </a:prstGeom>
        </p:spPr>
        <p:txBody>
          <a:bodyPr wrap="square">
            <a:spAutoFit/>
          </a:bodyPr>
          <a:lstStyle/>
          <a:p>
            <a:pPr algn="ctr"/>
            <a:r>
              <a:rPr lang="en-GB" sz="4800" b="1" dirty="0">
                <a:solidFill>
                  <a:srgbClr val="7F1601"/>
                </a:solidFill>
                <a:latin typeface="Abadi" panose="020B0604020104020204" pitchFamily="34" charset="0"/>
                <a:cs typeface="Arial" panose="020B0604020202020204" pitchFamily="34" charset="0"/>
              </a:rPr>
              <a:t>9: Creativity</a:t>
            </a:r>
            <a:endParaRPr lang="en-GB" sz="2800" b="1" dirty="0">
              <a:solidFill>
                <a:srgbClr val="7F1601"/>
              </a:solidFill>
              <a:latin typeface="Abadi" panose="020B0604020104020204" pitchFamily="34" charset="0"/>
              <a:cs typeface="Arial" panose="020B0604020202020204" pitchFamily="34" charset="0"/>
            </a:endParaRPr>
          </a:p>
          <a:p>
            <a:pPr lvl="0"/>
            <a:endParaRPr lang="en-GB" sz="2800"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Originality </a:t>
            </a:r>
          </a:p>
          <a:p>
            <a:pPr marL="45720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Emphasize that students are aiming for originality – academic originality as a prerequisite for the highest grades now/next academic year, and professional originality in the future </a:t>
            </a:r>
          </a:p>
          <a:p>
            <a:pPr lvl="0"/>
            <a:endParaRPr lang="en-GB" sz="2800" dirty="0">
              <a:latin typeface="Abadi" panose="020B0604020104020204" pitchFamily="34" charset="0"/>
              <a:cs typeface="Arial" panose="020B0604020202020204" pitchFamily="34" charset="0"/>
            </a:endParaRPr>
          </a:p>
          <a:p>
            <a:pPr lvl="0"/>
            <a:r>
              <a:rPr lang="en-GB" sz="2800" b="1" dirty="0" err="1">
                <a:latin typeface="Abadi" panose="020B0604020104020204" pitchFamily="34" charset="0"/>
                <a:cs typeface="Arial" panose="020B0604020202020204" pitchFamily="34" charset="0"/>
              </a:rPr>
              <a:t>Unkeyability</a:t>
            </a:r>
            <a:r>
              <a:rPr lang="en-GB" sz="2800" b="1" dirty="0">
                <a:latin typeface="Abadi" panose="020B0604020104020204" pitchFamily="34" charset="0"/>
                <a:cs typeface="Arial" panose="020B0604020202020204" pitchFamily="34" charset="0"/>
              </a:rPr>
              <a:t> </a:t>
            </a:r>
          </a:p>
          <a:p>
            <a:pPr marL="457200" lvl="0" indent="-457200">
              <a:buFont typeface="Arial" panose="020B0604020202020204" pitchFamily="34" charset="0"/>
              <a:buChar char="•"/>
            </a:pPr>
            <a:r>
              <a:rPr lang="en-GB" sz="2800" dirty="0" err="1">
                <a:latin typeface="Abadi" panose="020B0604020104020204" pitchFamily="34" charset="0"/>
                <a:cs typeface="Arial" panose="020B0604020202020204" pitchFamily="34" charset="0"/>
              </a:rPr>
              <a:t>Opt</a:t>
            </a:r>
            <a:r>
              <a:rPr lang="en-GB" sz="2800" dirty="0">
                <a:latin typeface="Abadi" panose="020B0604020104020204" pitchFamily="34" charset="0"/>
                <a:cs typeface="Arial" panose="020B0604020202020204" pitchFamily="34" charset="0"/>
              </a:rPr>
              <a:t> for </a:t>
            </a:r>
            <a:r>
              <a:rPr lang="en-GB" sz="2800" dirty="0" err="1">
                <a:latin typeface="Abadi" panose="020B0604020104020204" pitchFamily="34" charset="0"/>
                <a:cs typeface="Arial" panose="020B0604020202020204" pitchFamily="34" charset="0"/>
              </a:rPr>
              <a:t>unkeyable</a:t>
            </a:r>
            <a:r>
              <a:rPr lang="en-GB" sz="2800" dirty="0">
                <a:latin typeface="Abadi" panose="020B0604020104020204" pitchFamily="34" charset="0"/>
                <a:cs typeface="Arial" panose="020B0604020202020204" pitchFamily="34" charset="0"/>
              </a:rPr>
              <a:t> tasks rather than tasks with unambiguous answer keys, thereby unleashing students’ creativity</a:t>
            </a:r>
          </a:p>
        </p:txBody>
      </p:sp>
    </p:spTree>
    <p:extLst>
      <p:ext uri="{BB962C8B-B14F-4D97-AF65-F5344CB8AC3E}">
        <p14:creationId xmlns:p14="http://schemas.microsoft.com/office/powerpoint/2010/main" val="462335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5600" y="-38785800"/>
            <a:ext cx="73987228" cy="56189909"/>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609600"/>
            <a:ext cx="7696200" cy="6001643"/>
          </a:xfrm>
          <a:prstGeom prst="rect">
            <a:avLst/>
          </a:prstGeom>
        </p:spPr>
        <p:txBody>
          <a:bodyPr wrap="square">
            <a:spAutoFit/>
          </a:bodyPr>
          <a:lstStyle/>
          <a:p>
            <a:pPr algn="ctr"/>
            <a:r>
              <a:rPr lang="en-GB" sz="4800" b="1" dirty="0">
                <a:solidFill>
                  <a:srgbClr val="7F1601"/>
                </a:solidFill>
                <a:latin typeface="Abadi" panose="020B0604020104020204" pitchFamily="34" charset="0"/>
                <a:cs typeface="Arial" panose="020B0604020202020204" pitchFamily="34" charset="0"/>
              </a:rPr>
              <a:t>10: Reflection</a:t>
            </a:r>
            <a:endParaRPr lang="en-GB" sz="2800" b="1" dirty="0">
              <a:solidFill>
                <a:srgbClr val="7F1601"/>
              </a:solidFill>
              <a:latin typeface="Abadi" panose="020B0604020104020204" pitchFamily="34" charset="0"/>
              <a:cs typeface="Arial" panose="020B0604020202020204" pitchFamily="34" charset="0"/>
            </a:endParaRPr>
          </a:p>
          <a:p>
            <a:pPr lvl="0"/>
            <a:endParaRPr lang="en-GB" sz="2800" b="1"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Learning as a lifelong pursuit</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Provide evidence for students to see that their learning tasks are partial, not complete, learning experiences</a:t>
            </a:r>
          </a:p>
          <a:p>
            <a:pPr lvl="0"/>
            <a:endParaRPr lang="en-GB" sz="2800" b="1"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Integrated reflection </a:t>
            </a:r>
          </a:p>
          <a:p>
            <a:pPr marL="457200" lvl="0" indent="-457200">
              <a:buFont typeface="Arial" panose="020B0604020202020204" pitchFamily="34" charset="0"/>
              <a:buChar char="•"/>
            </a:pPr>
            <a:r>
              <a:rPr lang="en-GB" sz="2800" dirty="0">
                <a:latin typeface="Abadi" panose="020B0604020104020204" pitchFamily="34" charset="0"/>
                <a:cs typeface="Arial" panose="020B0604020202020204" pitchFamily="34" charset="0"/>
              </a:rPr>
              <a:t>Build reflection into the curriculum → syllabus → materials: people need to reflect on their learning and performance in a task in both academic and professional contexts  </a:t>
            </a:r>
            <a:endParaRPr lang="en-GB" sz="2800" b="1" dirty="0">
              <a:latin typeface="Abadi" panose="020B0604020104020204" pitchFamily="34" charset="0"/>
              <a:cs typeface="Arial" panose="020B0604020202020204" pitchFamily="34" charset="0"/>
            </a:endParaRPr>
          </a:p>
          <a:p>
            <a:pPr lvl="0"/>
            <a:endParaRPr lang="en-GB" sz="2800" dirty="0">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1105444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225"/>
            <a:ext cx="9144000" cy="6944449"/>
          </a:xfrm>
          <a:prstGeom prst="rect">
            <a:avLst/>
          </a:prstGeom>
        </p:spPr>
      </p:pic>
    </p:spTree>
    <p:extLst>
      <p:ext uri="{BB962C8B-B14F-4D97-AF65-F5344CB8AC3E}">
        <p14:creationId xmlns:p14="http://schemas.microsoft.com/office/powerpoint/2010/main" val="3339130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339"/>
            <a:ext cx="9144000" cy="6944449"/>
          </a:xfrm>
          <a:prstGeom prst="rect">
            <a:avLst/>
          </a:prstGeom>
        </p:spPr>
      </p:pic>
      <p:sp>
        <p:nvSpPr>
          <p:cNvPr id="2" name="Rectangle 1">
            <a:extLst>
              <a:ext uri="{FF2B5EF4-FFF2-40B4-BE49-F238E27FC236}">
                <a16:creationId xmlns:a16="http://schemas.microsoft.com/office/drawing/2014/main" id="{9645DA75-EEF0-4350-A940-BF9F34045836}"/>
              </a:ext>
            </a:extLst>
          </p:cNvPr>
          <p:cNvSpPr/>
          <p:nvPr/>
        </p:nvSpPr>
        <p:spPr>
          <a:xfrm>
            <a:off x="2521600" y="3013502"/>
            <a:ext cx="4100803" cy="830997"/>
          </a:xfrm>
          <a:prstGeom prst="rect">
            <a:avLst/>
          </a:prstGeom>
        </p:spPr>
        <p:txBody>
          <a:bodyPr wrap="none">
            <a:spAutoFit/>
          </a:bodyPr>
          <a:lstStyle/>
          <a:p>
            <a:pPr lvl="0" algn="ctr"/>
            <a:r>
              <a:rPr lang="en-GB" sz="4800" b="1" dirty="0">
                <a:solidFill>
                  <a:srgbClr val="7F1601"/>
                </a:solidFill>
                <a:latin typeface="Abadi" panose="020B0604020104020204" pitchFamily="34" charset="0"/>
                <a:cs typeface="Arial" panose="020B0604020202020204" pitchFamily="34" charset="0"/>
              </a:rPr>
              <a:t>The Big Picture</a:t>
            </a:r>
          </a:p>
        </p:txBody>
      </p:sp>
      <p:sp>
        <p:nvSpPr>
          <p:cNvPr id="5" name="Rectangle 4">
            <a:extLst>
              <a:ext uri="{FF2B5EF4-FFF2-40B4-BE49-F238E27FC236}">
                <a16:creationId xmlns:a16="http://schemas.microsoft.com/office/drawing/2014/main" id="{0A9ED912-618E-4930-85CF-EF903D6AC1AB}"/>
              </a:ext>
            </a:extLst>
          </p:cNvPr>
          <p:cNvSpPr/>
          <p:nvPr/>
        </p:nvSpPr>
        <p:spPr>
          <a:xfrm>
            <a:off x="228600" y="4191000"/>
            <a:ext cx="7772400" cy="769441"/>
          </a:xfrm>
          <a:prstGeom prst="rect">
            <a:avLst/>
          </a:prstGeom>
        </p:spPr>
        <p:txBody>
          <a:bodyPr wrap="square">
            <a:spAutoFit/>
          </a:bodyPr>
          <a:lstStyle/>
          <a:p>
            <a:pPr lvl="0" algn="ctr"/>
            <a:r>
              <a:rPr lang="en-GB" sz="4400" b="1" dirty="0">
                <a:solidFill>
                  <a:srgbClr val="7F1601"/>
                </a:solidFill>
                <a:latin typeface="Abadi" panose="020B0604020104020204" pitchFamily="34" charset="0"/>
                <a:cs typeface="Arial" panose="020B0604020202020204" pitchFamily="34" charset="0"/>
              </a:rPr>
              <a:t>Painting by Martha de Chazal</a:t>
            </a:r>
          </a:p>
        </p:txBody>
      </p:sp>
    </p:spTree>
    <p:extLst>
      <p:ext uri="{BB962C8B-B14F-4D97-AF65-F5344CB8AC3E}">
        <p14:creationId xmlns:p14="http://schemas.microsoft.com/office/powerpoint/2010/main" val="3827444347"/>
      </p:ext>
    </p:extLst>
  </p:cSld>
  <p:clrMapOvr>
    <a:masterClrMapping/>
  </p:clrMapOvr>
  <mc:AlternateContent xmlns:mc="http://schemas.openxmlformats.org/markup-compatibility/2006" xmlns:p14="http://schemas.microsoft.com/office/powerpoint/2010/main">
    <mc:Choice Requires="p14">
      <p:transition spd="slow" p14:dur="55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200" y="-15607156"/>
            <a:ext cx="43709697" cy="33195512"/>
          </a:xfrm>
          <a:prstGeom prst="rect">
            <a:avLst/>
          </a:prstGeom>
        </p:spPr>
      </p:pic>
      <p:sp>
        <p:nvSpPr>
          <p:cNvPr id="2" name="Rectangle 1">
            <a:extLst>
              <a:ext uri="{FF2B5EF4-FFF2-40B4-BE49-F238E27FC236}">
                <a16:creationId xmlns:a16="http://schemas.microsoft.com/office/drawing/2014/main" id="{8345E403-A28F-414B-AA22-01EAE82A7E36}"/>
              </a:ext>
            </a:extLst>
          </p:cNvPr>
          <p:cNvSpPr/>
          <p:nvPr/>
        </p:nvSpPr>
        <p:spPr>
          <a:xfrm>
            <a:off x="609600" y="762000"/>
            <a:ext cx="8229600" cy="6001643"/>
          </a:xfrm>
          <a:prstGeom prst="rect">
            <a:avLst/>
          </a:prstGeom>
        </p:spPr>
        <p:txBody>
          <a:bodyPr wrap="square">
            <a:spAutoFit/>
          </a:bodyPr>
          <a:lstStyle/>
          <a:p>
            <a:pPr lvl="0" algn="ctr"/>
            <a:r>
              <a:rPr lang="en-GB" sz="4800" b="1" dirty="0">
                <a:solidFill>
                  <a:srgbClr val="7F1601"/>
                </a:solidFill>
                <a:latin typeface="Abadi" panose="020B0604020104020204" pitchFamily="34" charset="0"/>
                <a:cs typeface="Arial" panose="020B0604020202020204" pitchFamily="34" charset="0"/>
              </a:rPr>
              <a:t>Conclusions </a:t>
            </a: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800" b="1" dirty="0">
                <a:solidFill>
                  <a:prstClr val="black">
                    <a:lumMod val="75000"/>
                    <a:lumOff val="25000"/>
                  </a:prstClr>
                </a:solidFill>
                <a:latin typeface="Abadi" panose="020B0604020104020204" pitchFamily="34" charset="0"/>
                <a:cs typeface="Arial" panose="020B0604020202020204" pitchFamily="34" charset="0"/>
              </a:rPr>
              <a:t>Higher order skills are not only the domain of academic contexts; such skills are also integral to the professions, who indeed demand them, leading to a significant overlap </a:t>
            </a:r>
          </a:p>
          <a:p>
            <a:pPr lvl="0"/>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pPr lvl="0"/>
            <a:r>
              <a:rPr lang="en-GB" sz="2800" b="1" dirty="0">
                <a:solidFill>
                  <a:prstClr val="black">
                    <a:lumMod val="75000"/>
                    <a:lumOff val="25000"/>
                  </a:prstClr>
                </a:solidFill>
                <a:latin typeface="Abadi" panose="020B0604020104020204" pitchFamily="34" charset="0"/>
                <a:cs typeface="Arial" panose="020B0604020202020204" pitchFamily="34" charset="0"/>
              </a:rPr>
              <a:t>EAP is uniquely placed – as a revenue-generator in the UK and global university structure – to meet students’ academic </a:t>
            </a:r>
            <a:r>
              <a:rPr lang="en-GB" sz="2800" b="1" i="1" dirty="0">
                <a:solidFill>
                  <a:prstClr val="black">
                    <a:lumMod val="75000"/>
                    <a:lumOff val="25000"/>
                  </a:prstClr>
                </a:solidFill>
                <a:latin typeface="Abadi" panose="020B0604020104020204" pitchFamily="34" charset="0"/>
                <a:cs typeface="Arial" panose="020B0604020202020204" pitchFamily="34" charset="0"/>
              </a:rPr>
              <a:t>and</a:t>
            </a:r>
            <a:r>
              <a:rPr lang="en-GB" sz="2800" b="1" dirty="0">
                <a:solidFill>
                  <a:prstClr val="black">
                    <a:lumMod val="75000"/>
                    <a:lumOff val="25000"/>
                  </a:prstClr>
                </a:solidFill>
                <a:latin typeface="Abadi" panose="020B0604020104020204" pitchFamily="34" charset="0"/>
                <a:cs typeface="Arial" panose="020B0604020202020204" pitchFamily="34" charset="0"/>
              </a:rPr>
              <a:t> professional needs </a:t>
            </a:r>
          </a:p>
          <a:p>
            <a:endParaRPr lang="en-GB" sz="2800" b="1" dirty="0">
              <a:solidFill>
                <a:prstClr val="black">
                  <a:lumMod val="75000"/>
                  <a:lumOff val="25000"/>
                </a:prstClr>
              </a:solidFill>
              <a:latin typeface="Abadi" panose="020B0604020104020204" pitchFamily="34" charset="0"/>
              <a:cs typeface="Arial" panose="020B0604020202020204" pitchFamily="34" charset="0"/>
            </a:endParaRPr>
          </a:p>
          <a:p>
            <a:r>
              <a:rPr lang="en-GB" sz="2800" b="1" dirty="0">
                <a:solidFill>
                  <a:prstClr val="black">
                    <a:lumMod val="75000"/>
                    <a:lumOff val="25000"/>
                  </a:prstClr>
                </a:solidFill>
                <a:latin typeface="Abadi" panose="020B0604020104020204" pitchFamily="34" charset="0"/>
                <a:cs typeface="Arial" panose="020B0604020202020204" pitchFamily="34" charset="0"/>
              </a:rPr>
              <a:t>We need to listen to other perspectives, above all our students</a:t>
            </a:r>
          </a:p>
        </p:txBody>
      </p:sp>
    </p:spTree>
    <p:extLst>
      <p:ext uri="{BB962C8B-B14F-4D97-AF65-F5344CB8AC3E}">
        <p14:creationId xmlns:p14="http://schemas.microsoft.com/office/powerpoint/2010/main" val="378283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848600"/>
            <a:ext cx="68180224" cy="51779756"/>
          </a:xfrm>
          <a:prstGeom prst="rect">
            <a:avLst/>
          </a:prstGeom>
        </p:spPr>
      </p:pic>
      <p:sp>
        <p:nvSpPr>
          <p:cNvPr id="6" name="Rectangle 5">
            <a:extLst>
              <a:ext uri="{FF2B5EF4-FFF2-40B4-BE49-F238E27FC236}">
                <a16:creationId xmlns:a16="http://schemas.microsoft.com/office/drawing/2014/main" id="{27E9F54E-1FA3-46B3-A768-DB9DE8A4469B}"/>
              </a:ext>
            </a:extLst>
          </p:cNvPr>
          <p:cNvSpPr/>
          <p:nvPr/>
        </p:nvSpPr>
        <p:spPr>
          <a:xfrm>
            <a:off x="228600" y="76200"/>
            <a:ext cx="8839200" cy="6740307"/>
          </a:xfrm>
          <a:prstGeom prst="rect">
            <a:avLst/>
          </a:prstGeom>
        </p:spPr>
        <p:txBody>
          <a:bodyPr wrap="square">
            <a:spAutoFit/>
          </a:bodyPr>
          <a:lstStyle/>
          <a:p>
            <a:pPr algn="ctr"/>
            <a:r>
              <a:rPr lang="en-US" sz="2800" b="1" dirty="0">
                <a:latin typeface="Abadi" panose="020B0604020104020204" pitchFamily="34" charset="0"/>
              </a:rPr>
              <a:t>References</a:t>
            </a:r>
            <a:r>
              <a:rPr lang="en-US" b="1" dirty="0">
                <a:latin typeface="Abadi" panose="020B0604020104020204" pitchFamily="34" charset="0"/>
              </a:rPr>
              <a:t>  </a:t>
            </a:r>
          </a:p>
          <a:p>
            <a:pPr algn="ctr"/>
            <a:endParaRPr lang="en-US" sz="800" b="1" dirty="0">
              <a:latin typeface="Abadi" panose="020B0604020104020204" pitchFamily="34" charset="0"/>
            </a:endParaRPr>
          </a:p>
          <a:p>
            <a:r>
              <a:rPr lang="en-GB" b="1" dirty="0">
                <a:latin typeface="Abadi" panose="020B0604020104020204" pitchFamily="34" charset="0"/>
                <a:cs typeface="Arial" panose="020B0604020202020204" pitchFamily="34" charset="0"/>
              </a:rPr>
              <a:t>Allison, J., R. Appleby &amp; E. de Chazal. </a:t>
            </a:r>
            <a:r>
              <a:rPr lang="en-GB" dirty="0">
                <a:latin typeface="Abadi" panose="020B0604020104020204" pitchFamily="34" charset="0"/>
                <a:cs typeface="Arial" panose="020B0604020202020204" pitchFamily="34" charset="0"/>
              </a:rPr>
              <a:t>(2009).</a:t>
            </a:r>
            <a:r>
              <a:rPr lang="en-GB" i="1" dirty="0">
                <a:latin typeface="Abadi" panose="020B0604020104020204" pitchFamily="34" charset="0"/>
                <a:cs typeface="Arial" panose="020B0604020202020204" pitchFamily="34" charset="0"/>
              </a:rPr>
              <a:t>The Business Advanced Student’s Book</a:t>
            </a:r>
            <a:r>
              <a:rPr lang="en-GB" dirty="0">
                <a:latin typeface="Abadi" panose="020B0604020104020204" pitchFamily="34" charset="0"/>
                <a:cs typeface="Arial" panose="020B0604020202020204" pitchFamily="34" charset="0"/>
              </a:rPr>
              <a:t>. Oxford: Macmillan Education.</a:t>
            </a:r>
            <a:endParaRPr lang="en-GB" b="1" dirty="0">
              <a:latin typeface="Abadi" panose="020B0604020104020204" pitchFamily="34" charset="0"/>
              <a:cs typeface="Arial" panose="020B0604020202020204" pitchFamily="34" charset="0"/>
            </a:endParaRPr>
          </a:p>
          <a:p>
            <a:pPr>
              <a:defRPr/>
            </a:pPr>
            <a:r>
              <a:rPr lang="en-GB" b="1" dirty="0">
                <a:latin typeface="Abadi" panose="020B0604020104020204" pitchFamily="34" charset="0"/>
                <a:cs typeface="Arial" panose="020B0604020202020204" pitchFamily="34" charset="0"/>
              </a:rPr>
              <a:t>AQA.</a:t>
            </a:r>
            <a:r>
              <a:rPr lang="en-GB" dirty="0">
                <a:latin typeface="Abadi" panose="020B0604020104020204" pitchFamily="34" charset="0"/>
                <a:cs typeface="Arial" panose="020B0604020202020204" pitchFamily="34" charset="0"/>
              </a:rPr>
              <a:t> n.d. English Literature Scheme of Assessment. Retrieved from: https://www.aqa.org.uk/</a:t>
            </a:r>
          </a:p>
          <a:p>
            <a:pPr>
              <a:defRPr/>
            </a:pPr>
            <a:r>
              <a:rPr lang="en-GB" b="1" dirty="0">
                <a:latin typeface="Abadi" panose="020B0604020104020204" pitchFamily="34" charset="0"/>
                <a:cs typeface="Arial" panose="020B0604020202020204" pitchFamily="34" charset="0"/>
              </a:rPr>
              <a:t>University of Bristol </a:t>
            </a:r>
            <a:r>
              <a:rPr lang="en-GB" dirty="0">
                <a:latin typeface="Abadi" panose="020B0604020104020204" pitchFamily="34" charset="0"/>
                <a:cs typeface="Arial" panose="020B0604020202020204" pitchFamily="34" charset="0"/>
              </a:rPr>
              <a:t>n.d. Bristol Futures. Retrieved from: https://www.ole.bris.ac.uk/</a:t>
            </a:r>
          </a:p>
          <a:p>
            <a:pPr>
              <a:defRPr/>
            </a:pPr>
            <a:r>
              <a:rPr lang="en-GB" b="1" dirty="0">
                <a:latin typeface="Abadi" panose="020B0604020104020204" pitchFamily="34" charset="0"/>
                <a:cs typeface="Arial" panose="020B0604020202020204" pitchFamily="34" charset="0"/>
              </a:rPr>
              <a:t>de Chazal, E. </a:t>
            </a:r>
            <a:r>
              <a:rPr lang="en-GB" dirty="0">
                <a:latin typeface="Abadi" panose="020B0604020104020204" pitchFamily="34" charset="0"/>
                <a:cs typeface="Arial" panose="020B0604020202020204" pitchFamily="34" charset="0"/>
              </a:rPr>
              <a:t>(2014). </a:t>
            </a:r>
            <a:r>
              <a:rPr lang="en-GB" i="1" dirty="0">
                <a:latin typeface="Abadi" panose="020B0604020104020204" pitchFamily="34" charset="0"/>
                <a:cs typeface="Arial" panose="020B0604020202020204" pitchFamily="34" charset="0"/>
              </a:rPr>
              <a:t>English for Academic Purposes (Oxford Handbooks for Language Teachers)</a:t>
            </a:r>
            <a:r>
              <a:rPr lang="en-GB" dirty="0">
                <a:latin typeface="Abadi" panose="020B0604020104020204" pitchFamily="34" charset="0"/>
                <a:cs typeface="Arial" panose="020B0604020202020204" pitchFamily="34" charset="0"/>
              </a:rPr>
              <a:t>. Oxford: Oxford University Press.</a:t>
            </a:r>
          </a:p>
          <a:p>
            <a:pPr>
              <a:defRPr/>
            </a:pPr>
            <a:r>
              <a:rPr lang="en-GB" b="1" dirty="0">
                <a:latin typeface="Abadi" panose="020B0604020104020204" pitchFamily="34" charset="0"/>
                <a:cs typeface="Arial" panose="020B0604020202020204" pitchFamily="34" charset="0"/>
              </a:rPr>
              <a:t>Enabling Enterprise</a:t>
            </a:r>
            <a:r>
              <a:rPr lang="en-GB" dirty="0">
                <a:latin typeface="Abadi" panose="020B0604020104020204" pitchFamily="34" charset="0"/>
                <a:cs typeface="Arial" panose="020B0604020202020204" pitchFamily="34" charset="0"/>
              </a:rPr>
              <a:t>. n.d. Secondary Schools: a complete approach to transforming students’ enterprise skills. Retrieved from: www.enablingenterprise.org/</a:t>
            </a:r>
          </a:p>
          <a:p>
            <a:pPr>
              <a:defRPr/>
            </a:pPr>
            <a:r>
              <a:rPr lang="en-GB" b="1" dirty="0">
                <a:latin typeface="Abadi" panose="020B0604020104020204" pitchFamily="34" charset="0"/>
                <a:cs typeface="Arial" panose="020B0604020202020204" pitchFamily="34" charset="0"/>
              </a:rPr>
              <a:t>English Speaking Union </a:t>
            </a:r>
            <a:r>
              <a:rPr lang="en-GB" dirty="0">
                <a:latin typeface="Abadi" panose="020B0604020104020204" pitchFamily="34" charset="0"/>
                <a:cs typeface="Arial" panose="020B0604020202020204" pitchFamily="34" charset="0"/>
              </a:rPr>
              <a:t>n.d. What is </a:t>
            </a:r>
            <a:r>
              <a:rPr lang="en-GB" dirty="0" err="1">
                <a:latin typeface="Abadi" panose="020B0604020104020204" pitchFamily="34" charset="0"/>
                <a:cs typeface="Arial" panose="020B0604020202020204" pitchFamily="34" charset="0"/>
              </a:rPr>
              <a:t>oracy</a:t>
            </a:r>
            <a:r>
              <a:rPr lang="en-GB" dirty="0">
                <a:latin typeface="Abadi" panose="020B0604020104020204" pitchFamily="34" charset="0"/>
                <a:cs typeface="Arial" panose="020B0604020202020204" pitchFamily="34" charset="0"/>
              </a:rPr>
              <a:t>? Retrieved from: https://www.esu.org/oracy/ </a:t>
            </a:r>
          </a:p>
          <a:p>
            <a:pPr>
              <a:defRPr/>
            </a:pPr>
            <a:r>
              <a:rPr lang="en-GB" b="1" dirty="0"/>
              <a:t>Heron, M</a:t>
            </a:r>
            <a:r>
              <a:rPr lang="en-GB" dirty="0"/>
              <a:t>. (2019). Making the case for </a:t>
            </a:r>
            <a:r>
              <a:rPr lang="en-GB" dirty="0" err="1"/>
              <a:t>oracy</a:t>
            </a:r>
            <a:r>
              <a:rPr lang="en-GB" dirty="0"/>
              <a:t> skills in higher education: practices and opportunities </a:t>
            </a:r>
            <a:r>
              <a:rPr lang="en-GB" i="1" dirty="0"/>
              <a:t>Journal of University Teaching and Learning Practice</a:t>
            </a:r>
            <a:r>
              <a:rPr lang="en-GB" dirty="0"/>
              <a:t>. </a:t>
            </a:r>
            <a:r>
              <a:rPr lang="fr-FR" dirty="0"/>
              <a:t>16(2), 2019.</a:t>
            </a:r>
            <a:br>
              <a:rPr lang="fr-FR"/>
            </a:br>
            <a:r>
              <a:rPr lang="en-GB" b="1">
                <a:latin typeface="Abadi" panose="020B0604020104020204" pitchFamily="34" charset="0"/>
                <a:cs typeface="Arial" panose="020B0604020202020204" pitchFamily="34" charset="0"/>
              </a:rPr>
              <a:t>Jack</a:t>
            </a:r>
            <a:r>
              <a:rPr lang="en-GB" b="1" dirty="0">
                <a:latin typeface="Abadi" panose="020B0604020104020204" pitchFamily="34" charset="0"/>
                <a:cs typeface="Arial" panose="020B0604020202020204" pitchFamily="34" charset="0"/>
              </a:rPr>
              <a:t>, A. </a:t>
            </a:r>
            <a:r>
              <a:rPr lang="en-GB" dirty="0">
                <a:latin typeface="Abadi" panose="020B0604020104020204" pitchFamily="34" charset="0"/>
                <a:cs typeface="Arial" panose="020B0604020202020204" pitchFamily="34" charset="0"/>
              </a:rPr>
              <a:t>(2019, October 10). Universities agree more openness on degree marking guidelines. </a:t>
            </a:r>
            <a:r>
              <a:rPr lang="en-GB" i="1" dirty="0">
                <a:latin typeface="Abadi" panose="020B0604020104020204" pitchFamily="34" charset="0"/>
                <a:cs typeface="Arial" panose="020B0604020202020204" pitchFamily="34" charset="0"/>
              </a:rPr>
              <a:t>Financial Times</a:t>
            </a:r>
            <a:r>
              <a:rPr lang="en-GB" dirty="0">
                <a:latin typeface="Abadi" panose="020B0604020104020204" pitchFamily="34" charset="0"/>
                <a:cs typeface="Arial" panose="020B0604020202020204" pitchFamily="34" charset="0"/>
              </a:rPr>
              <a:t>. Retrieved from https://www.ft.com/</a:t>
            </a:r>
            <a:endParaRPr lang="en-GB" b="1" dirty="0">
              <a:latin typeface="Abadi" panose="020B0604020104020204" pitchFamily="34" charset="0"/>
              <a:cs typeface="Arial" panose="020B0604020202020204" pitchFamily="34" charset="0"/>
            </a:endParaRPr>
          </a:p>
          <a:p>
            <a:pPr>
              <a:defRPr/>
            </a:pPr>
            <a:r>
              <a:rPr lang="en-GB" b="1" dirty="0">
                <a:latin typeface="Abadi" panose="020B0604020104020204" pitchFamily="34" charset="0"/>
                <a:cs typeface="Arial" panose="020B0604020202020204" pitchFamily="34" charset="0"/>
              </a:rPr>
              <a:t>Jackson, D. </a:t>
            </a:r>
            <a:r>
              <a:rPr lang="en-GB" dirty="0">
                <a:latin typeface="Abadi" panose="020B0604020104020204" pitchFamily="34" charset="0"/>
                <a:cs typeface="Arial" panose="020B0604020202020204" pitchFamily="34" charset="0"/>
              </a:rPr>
              <a:t>(2014). Business graduate performance in oral communication skills and strategies for improvement. </a:t>
            </a:r>
            <a:r>
              <a:rPr lang="en-GB" i="1" dirty="0">
                <a:latin typeface="Abadi" panose="020B0604020104020204" pitchFamily="34" charset="0"/>
                <a:cs typeface="Arial" panose="020B0604020202020204" pitchFamily="34" charset="0"/>
              </a:rPr>
              <a:t>The International Journal of Management Education, 12(</a:t>
            </a:r>
            <a:r>
              <a:rPr lang="en-GB" dirty="0">
                <a:latin typeface="Abadi" panose="020B0604020104020204" pitchFamily="34" charset="0"/>
                <a:cs typeface="Arial" panose="020B0604020202020204" pitchFamily="34" charset="0"/>
              </a:rPr>
              <a:t>1), pp. 22-34.</a:t>
            </a:r>
          </a:p>
          <a:p>
            <a:pPr>
              <a:defRPr/>
            </a:pPr>
            <a:r>
              <a:rPr lang="en-GB" b="1" dirty="0">
                <a:latin typeface="Abadi" panose="020B0604020104020204" pitchFamily="34" charset="0"/>
                <a:cs typeface="Arial" panose="020B0604020202020204" pitchFamily="34" charset="0"/>
              </a:rPr>
              <a:t>Johns, A. &amp; M.A. Snow</a:t>
            </a:r>
            <a:r>
              <a:rPr lang="en-GB" dirty="0">
                <a:latin typeface="Abadi" panose="020B0604020104020204" pitchFamily="34" charset="0"/>
                <a:cs typeface="Arial" panose="020B0604020202020204" pitchFamily="34" charset="0"/>
              </a:rPr>
              <a:t>. (2006). Introduction to special issue: Academic English in secondary schools (Editorial). </a:t>
            </a:r>
            <a:r>
              <a:rPr lang="en-GB" i="1" dirty="0">
                <a:latin typeface="Abadi" panose="020B0604020104020204" pitchFamily="34" charset="0"/>
                <a:cs typeface="Arial" panose="020B0604020202020204" pitchFamily="34" charset="0"/>
              </a:rPr>
              <a:t>Journal of English for Academic Purposes</a:t>
            </a:r>
            <a:r>
              <a:rPr lang="en-GB" dirty="0">
                <a:latin typeface="Abadi" panose="020B0604020104020204" pitchFamily="34" charset="0"/>
                <a:cs typeface="Arial" panose="020B0604020202020204" pitchFamily="34" charset="0"/>
              </a:rPr>
              <a:t> 5/4: 251. </a:t>
            </a:r>
          </a:p>
          <a:p>
            <a:pPr>
              <a:defRPr/>
            </a:pPr>
            <a:r>
              <a:rPr lang="en-GB" b="1" dirty="0">
                <a:latin typeface="Abadi" panose="020B0604020104020204" pitchFamily="34" charset="0"/>
                <a:cs typeface="Arial" panose="020B0604020202020204" pitchFamily="34" charset="0"/>
              </a:rPr>
              <a:t>OECD</a:t>
            </a:r>
            <a:r>
              <a:rPr lang="en-GB" dirty="0">
                <a:latin typeface="Abadi" panose="020B0604020104020204" pitchFamily="34" charset="0"/>
                <a:cs typeface="Arial" panose="020B0604020202020204" pitchFamily="34" charset="0"/>
              </a:rPr>
              <a:t> (2019). Education at a Glance 2019: OECD Indicators, OECD Publishing, Paris, https://doi.org/10.1787/f8d7880d-en</a:t>
            </a:r>
          </a:p>
          <a:p>
            <a:pPr>
              <a:defRPr/>
            </a:pPr>
            <a:r>
              <a:rPr lang="en-GB" b="1" dirty="0">
                <a:latin typeface="Abadi" panose="020B0604020104020204" pitchFamily="34" charset="0"/>
                <a:cs typeface="Arial" panose="020B0604020202020204" pitchFamily="34" charset="0"/>
              </a:rPr>
              <a:t>Swales, J. </a:t>
            </a:r>
            <a:r>
              <a:rPr lang="en-GB" dirty="0">
                <a:latin typeface="Abadi" panose="020B0604020104020204" pitchFamily="34" charset="0"/>
                <a:cs typeface="Arial" panose="020B0604020202020204" pitchFamily="34" charset="0"/>
              </a:rPr>
              <a:t>(1985). </a:t>
            </a:r>
            <a:r>
              <a:rPr lang="en-GB" i="1" dirty="0">
                <a:latin typeface="Abadi" panose="020B0604020104020204" pitchFamily="34" charset="0"/>
                <a:cs typeface="Arial" panose="020B0604020202020204" pitchFamily="34" charset="0"/>
              </a:rPr>
              <a:t>Episodes in ESP</a:t>
            </a:r>
            <a:r>
              <a:rPr lang="en-GB" dirty="0">
                <a:latin typeface="Abadi" panose="020B0604020104020204" pitchFamily="34" charset="0"/>
                <a:cs typeface="Arial" panose="020B0604020202020204" pitchFamily="34" charset="0"/>
              </a:rPr>
              <a:t>. Oxford: Pergamon Press. </a:t>
            </a:r>
            <a:endParaRPr lang="en-GB" b="1" dirty="0">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3666182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709697" cy="33195512"/>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928315"/>
            <a:ext cx="8077200" cy="7309693"/>
          </a:xfrm>
          <a:prstGeom prst="rect">
            <a:avLst/>
          </a:prstGeom>
        </p:spPr>
        <p:txBody>
          <a:bodyPr wrap="square">
            <a:spAutoFit/>
          </a:bodyPr>
          <a:lstStyle/>
          <a:p>
            <a:pPr lvl="0" algn="ctr"/>
            <a:r>
              <a:rPr lang="en-GB" sz="4800" b="1" dirty="0">
                <a:solidFill>
                  <a:srgbClr val="7F1601"/>
                </a:solidFill>
                <a:latin typeface="Abadi" panose="020B0604020104020204" pitchFamily="34" charset="0"/>
                <a:cs typeface="Arial" panose="020B0604020202020204" pitchFamily="34" charset="0"/>
              </a:rPr>
              <a:t>The rise of EAP</a:t>
            </a:r>
          </a:p>
          <a:p>
            <a:endParaRPr lang="en-GB" sz="2500" dirty="0">
              <a:solidFill>
                <a:schemeClr val="tx1">
                  <a:lumMod val="75000"/>
                  <a:lumOff val="25000"/>
                </a:schemeClr>
              </a:solidFill>
              <a:latin typeface="Abadi" panose="020B0604020104020204" pitchFamily="34" charset="0"/>
            </a:endParaRPr>
          </a:p>
          <a:p>
            <a:r>
              <a:rPr lang="en-GB" sz="2500" b="1" dirty="0">
                <a:solidFill>
                  <a:schemeClr val="tx1">
                    <a:lumMod val="75000"/>
                    <a:lumOff val="25000"/>
                  </a:schemeClr>
                </a:solidFill>
                <a:latin typeface="Abadi" panose="020B0604020104020204" pitchFamily="34" charset="0"/>
              </a:rPr>
              <a:t>IELTS (International English Language Testing System) </a:t>
            </a:r>
          </a:p>
          <a:p>
            <a:pPr marL="342900" indent="-342900">
              <a:buFont typeface="Arial" panose="020B0604020202020204" pitchFamily="34" charset="0"/>
              <a:buChar char="•"/>
            </a:pPr>
            <a:r>
              <a:rPr lang="en-GB" sz="2500" dirty="0">
                <a:solidFill>
                  <a:schemeClr val="tx1">
                    <a:lumMod val="75000"/>
                    <a:lumOff val="25000"/>
                  </a:schemeClr>
                </a:solidFill>
                <a:latin typeface="Abadi" panose="020B0604020104020204" pitchFamily="34" charset="0"/>
              </a:rPr>
              <a:t>Has its roots in the 1960s</a:t>
            </a:r>
          </a:p>
          <a:p>
            <a:pPr marL="342900" indent="-342900">
              <a:buFont typeface="Arial" panose="020B0604020202020204" pitchFamily="34" charset="0"/>
              <a:buChar char="•"/>
            </a:pPr>
            <a:r>
              <a:rPr lang="en-GB" sz="2500" dirty="0">
                <a:solidFill>
                  <a:schemeClr val="tx1">
                    <a:lumMod val="75000"/>
                    <a:lumOff val="25000"/>
                  </a:schemeClr>
                </a:solidFill>
                <a:latin typeface="Abadi" panose="020B0604020104020204" pitchFamily="34" charset="0"/>
              </a:rPr>
              <a:t>Rebranded ‘IELTS’ in 1989 </a:t>
            </a:r>
          </a:p>
          <a:p>
            <a:pPr marL="342900" indent="-342900">
              <a:buFont typeface="Arial" panose="020B0604020202020204" pitchFamily="34" charset="0"/>
              <a:buChar char="•"/>
            </a:pPr>
            <a:r>
              <a:rPr lang="en-GB" sz="2500" dirty="0">
                <a:solidFill>
                  <a:schemeClr val="tx1">
                    <a:lumMod val="75000"/>
                    <a:lumOff val="25000"/>
                  </a:schemeClr>
                </a:solidFill>
                <a:latin typeface="Abadi" panose="020B0604020104020204" pitchFamily="34" charset="0"/>
              </a:rPr>
              <a:t>10,000 candidates in 1985 (ELTS test) </a:t>
            </a:r>
          </a:p>
          <a:p>
            <a:r>
              <a:rPr lang="en-GB" sz="2500" dirty="0">
                <a:solidFill>
                  <a:schemeClr val="tx1">
                    <a:lumMod val="75000"/>
                    <a:lumOff val="25000"/>
                  </a:schemeClr>
                </a:solidFill>
                <a:latin typeface="Abadi" panose="020B0604020104020204" pitchFamily="34" charset="0"/>
              </a:rPr>
              <a:t>	→ 43,000 in 1995 </a:t>
            </a:r>
          </a:p>
          <a:p>
            <a:r>
              <a:rPr lang="en-GB" sz="2500" dirty="0">
                <a:solidFill>
                  <a:schemeClr val="tx1">
                    <a:lumMod val="75000"/>
                    <a:lumOff val="25000"/>
                  </a:schemeClr>
                </a:solidFill>
                <a:latin typeface="Abadi" panose="020B0604020104020204" pitchFamily="34" charset="0"/>
              </a:rPr>
              <a:t>		→ ½ million by 2003 </a:t>
            </a:r>
          </a:p>
          <a:p>
            <a:r>
              <a:rPr lang="en-GB" sz="2500" dirty="0">
                <a:solidFill>
                  <a:schemeClr val="tx1">
                    <a:lumMod val="75000"/>
                    <a:lumOff val="25000"/>
                  </a:schemeClr>
                </a:solidFill>
                <a:latin typeface="Abadi" panose="020B0604020104020204" pitchFamily="34" charset="0"/>
              </a:rPr>
              <a:t>			→ 1 million in 2007 </a:t>
            </a:r>
          </a:p>
          <a:p>
            <a:r>
              <a:rPr lang="en-GB" sz="2500" dirty="0">
                <a:solidFill>
                  <a:schemeClr val="tx1">
                    <a:lumMod val="75000"/>
                    <a:lumOff val="25000"/>
                  </a:schemeClr>
                </a:solidFill>
                <a:latin typeface="Abadi" panose="020B0604020104020204" pitchFamily="34" charset="0"/>
              </a:rPr>
              <a:t>				→ 2.2 million in 2014</a:t>
            </a:r>
          </a:p>
          <a:p>
            <a:r>
              <a:rPr lang="en-GB" sz="2500" dirty="0">
                <a:solidFill>
                  <a:schemeClr val="tx1">
                    <a:lumMod val="75000"/>
                    <a:lumOff val="25000"/>
                  </a:schemeClr>
                </a:solidFill>
                <a:latin typeface="Abadi" panose="020B0604020104020204" pitchFamily="34" charset="0"/>
              </a:rPr>
              <a:t>					</a:t>
            </a:r>
            <a:r>
              <a:rPr lang="en-GB" sz="2500" b="1" dirty="0">
                <a:solidFill>
                  <a:schemeClr val="tx1">
                    <a:lumMod val="75000"/>
                    <a:lumOff val="25000"/>
                  </a:schemeClr>
                </a:solidFill>
                <a:latin typeface="Abadi" panose="020B0604020104020204" pitchFamily="34" charset="0"/>
              </a:rPr>
              <a:t>→ </a:t>
            </a:r>
            <a:r>
              <a:rPr lang="en-GB" sz="2500" dirty="0">
                <a:solidFill>
                  <a:schemeClr val="tx1">
                    <a:lumMod val="75000"/>
                    <a:lumOff val="25000"/>
                  </a:schemeClr>
                </a:solidFill>
                <a:highlight>
                  <a:srgbClr val="FFFF00"/>
                </a:highlight>
                <a:latin typeface="Abadi" panose="020B0604020104020204" pitchFamily="34" charset="0"/>
              </a:rPr>
              <a:t>3+ million in 2018</a:t>
            </a:r>
          </a:p>
          <a:p>
            <a:pPr marL="342900" indent="-342900">
              <a:buFont typeface="Arial" panose="020B0604020202020204" pitchFamily="34" charset="0"/>
              <a:buChar char="•"/>
            </a:pPr>
            <a:r>
              <a:rPr lang="en-GB" sz="2500" dirty="0">
                <a:solidFill>
                  <a:schemeClr val="tx1">
                    <a:lumMod val="75000"/>
                    <a:lumOff val="25000"/>
                  </a:schemeClr>
                </a:solidFill>
                <a:latin typeface="Abadi" panose="020B0604020104020204" pitchFamily="34" charset="0"/>
              </a:rPr>
              <a:t>Accepted by 9000+ institutions worldwide </a:t>
            </a:r>
          </a:p>
          <a:p>
            <a:endParaRPr lang="en-GB" sz="2500" b="1" dirty="0">
              <a:solidFill>
                <a:schemeClr val="tx1">
                  <a:lumMod val="75000"/>
                  <a:lumOff val="25000"/>
                </a:schemeClr>
              </a:solidFill>
              <a:latin typeface="Abadi" panose="020B0604020104020204" pitchFamily="34" charset="0"/>
            </a:endParaRPr>
          </a:p>
          <a:p>
            <a:r>
              <a:rPr lang="en-GB" sz="2500" b="1" dirty="0">
                <a:solidFill>
                  <a:schemeClr val="tx1">
                    <a:lumMod val="75000"/>
                    <a:lumOff val="25000"/>
                  </a:schemeClr>
                </a:solidFill>
                <a:latin typeface="Abadi" panose="020B0604020104020204" pitchFamily="34" charset="0"/>
              </a:rPr>
              <a:t>Source: www.ielts.org</a:t>
            </a:r>
          </a:p>
          <a:p>
            <a:pPr lvl="0"/>
            <a:endParaRPr lang="en-GB" sz="4800" dirty="0">
              <a:solidFill>
                <a:srgbClr val="7F1601"/>
              </a:solidFill>
              <a:latin typeface="Abadi" panose="020B0604020104020204" pitchFamily="34" charset="0"/>
              <a:cs typeface="Arial" panose="020B0604020202020204" pitchFamily="34" charset="0"/>
            </a:endParaRPr>
          </a:p>
          <a:p>
            <a:pPr lvl="0"/>
            <a:endParaRPr lang="en-GB" sz="4800" dirty="0">
              <a:solidFill>
                <a:srgbClr val="7F1601"/>
              </a:solidFill>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2140614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5169"/>
            <a:ext cx="55139697" cy="41876073"/>
          </a:xfrm>
          <a:prstGeom prst="rect">
            <a:avLst/>
          </a:prstGeom>
        </p:spPr>
      </p:pic>
      <p:sp>
        <p:nvSpPr>
          <p:cNvPr id="6" name="Rectangle 5">
            <a:extLst>
              <a:ext uri="{FF2B5EF4-FFF2-40B4-BE49-F238E27FC236}">
                <a16:creationId xmlns:a16="http://schemas.microsoft.com/office/drawing/2014/main" id="{1A7D7E44-0E6E-4702-A356-44F6094E5B28}"/>
              </a:ext>
            </a:extLst>
          </p:cNvPr>
          <p:cNvSpPr/>
          <p:nvPr/>
        </p:nvSpPr>
        <p:spPr>
          <a:xfrm>
            <a:off x="762000" y="928315"/>
            <a:ext cx="8077200" cy="6863417"/>
          </a:xfrm>
          <a:prstGeom prst="rect">
            <a:avLst/>
          </a:prstGeom>
        </p:spPr>
        <p:txBody>
          <a:bodyPr wrap="square">
            <a:spAutoFit/>
          </a:bodyPr>
          <a:lstStyle/>
          <a:p>
            <a:pPr lvl="0" algn="ctr"/>
            <a:r>
              <a:rPr lang="en-GB" sz="4800" b="1" dirty="0">
                <a:solidFill>
                  <a:srgbClr val="7F1601"/>
                </a:solidFill>
                <a:latin typeface="Abadi" panose="020B0604020104020204" pitchFamily="34" charset="0"/>
                <a:cs typeface="Arial" panose="020B0604020202020204" pitchFamily="34" charset="0"/>
              </a:rPr>
              <a:t>The aims of EAP</a:t>
            </a:r>
          </a:p>
          <a:p>
            <a:pPr lvl="0"/>
            <a:endParaRPr lang="en-GB" sz="2400" dirty="0">
              <a:solidFill>
                <a:prstClr val="black">
                  <a:lumMod val="75000"/>
                  <a:lumOff val="25000"/>
                </a:prstClr>
              </a:solidFill>
              <a:latin typeface="Abadi" panose="020B0604020104020204" pitchFamily="34" charset="0"/>
              <a:cs typeface="Arial" panose="020B0604020202020204" pitchFamily="34" charset="0"/>
            </a:endParaRPr>
          </a:p>
          <a:p>
            <a:pPr lvl="0"/>
            <a:endParaRPr lang="en-GB" sz="2400" dirty="0">
              <a:solidFill>
                <a:schemeClr val="tx1">
                  <a:lumMod val="85000"/>
                  <a:lumOff val="15000"/>
                </a:schemeClr>
              </a:solidFill>
              <a:latin typeface="Abadi" panose="020B0604020104020204" pitchFamily="34" charset="0"/>
              <a:cs typeface="Arial" panose="020B0604020202020204" pitchFamily="34" charset="0"/>
            </a:endParaRPr>
          </a:p>
          <a:p>
            <a:pPr lvl="0"/>
            <a:r>
              <a:rPr lang="en-GB" sz="2400" b="1" dirty="0">
                <a:solidFill>
                  <a:schemeClr val="tx1">
                    <a:lumMod val="85000"/>
                    <a:lumOff val="15000"/>
                  </a:schemeClr>
                </a:solidFill>
                <a:latin typeface="Abadi" panose="020B0604020104020204" pitchFamily="34" charset="0"/>
                <a:cs typeface="Arial" panose="020B0604020202020204" pitchFamily="34" charset="0"/>
              </a:rPr>
              <a:t>Immediate aim</a:t>
            </a:r>
          </a:p>
          <a:p>
            <a:pPr lvl="0"/>
            <a:r>
              <a:rPr lang="en-GB" sz="2400" dirty="0">
                <a:solidFill>
                  <a:schemeClr val="tx1">
                    <a:lumMod val="85000"/>
                    <a:lumOff val="15000"/>
                  </a:schemeClr>
                </a:solidFill>
                <a:highlight>
                  <a:srgbClr val="00FFFF"/>
                </a:highlight>
                <a:latin typeface="Abadi" panose="020B0604020104020204" pitchFamily="34" charset="0"/>
                <a:cs typeface="Arial" panose="020B0604020202020204" pitchFamily="34" charset="0"/>
              </a:rPr>
              <a:t>To </a:t>
            </a:r>
            <a:r>
              <a:rPr lang="en-GB" sz="2400" dirty="0">
                <a:solidFill>
                  <a:prstClr val="black">
                    <a:lumMod val="75000"/>
                    <a:lumOff val="25000"/>
                  </a:prstClr>
                </a:solidFill>
                <a:highlight>
                  <a:srgbClr val="00FFFF"/>
                </a:highlight>
                <a:latin typeface="Abadi" panose="020B0604020104020204" pitchFamily="34" charset="0"/>
                <a:cs typeface="Arial" panose="020B0604020202020204" pitchFamily="34" charset="0"/>
              </a:rPr>
              <a:t>prepare students for their English-medium academic study </a:t>
            </a:r>
            <a:r>
              <a:rPr lang="en-GB" sz="2400" dirty="0">
                <a:solidFill>
                  <a:schemeClr val="tx1">
                    <a:lumMod val="85000"/>
                    <a:lumOff val="15000"/>
                  </a:schemeClr>
                </a:solidFill>
                <a:highlight>
                  <a:srgbClr val="00FFFF"/>
                </a:highlight>
                <a:latin typeface="Abadi" panose="020B0604020104020204" pitchFamily="34" charset="0"/>
                <a:cs typeface="Arial" panose="020B0604020202020204" pitchFamily="34" charset="0"/>
              </a:rPr>
              <a:t>(skills, language, academic practices, critical thinking)</a:t>
            </a:r>
          </a:p>
          <a:p>
            <a:pPr algn="ctr"/>
            <a:r>
              <a:rPr lang="en-GB" sz="4000" dirty="0">
                <a:solidFill>
                  <a:prstClr val="black">
                    <a:lumMod val="75000"/>
                    <a:lumOff val="25000"/>
                  </a:prstClr>
                </a:solidFill>
                <a:latin typeface="Arial" panose="020B0604020202020204" pitchFamily="34" charset="0"/>
                <a:cs typeface="Arial" panose="020B0604020202020204" pitchFamily="34" charset="0"/>
              </a:rPr>
              <a:t>↓</a:t>
            </a:r>
            <a:endParaRPr lang="en-GB" sz="4000" dirty="0">
              <a:solidFill>
                <a:prstClr val="black">
                  <a:lumMod val="75000"/>
                  <a:lumOff val="25000"/>
                </a:prstClr>
              </a:solidFill>
              <a:latin typeface="Abadi" panose="020B0604020104020204" pitchFamily="34" charset="0"/>
              <a:cs typeface="Arial" panose="020B0604020202020204" pitchFamily="34" charset="0"/>
            </a:endParaRPr>
          </a:p>
          <a:p>
            <a:r>
              <a:rPr lang="en-GB" sz="2400" dirty="0">
                <a:solidFill>
                  <a:prstClr val="black">
                    <a:lumMod val="75000"/>
                    <a:lumOff val="25000"/>
                  </a:prstClr>
                </a:solidFill>
                <a:highlight>
                  <a:srgbClr val="FFFF00"/>
                </a:highlight>
                <a:latin typeface="Abadi" panose="020B0604020104020204" pitchFamily="34" charset="0"/>
                <a:cs typeface="Arial" panose="020B0604020202020204" pitchFamily="34" charset="0"/>
              </a:rPr>
              <a:t>The purpose of academic study is to prepare students for their professions </a:t>
            </a:r>
          </a:p>
          <a:p>
            <a:pPr algn="ctr"/>
            <a:r>
              <a:rPr lang="en-GB" sz="4000" dirty="0">
                <a:solidFill>
                  <a:prstClr val="black">
                    <a:lumMod val="75000"/>
                    <a:lumOff val="25000"/>
                  </a:prstClr>
                </a:solidFill>
                <a:latin typeface="Arial" panose="020B0604020202020204" pitchFamily="34" charset="0"/>
                <a:cs typeface="Arial" panose="020B0604020202020204" pitchFamily="34" charset="0"/>
              </a:rPr>
              <a:t>↓</a:t>
            </a:r>
            <a:endParaRPr lang="en-GB" sz="4000" dirty="0">
              <a:solidFill>
                <a:schemeClr val="tx1">
                  <a:lumMod val="85000"/>
                  <a:lumOff val="15000"/>
                </a:schemeClr>
              </a:solidFill>
              <a:latin typeface="Abadi" panose="020B0604020104020204" pitchFamily="34" charset="0"/>
              <a:cs typeface="Arial" panose="020B0604020202020204" pitchFamily="34" charset="0"/>
            </a:endParaRPr>
          </a:p>
          <a:p>
            <a:pPr lvl="0"/>
            <a:r>
              <a:rPr lang="en-GB" sz="2400" b="1" dirty="0">
                <a:solidFill>
                  <a:schemeClr val="tx1">
                    <a:lumMod val="85000"/>
                    <a:lumOff val="15000"/>
                  </a:schemeClr>
                </a:solidFill>
                <a:latin typeface="Abadi" panose="020B0604020104020204" pitchFamily="34" charset="0"/>
                <a:cs typeface="Arial" panose="020B0604020202020204" pitchFamily="34" charset="0"/>
              </a:rPr>
              <a:t>Ultimate aim</a:t>
            </a:r>
          </a:p>
          <a:p>
            <a:pPr lvl="0"/>
            <a:r>
              <a:rPr lang="en-GB" sz="2400" dirty="0">
                <a:solidFill>
                  <a:schemeClr val="tx1">
                    <a:lumMod val="85000"/>
                    <a:lumOff val="15000"/>
                  </a:schemeClr>
                </a:solidFill>
                <a:highlight>
                  <a:srgbClr val="00FF00"/>
                </a:highlight>
                <a:latin typeface="Abadi" panose="020B0604020104020204" pitchFamily="34" charset="0"/>
                <a:cs typeface="Arial" panose="020B0604020202020204" pitchFamily="34" charset="0"/>
              </a:rPr>
              <a:t>To meet these students’ future professional needs</a:t>
            </a:r>
          </a:p>
          <a:p>
            <a:pPr lvl="0"/>
            <a:endParaRPr lang="en-GB" sz="4800" dirty="0">
              <a:solidFill>
                <a:srgbClr val="7F1601"/>
              </a:solidFill>
              <a:latin typeface="Abadi" panose="020B0604020104020204" pitchFamily="34" charset="0"/>
              <a:cs typeface="Arial" panose="020B0604020202020204" pitchFamily="34" charset="0"/>
            </a:endParaRPr>
          </a:p>
          <a:p>
            <a:pPr lvl="0"/>
            <a:endParaRPr lang="en-GB" sz="4800" dirty="0">
              <a:solidFill>
                <a:srgbClr val="7F1601"/>
              </a:solidFill>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2216229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393400"/>
            <a:ext cx="43709697" cy="33195512"/>
          </a:xfrm>
          <a:prstGeom prst="rect">
            <a:avLst/>
          </a:prstGeom>
        </p:spPr>
      </p:pic>
      <p:sp>
        <p:nvSpPr>
          <p:cNvPr id="7" name="Rectangle 6">
            <a:extLst>
              <a:ext uri="{FF2B5EF4-FFF2-40B4-BE49-F238E27FC236}">
                <a16:creationId xmlns:a16="http://schemas.microsoft.com/office/drawing/2014/main" id="{23E58F12-D16F-4658-ACDC-84111EAB2D75}"/>
              </a:ext>
            </a:extLst>
          </p:cNvPr>
          <p:cNvSpPr/>
          <p:nvPr/>
        </p:nvSpPr>
        <p:spPr>
          <a:xfrm>
            <a:off x="533400" y="838200"/>
            <a:ext cx="8229600" cy="5693866"/>
          </a:xfrm>
          <a:prstGeom prst="rect">
            <a:avLst/>
          </a:prstGeom>
        </p:spPr>
        <p:txBody>
          <a:bodyPr wrap="square">
            <a:spAutoFit/>
          </a:bodyPr>
          <a:lstStyle/>
          <a:p>
            <a:pPr algn="ctr"/>
            <a:r>
              <a:rPr lang="en-GB" sz="4600" b="1" dirty="0">
                <a:solidFill>
                  <a:srgbClr val="7F1601"/>
                </a:solidFill>
                <a:latin typeface="Abadi" panose="020B0604020104020204" pitchFamily="34" charset="0"/>
              </a:rPr>
              <a:t>Out of our silos, into the streets: introducing EAP</a:t>
            </a:r>
            <a:r>
              <a:rPr lang="en-GB" sz="4600" b="1" baseline="30000" dirty="0">
                <a:solidFill>
                  <a:srgbClr val="7F1601"/>
                </a:solidFill>
                <a:latin typeface="Abadi" panose="020B0604020104020204" pitchFamily="34" charset="0"/>
              </a:rPr>
              <a:t>2</a:t>
            </a:r>
            <a:endParaRPr lang="en-GB" sz="4600" dirty="0">
              <a:solidFill>
                <a:srgbClr val="7F1601"/>
              </a:solidFill>
              <a:latin typeface="Abadi" panose="020B0604020104020204" pitchFamily="34" charset="0"/>
            </a:endParaRPr>
          </a:p>
          <a:p>
            <a:pPr lvl="0"/>
            <a:endParaRPr lang="en-GB" sz="2800" dirty="0">
              <a:solidFill>
                <a:prstClr val="black">
                  <a:lumMod val="85000"/>
                  <a:lumOff val="15000"/>
                </a:prstClr>
              </a:solidFill>
              <a:latin typeface="Abadi" panose="020B0604020104020204" pitchFamily="34" charset="0"/>
              <a:cs typeface="Arial" panose="020B0604020202020204" pitchFamily="34" charset="0"/>
            </a:endParaRPr>
          </a:p>
          <a:p>
            <a:pPr lvl="0"/>
            <a:r>
              <a:rPr lang="en-GB" sz="2800" dirty="0">
                <a:solidFill>
                  <a:prstClr val="black">
                    <a:lumMod val="85000"/>
                    <a:lumOff val="15000"/>
                  </a:prstClr>
                </a:solidFill>
                <a:latin typeface="Abadi" panose="020B0604020104020204" pitchFamily="34" charset="0"/>
                <a:cs typeface="Arial" panose="020B0604020202020204" pitchFamily="34" charset="0"/>
              </a:rPr>
              <a:t>It is time to reconceptualize EAP out of its comfort zone in EMI institutions in order to be more outward looking, specifically in terms of a new focus on </a:t>
            </a:r>
            <a:r>
              <a:rPr lang="en-GB" sz="2800" dirty="0">
                <a:solidFill>
                  <a:prstClr val="black">
                    <a:lumMod val="85000"/>
                    <a:lumOff val="15000"/>
                  </a:prstClr>
                </a:solidFill>
                <a:highlight>
                  <a:srgbClr val="FFFF00"/>
                </a:highlight>
                <a:latin typeface="Abadi" panose="020B0604020104020204" pitchFamily="34" charset="0"/>
                <a:cs typeface="Arial" panose="020B0604020202020204" pitchFamily="34" charset="0"/>
              </a:rPr>
              <a:t>both academic and professional</a:t>
            </a:r>
            <a:r>
              <a:rPr lang="en-GB" sz="2800" dirty="0">
                <a:solidFill>
                  <a:prstClr val="black">
                    <a:lumMod val="85000"/>
                    <a:lumOff val="15000"/>
                  </a:prstClr>
                </a:solidFill>
                <a:latin typeface="Abadi" panose="020B0604020104020204" pitchFamily="34" charset="0"/>
                <a:cs typeface="Arial" panose="020B0604020202020204" pitchFamily="34" charset="0"/>
              </a:rPr>
              <a:t> skills and competences.</a:t>
            </a:r>
          </a:p>
          <a:p>
            <a:pPr lvl="0"/>
            <a:endParaRPr lang="en-GB" sz="2800" dirty="0">
              <a:solidFill>
                <a:prstClr val="black">
                  <a:lumMod val="85000"/>
                  <a:lumOff val="15000"/>
                </a:prstClr>
              </a:solidFill>
              <a:latin typeface="Abadi" panose="020B0604020104020204" pitchFamily="34" charset="0"/>
              <a:cs typeface="Arial" panose="020B0604020202020204" pitchFamily="34" charset="0"/>
            </a:endParaRPr>
          </a:p>
          <a:p>
            <a:pPr lvl="0"/>
            <a:r>
              <a:rPr lang="en-GB" sz="2800" dirty="0">
                <a:solidFill>
                  <a:prstClr val="black">
                    <a:lumMod val="85000"/>
                    <a:lumOff val="15000"/>
                  </a:prstClr>
                </a:solidFill>
                <a:latin typeface="Abadi" panose="020B0604020104020204" pitchFamily="34" charset="0"/>
                <a:cs typeface="Arial" panose="020B0604020202020204" pitchFamily="34" charset="0"/>
              </a:rPr>
              <a:t>This is my imagined future of EAP.</a:t>
            </a:r>
          </a:p>
          <a:p>
            <a:pPr lvl="0"/>
            <a:endParaRPr lang="en-GB" sz="2800" dirty="0">
              <a:solidFill>
                <a:prstClr val="black">
                  <a:lumMod val="85000"/>
                  <a:lumOff val="15000"/>
                </a:prstClr>
              </a:solidFill>
              <a:latin typeface="Abadi" panose="020B0604020104020204" pitchFamily="34" charset="0"/>
              <a:cs typeface="Arial" panose="020B0604020202020204" pitchFamily="34" charset="0"/>
            </a:endParaRPr>
          </a:p>
          <a:p>
            <a:pPr lvl="0"/>
            <a:endParaRPr lang="en-GB" sz="2400" dirty="0">
              <a:solidFill>
                <a:prstClr val="black">
                  <a:lumMod val="85000"/>
                  <a:lumOff val="15000"/>
                </a:prstClr>
              </a:solidFill>
              <a:latin typeface="Abadi" panose="020B0604020104020204" pitchFamily="34" charset="0"/>
              <a:cs typeface="Arial" panose="020B0604020202020204" pitchFamily="34" charset="0"/>
            </a:endParaRPr>
          </a:p>
          <a:p>
            <a:pPr lvl="0"/>
            <a:endParaRPr lang="en-GB" sz="2400" b="1" dirty="0">
              <a:solidFill>
                <a:prstClr val="black">
                  <a:lumMod val="85000"/>
                  <a:lumOff val="15000"/>
                </a:prstClr>
              </a:solidFill>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3423912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71698-1EEC-4159-AE83-6C5C54AB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0" y="-14859000"/>
            <a:ext cx="43709697" cy="33195512"/>
          </a:xfrm>
          <a:prstGeom prst="rect">
            <a:avLst/>
          </a:prstGeom>
        </p:spPr>
      </p:pic>
      <p:sp>
        <p:nvSpPr>
          <p:cNvPr id="2" name="Rectangle 1">
            <a:extLst>
              <a:ext uri="{FF2B5EF4-FFF2-40B4-BE49-F238E27FC236}">
                <a16:creationId xmlns:a16="http://schemas.microsoft.com/office/drawing/2014/main" id="{B4D8A074-6693-451D-B379-9D00864DE038}"/>
              </a:ext>
            </a:extLst>
          </p:cNvPr>
          <p:cNvSpPr/>
          <p:nvPr/>
        </p:nvSpPr>
        <p:spPr>
          <a:xfrm>
            <a:off x="2286000" y="2819400"/>
            <a:ext cx="5370949" cy="3416320"/>
          </a:xfrm>
          <a:prstGeom prst="rect">
            <a:avLst/>
          </a:prstGeom>
        </p:spPr>
        <p:txBody>
          <a:bodyPr wrap="square">
            <a:spAutoFit/>
          </a:bodyPr>
          <a:lstStyle/>
          <a:p>
            <a:pPr lvl="0" algn="ctr"/>
            <a:r>
              <a:rPr lang="en-GB" sz="4800" b="1" dirty="0">
                <a:solidFill>
                  <a:srgbClr val="7F1601"/>
                </a:solidFill>
                <a:latin typeface="Abadi" panose="020B0604020104020204" pitchFamily="34" charset="0"/>
                <a:cs typeface="Arial" panose="020B0604020202020204" pitchFamily="34" charset="0"/>
              </a:rPr>
              <a:t>Perspectives</a:t>
            </a:r>
          </a:p>
          <a:p>
            <a:pPr lvl="0"/>
            <a:endParaRPr lang="en-GB" sz="2800" b="1" dirty="0">
              <a:latin typeface="Abadi" panose="020B0604020104020204" pitchFamily="34" charset="0"/>
              <a:cs typeface="Arial" panose="020B0604020202020204" pitchFamily="34" charset="0"/>
            </a:endParaRPr>
          </a:p>
          <a:p>
            <a:pPr lvl="0"/>
            <a:r>
              <a:rPr lang="en-GB" sz="2800" b="1" dirty="0">
                <a:latin typeface="Abadi" panose="020B0604020104020204" pitchFamily="34" charset="0"/>
                <a:cs typeface="Arial" panose="020B0604020202020204" pitchFamily="34" charset="0"/>
              </a:rPr>
              <a:t>1 School		6 International</a:t>
            </a:r>
          </a:p>
          <a:p>
            <a:pPr lvl="0"/>
            <a:r>
              <a:rPr lang="en-GB" sz="2800" b="1" dirty="0">
                <a:latin typeface="Abadi" panose="020B0604020104020204" pitchFamily="34" charset="0"/>
                <a:cs typeface="Arial" panose="020B0604020202020204" pitchFamily="34" charset="0"/>
              </a:rPr>
              <a:t>2 Business		7 Government</a:t>
            </a:r>
          </a:p>
          <a:p>
            <a:pPr lvl="0"/>
            <a:r>
              <a:rPr lang="en-GB" sz="2800" b="1" dirty="0">
                <a:latin typeface="Abadi" panose="020B0604020104020204" pitchFamily="34" charset="0"/>
                <a:cs typeface="Arial" panose="020B0604020202020204" pitchFamily="34" charset="0"/>
              </a:rPr>
              <a:t>3 Charity		8 University </a:t>
            </a:r>
          </a:p>
          <a:p>
            <a:pPr lvl="0"/>
            <a:r>
              <a:rPr lang="en-GB" sz="2800" b="1" dirty="0">
                <a:latin typeface="Abadi" panose="020B0604020104020204" pitchFamily="34" charset="0"/>
                <a:cs typeface="Arial" panose="020B0604020202020204" pitchFamily="34" charset="0"/>
              </a:rPr>
              <a:t>4 Research 		9 EAP teacher</a:t>
            </a:r>
          </a:p>
          <a:p>
            <a:pPr lvl="0"/>
            <a:r>
              <a:rPr lang="en-GB" sz="2800" b="1" dirty="0">
                <a:latin typeface="Abadi" panose="020B0604020104020204" pitchFamily="34" charset="0"/>
                <a:cs typeface="Arial" panose="020B0604020202020204" pitchFamily="34" charset="0"/>
              </a:rPr>
              <a:t>5 Publisher		10 EAP student</a:t>
            </a:r>
          </a:p>
        </p:txBody>
      </p:sp>
    </p:spTree>
    <p:extLst>
      <p:ext uri="{BB962C8B-B14F-4D97-AF65-F5344CB8AC3E}">
        <p14:creationId xmlns:p14="http://schemas.microsoft.com/office/powerpoint/2010/main" val="3668458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27817</TotalTime>
  <Words>3023</Words>
  <Application>Microsoft Office PowerPoint</Application>
  <PresentationFormat>On-screen Show (4:3)</PresentationFormat>
  <Paragraphs>336</Paragraphs>
  <Slides>58</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58</vt:i4>
      </vt:variant>
    </vt:vector>
  </HeadingPairs>
  <TitlesOfParts>
    <vt:vector size="64" baseType="lpstr">
      <vt:lpstr>Abadi</vt:lpstr>
      <vt:lpstr>Arial</vt:lpstr>
      <vt:lpstr>Calibri</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Lose those words: how to write shorter, more effective, texts</dc:title>
  <dc:creator>Edward</dc:creator>
  <cp:lastModifiedBy>Edward De Chazal</cp:lastModifiedBy>
  <cp:revision>272</cp:revision>
  <cp:lastPrinted>2019-11-08T13:01:05Z</cp:lastPrinted>
  <dcterms:created xsi:type="dcterms:W3CDTF">2006-08-16T00:00:00Z</dcterms:created>
  <dcterms:modified xsi:type="dcterms:W3CDTF">2019-11-15T16:49:20Z</dcterms:modified>
</cp:coreProperties>
</file>