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4" r:id="rId4"/>
    <p:sldId id="265" r:id="rId5"/>
    <p:sldId id="259" r:id="rId6"/>
    <p:sldId id="260" r:id="rId7"/>
    <p:sldId id="267" r:id="rId8"/>
    <p:sldId id="268" r:id="rId9"/>
    <p:sldId id="269" r:id="rId10"/>
    <p:sldId id="270" r:id="rId11"/>
    <p:sldId id="263" r:id="rId12"/>
  </p:sldIdLst>
  <p:sldSz cx="9144000" cy="5143500" type="screen16x9"/>
  <p:notesSz cx="6669088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Allen" initials="EA" lastIdx="1" clrIdx="0">
    <p:extLst>
      <p:ext uri="{19B8F6BF-5375-455C-9EA6-DF929625EA0E}">
        <p15:presenceInfo xmlns:p15="http://schemas.microsoft.com/office/powerpoint/2012/main" userId="S::ea15052@bristol.ac.uk::dadab231-1603-4d8f-aa4c-ad6b174079a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BDD9"/>
    <a:srgbClr val="AB1E2C"/>
    <a:srgbClr val="E02299"/>
    <a:srgbClr val="631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D99C21-49D9-4E1D-B09E-E62165BFC6B3}" v="6" dt="2019-05-13T10:29:14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4933" autoAdjust="0"/>
  </p:normalViewPr>
  <p:slideViewPr>
    <p:cSldViewPr snapToGrid="0">
      <p:cViewPr varScale="1">
        <p:scale>
          <a:sx n="75" d="100"/>
          <a:sy n="75" d="100"/>
        </p:scale>
        <p:origin x="255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Allen" userId="S::ea15052@bristol.ac.uk::dadab231-1603-4d8f-aa4c-ad6b174079ac" providerId="AD" clId="Web-{24B77CCC-1F7D-9D12-E4B9-3724AB14AC7B}"/>
    <pc:docChg chg="modSld">
      <pc:chgData name="Elizabeth Allen" userId="S::ea15052@bristol.ac.uk::dadab231-1603-4d8f-aa4c-ad6b174079ac" providerId="AD" clId="Web-{24B77CCC-1F7D-9D12-E4B9-3724AB14AC7B}" dt="2019-05-09T14:24:24.732" v="24" actId="20577"/>
      <pc:docMkLst>
        <pc:docMk/>
      </pc:docMkLst>
      <pc:sldChg chg="modSp">
        <pc:chgData name="Elizabeth Allen" userId="S::ea15052@bristol.ac.uk::dadab231-1603-4d8f-aa4c-ad6b174079ac" providerId="AD" clId="Web-{24B77CCC-1F7D-9D12-E4B9-3724AB14AC7B}" dt="2019-05-09T14:11:27.328" v="8" actId="20577"/>
        <pc:sldMkLst>
          <pc:docMk/>
          <pc:sldMk cId="2698536009" sldId="259"/>
        </pc:sldMkLst>
        <pc:spChg chg="mod">
          <ac:chgData name="Elizabeth Allen" userId="S::ea15052@bristol.ac.uk::dadab231-1603-4d8f-aa4c-ad6b174079ac" providerId="AD" clId="Web-{24B77CCC-1F7D-9D12-E4B9-3724AB14AC7B}" dt="2019-05-09T14:11:27.328" v="8" actId="20577"/>
          <ac:spMkLst>
            <pc:docMk/>
            <pc:sldMk cId="2698536009" sldId="259"/>
            <ac:spMk id="3" creationId="{53F58CC8-DCA4-4746-8455-57BD16C4CE35}"/>
          </ac:spMkLst>
        </pc:spChg>
      </pc:sldChg>
      <pc:sldChg chg="modSp">
        <pc:chgData name="Elizabeth Allen" userId="S::ea15052@bristol.ac.uk::dadab231-1603-4d8f-aa4c-ad6b174079ac" providerId="AD" clId="Web-{24B77CCC-1F7D-9D12-E4B9-3724AB14AC7B}" dt="2019-05-09T14:11:52.156" v="22" actId="20577"/>
        <pc:sldMkLst>
          <pc:docMk/>
          <pc:sldMk cId="4252866043" sldId="260"/>
        </pc:sldMkLst>
        <pc:spChg chg="mod">
          <ac:chgData name="Elizabeth Allen" userId="S::ea15052@bristol.ac.uk::dadab231-1603-4d8f-aa4c-ad6b174079ac" providerId="AD" clId="Web-{24B77CCC-1F7D-9D12-E4B9-3724AB14AC7B}" dt="2019-05-09T14:11:52.156" v="22" actId="20577"/>
          <ac:spMkLst>
            <pc:docMk/>
            <pc:sldMk cId="4252866043" sldId="260"/>
            <ac:spMk id="4" creationId="{E84D51B1-6A86-4C1F-855E-73DC89857F6A}"/>
          </ac:spMkLst>
        </pc:spChg>
      </pc:sldChg>
    </pc:docChg>
  </pc:docChgLst>
  <pc:docChgLst>
    <pc:chgData name="Lisa Hanson" userId="40e23b00-b7a5-4f3f-a4f3-936f2b70862e" providerId="ADAL" clId="{299C9E81-3771-426D-88DF-2A0D958AF9E3}"/>
    <pc:docChg chg="modSld">
      <pc:chgData name="Lisa Hanson" userId="40e23b00-b7a5-4f3f-a4f3-936f2b70862e" providerId="ADAL" clId="{299C9E81-3771-426D-88DF-2A0D958AF9E3}" dt="2019-04-01T16:26:09.843" v="56" actId="20577"/>
      <pc:docMkLst>
        <pc:docMk/>
      </pc:docMkLst>
      <pc:sldChg chg="modNotesTx">
        <pc:chgData name="Lisa Hanson" userId="40e23b00-b7a5-4f3f-a4f3-936f2b70862e" providerId="ADAL" clId="{299C9E81-3771-426D-88DF-2A0D958AF9E3}" dt="2019-04-01T16:26:09.843" v="56" actId="20577"/>
        <pc:sldMkLst>
          <pc:docMk/>
          <pc:sldMk cId="3517559531" sldId="256"/>
        </pc:sldMkLst>
      </pc:sldChg>
    </pc:docChg>
  </pc:docChgLst>
  <pc:docChgLst>
    <pc:chgData name="Elizabeth Allen" userId="dadab231-1603-4d8f-aa4c-ad6b174079ac" providerId="ADAL" clId="{128A892B-DFAA-4C6D-8321-E74B17D650BE}"/>
    <pc:docChg chg="custSel modSld modNotesMaster">
      <pc:chgData name="Elizabeth Allen" userId="dadab231-1603-4d8f-aa4c-ad6b174079ac" providerId="ADAL" clId="{128A892B-DFAA-4C6D-8321-E74B17D650BE}" dt="2019-05-07T09:47:53.084" v="2" actId="27636"/>
      <pc:docMkLst>
        <pc:docMk/>
      </pc:docMkLst>
    </pc:docChg>
  </pc:docChgLst>
  <pc:docChgLst>
    <pc:chgData name="Maxine Gillway" userId="S::mlmlg@bristol.ac.uk::7ddd4495-5fa7-492d-9190-c109289aec2d" providerId="AD" clId="Web-{3F1C5F05-C11D-45E6-AA6C-2A1E4EB1F659}"/>
    <pc:docChg chg="addSld delSld modSld">
      <pc:chgData name="Maxine Gillway" userId="S::mlmlg@bristol.ac.uk::7ddd4495-5fa7-492d-9190-c109289aec2d" providerId="AD" clId="Web-{3F1C5F05-C11D-45E6-AA6C-2A1E4EB1F659}" dt="2019-04-02T14:11:22.962" v="719"/>
      <pc:docMkLst>
        <pc:docMk/>
      </pc:docMkLst>
      <pc:sldChg chg="modSp">
        <pc:chgData name="Maxine Gillway" userId="S::mlmlg@bristol.ac.uk::7ddd4495-5fa7-492d-9190-c109289aec2d" providerId="AD" clId="Web-{3F1C5F05-C11D-45E6-AA6C-2A1E4EB1F659}" dt="2019-04-02T13:16:07.868" v="0" actId="20577"/>
        <pc:sldMkLst>
          <pc:docMk/>
          <pc:sldMk cId="3517559531" sldId="256"/>
        </pc:sldMkLst>
        <pc:spChg chg="mod">
          <ac:chgData name="Maxine Gillway" userId="S::mlmlg@bristol.ac.uk::7ddd4495-5fa7-492d-9190-c109289aec2d" providerId="AD" clId="Web-{3F1C5F05-C11D-45E6-AA6C-2A1E4EB1F659}" dt="2019-04-02T13:16:07.868" v="0" actId="20577"/>
          <ac:spMkLst>
            <pc:docMk/>
            <pc:sldMk cId="3517559531" sldId="256"/>
            <ac:spMk id="2" creationId="{D6860E1E-23A3-1D45-B3FD-A0BB8EC4B1B7}"/>
          </ac:spMkLst>
        </pc:spChg>
      </pc:sldChg>
      <pc:sldChg chg="addSp modSp modNotes">
        <pc:chgData name="Maxine Gillway" userId="S::mlmlg@bristol.ac.uk::7ddd4495-5fa7-492d-9190-c109289aec2d" providerId="AD" clId="Web-{3F1C5F05-C11D-45E6-AA6C-2A1E4EB1F659}" dt="2019-04-02T14:11:07.400" v="718"/>
        <pc:sldMkLst>
          <pc:docMk/>
          <pc:sldMk cId="2079934389" sldId="257"/>
        </pc:sldMkLst>
        <pc:spChg chg="mod">
          <ac:chgData name="Maxine Gillway" userId="S::mlmlg@bristol.ac.uk::7ddd4495-5fa7-492d-9190-c109289aec2d" providerId="AD" clId="Web-{3F1C5F05-C11D-45E6-AA6C-2A1E4EB1F659}" dt="2019-04-02T14:03:14.663" v="503" actId="20577"/>
          <ac:spMkLst>
            <pc:docMk/>
            <pc:sldMk cId="2079934389" sldId="257"/>
            <ac:spMk id="2" creationId="{B1DD71AE-0B67-406D-A4C3-3A58BE708613}"/>
          </ac:spMkLst>
        </pc:spChg>
        <pc:spChg chg="mod">
          <ac:chgData name="Maxine Gillway" userId="S::mlmlg@bristol.ac.uk::7ddd4495-5fa7-492d-9190-c109289aec2d" providerId="AD" clId="Web-{3F1C5F05-C11D-45E6-AA6C-2A1E4EB1F659}" dt="2019-04-02T14:09:53.696" v="687" actId="20577"/>
          <ac:spMkLst>
            <pc:docMk/>
            <pc:sldMk cId="2079934389" sldId="257"/>
            <ac:spMk id="3" creationId="{53F58CC8-DCA4-4746-8455-57BD16C4CE35}"/>
          </ac:spMkLst>
        </pc:spChg>
        <pc:picChg chg="add mod">
          <ac:chgData name="Maxine Gillway" userId="S::mlmlg@bristol.ac.uk::7ddd4495-5fa7-492d-9190-c109289aec2d" providerId="AD" clId="Web-{3F1C5F05-C11D-45E6-AA6C-2A1E4EB1F659}" dt="2019-04-02T13:33:31.011" v="318" actId="1076"/>
          <ac:picMkLst>
            <pc:docMk/>
            <pc:sldMk cId="2079934389" sldId="257"/>
            <ac:picMk id="4" creationId="{812B75C6-B4D5-4C60-AE90-F30FBF0DB147}"/>
          </ac:picMkLst>
        </pc:picChg>
      </pc:sldChg>
      <pc:sldChg chg="addSp delSp modSp new modNotes">
        <pc:chgData name="Maxine Gillway" userId="S::mlmlg@bristol.ac.uk::7ddd4495-5fa7-492d-9190-c109289aec2d" providerId="AD" clId="Web-{3F1C5F05-C11D-45E6-AA6C-2A1E4EB1F659}" dt="2019-04-02T14:08:48.009" v="678"/>
        <pc:sldMkLst>
          <pc:docMk/>
          <pc:sldMk cId="2300666349" sldId="264"/>
        </pc:sldMkLst>
        <pc:spChg chg="del">
          <ac:chgData name="Maxine Gillway" userId="S::mlmlg@bristol.ac.uk::7ddd4495-5fa7-492d-9190-c109289aec2d" providerId="AD" clId="Web-{3F1C5F05-C11D-45E6-AA6C-2A1E4EB1F659}" dt="2019-04-02T13:35:50.149" v="326"/>
          <ac:spMkLst>
            <pc:docMk/>
            <pc:sldMk cId="2300666349" sldId="264"/>
            <ac:spMk id="2" creationId="{84225E35-1A49-453C-A58F-37F4CD7EAEAA}"/>
          </ac:spMkLst>
        </pc:spChg>
        <pc:spChg chg="del">
          <ac:chgData name="Maxine Gillway" userId="S::mlmlg@bristol.ac.uk::7ddd4495-5fa7-492d-9190-c109289aec2d" providerId="AD" clId="Web-{3F1C5F05-C11D-45E6-AA6C-2A1E4EB1F659}" dt="2019-04-02T13:34:42.744" v="323"/>
          <ac:spMkLst>
            <pc:docMk/>
            <pc:sldMk cId="2300666349" sldId="264"/>
            <ac:spMk id="3" creationId="{459A4BCE-8A9B-4E6B-B6E8-68CCF8951D33}"/>
          </ac:spMkLst>
        </pc:spChg>
        <pc:spChg chg="del">
          <ac:chgData name="Maxine Gillway" userId="S::mlmlg@bristol.ac.uk::7ddd4495-5fa7-492d-9190-c109289aec2d" providerId="AD" clId="Web-{3F1C5F05-C11D-45E6-AA6C-2A1E4EB1F659}" dt="2019-04-02T13:34:17.151" v="320"/>
          <ac:spMkLst>
            <pc:docMk/>
            <pc:sldMk cId="2300666349" sldId="264"/>
            <ac:spMk id="4" creationId="{CFD64B81-3E47-48E9-B661-B97176DFBDDC}"/>
          </ac:spMkLst>
        </pc:spChg>
        <pc:spChg chg="del mod">
          <ac:chgData name="Maxine Gillway" userId="S::mlmlg@bristol.ac.uk::7ddd4495-5fa7-492d-9190-c109289aec2d" providerId="AD" clId="Web-{3F1C5F05-C11D-45E6-AA6C-2A1E4EB1F659}" dt="2019-04-02T13:35:56.493" v="327"/>
          <ac:spMkLst>
            <pc:docMk/>
            <pc:sldMk cId="2300666349" sldId="264"/>
            <ac:spMk id="5" creationId="{4847F598-D929-4E5B-A6FB-115C99C600D4}"/>
          </ac:spMkLst>
        </pc:spChg>
        <pc:spChg chg="add del mod">
          <ac:chgData name="Maxine Gillway" userId="S::mlmlg@bristol.ac.uk::7ddd4495-5fa7-492d-9190-c109289aec2d" providerId="AD" clId="Web-{3F1C5F05-C11D-45E6-AA6C-2A1E4EB1F659}" dt="2019-04-02T13:35:46.274" v="325"/>
          <ac:spMkLst>
            <pc:docMk/>
            <pc:sldMk cId="2300666349" sldId="264"/>
            <ac:spMk id="9" creationId="{19ABB014-D31C-4755-88B4-7C09C9015355}"/>
          </ac:spMkLst>
        </pc:spChg>
        <pc:picChg chg="add del mod ord modCrop">
          <ac:chgData name="Maxine Gillway" userId="S::mlmlg@bristol.ac.uk::7ddd4495-5fa7-492d-9190-c109289aec2d" providerId="AD" clId="Web-{3F1C5F05-C11D-45E6-AA6C-2A1E4EB1F659}" dt="2019-04-02T13:34:35.416" v="322"/>
          <ac:picMkLst>
            <pc:docMk/>
            <pc:sldMk cId="2300666349" sldId="264"/>
            <ac:picMk id="6" creationId="{57A56DA6-7A8C-4C6E-8408-0CB8C953EF5C}"/>
          </ac:picMkLst>
        </pc:picChg>
        <pc:picChg chg="add mod">
          <ac:chgData name="Maxine Gillway" userId="S::mlmlg@bristol.ac.uk::7ddd4495-5fa7-492d-9190-c109289aec2d" providerId="AD" clId="Web-{3F1C5F05-C11D-45E6-AA6C-2A1E4EB1F659}" dt="2019-04-02T13:36:35.571" v="330" actId="14100"/>
          <ac:picMkLst>
            <pc:docMk/>
            <pc:sldMk cId="2300666349" sldId="264"/>
            <ac:picMk id="10" creationId="{57049F52-988C-4432-97BA-F78FEB9EE498}"/>
          </ac:picMkLst>
        </pc:picChg>
      </pc:sldChg>
      <pc:sldChg chg="addSp delSp modSp new modNotes">
        <pc:chgData name="Maxine Gillway" userId="S::mlmlg@bristol.ac.uk::7ddd4495-5fa7-492d-9190-c109289aec2d" providerId="AD" clId="Web-{3F1C5F05-C11D-45E6-AA6C-2A1E4EB1F659}" dt="2019-04-02T14:09:29.477" v="684"/>
        <pc:sldMkLst>
          <pc:docMk/>
          <pc:sldMk cId="1700475244" sldId="265"/>
        </pc:sldMkLst>
        <pc:spChg chg="del">
          <ac:chgData name="Maxine Gillway" userId="S::mlmlg@bristol.ac.uk::7ddd4495-5fa7-492d-9190-c109289aec2d" providerId="AD" clId="Web-{3F1C5F05-C11D-45E6-AA6C-2A1E4EB1F659}" dt="2019-04-02T13:37:41.273" v="332"/>
          <ac:spMkLst>
            <pc:docMk/>
            <pc:sldMk cId="1700475244" sldId="265"/>
            <ac:spMk id="2" creationId="{9155C683-57E5-4882-89B5-52958CF98825}"/>
          </ac:spMkLst>
        </pc:spChg>
        <pc:spChg chg="del">
          <ac:chgData name="Maxine Gillway" userId="S::mlmlg@bristol.ac.uk::7ddd4495-5fa7-492d-9190-c109289aec2d" providerId="AD" clId="Web-{3F1C5F05-C11D-45E6-AA6C-2A1E4EB1F659}" dt="2019-04-02T13:37:43.304" v="333"/>
          <ac:spMkLst>
            <pc:docMk/>
            <pc:sldMk cId="1700475244" sldId="265"/>
            <ac:spMk id="3" creationId="{0F7C05C1-F22F-4A80-B6B7-610C1EFDF023}"/>
          </ac:spMkLst>
        </pc:spChg>
        <pc:spChg chg="del">
          <ac:chgData name="Maxine Gillway" userId="S::mlmlg@bristol.ac.uk::7ddd4495-5fa7-492d-9190-c109289aec2d" providerId="AD" clId="Web-{3F1C5F05-C11D-45E6-AA6C-2A1E4EB1F659}" dt="2019-04-02T13:37:45.351" v="334"/>
          <ac:spMkLst>
            <pc:docMk/>
            <pc:sldMk cId="1700475244" sldId="265"/>
            <ac:spMk id="4" creationId="{9CED69A5-8D0D-44E3-AD96-1CE970CB6E5C}"/>
          </ac:spMkLst>
        </pc:spChg>
        <pc:spChg chg="del">
          <ac:chgData name="Maxine Gillway" userId="S::mlmlg@bristol.ac.uk::7ddd4495-5fa7-492d-9190-c109289aec2d" providerId="AD" clId="Web-{3F1C5F05-C11D-45E6-AA6C-2A1E4EB1F659}" dt="2019-04-02T13:37:48.617" v="335"/>
          <ac:spMkLst>
            <pc:docMk/>
            <pc:sldMk cId="1700475244" sldId="265"/>
            <ac:spMk id="5" creationId="{3BEC1396-2225-4B0A-BF47-0C760CBAE2D9}"/>
          </ac:spMkLst>
        </pc:spChg>
        <pc:picChg chg="add mod">
          <ac:chgData name="Maxine Gillway" userId="S::mlmlg@bristol.ac.uk::7ddd4495-5fa7-492d-9190-c109289aec2d" providerId="AD" clId="Web-{3F1C5F05-C11D-45E6-AA6C-2A1E4EB1F659}" dt="2019-04-02T13:38:05.585" v="338" actId="14100"/>
          <ac:picMkLst>
            <pc:docMk/>
            <pc:sldMk cId="1700475244" sldId="265"/>
            <ac:picMk id="6" creationId="{91AE4ADE-9045-40DB-AD9D-49454C1470A1}"/>
          </ac:picMkLst>
        </pc:picChg>
      </pc:sldChg>
    </pc:docChg>
  </pc:docChgLst>
  <pc:docChgLst>
    <pc:chgData name="Elizabeth Allen" userId="S::ea15052@bristol.ac.uk::dadab231-1603-4d8f-aa4c-ad6b174079ac" providerId="AD" clId="Web-{9437A38B-0CD6-0071-0440-8DC4EB06A95B}"/>
    <pc:docChg chg="modSld">
      <pc:chgData name="Elizabeth Allen" userId="S::ea15052@bristol.ac.uk::dadab231-1603-4d8f-aa4c-ad6b174079ac" providerId="AD" clId="Web-{9437A38B-0CD6-0071-0440-8DC4EB06A95B}" dt="2019-05-04T14:01:59.001" v="320" actId="20577"/>
      <pc:docMkLst>
        <pc:docMk/>
      </pc:docMkLst>
      <pc:sldChg chg="modSp addAnim delAnim modAnim modNotes">
        <pc:chgData name="Elizabeth Allen" userId="S::ea15052@bristol.ac.uk::dadab231-1603-4d8f-aa4c-ad6b174079ac" providerId="AD" clId="Web-{9437A38B-0CD6-0071-0440-8DC4EB06A95B}" dt="2019-05-04T14:01:59.001" v="319" actId="20577"/>
        <pc:sldMkLst>
          <pc:docMk/>
          <pc:sldMk cId="4252866043" sldId="260"/>
        </pc:sldMkLst>
        <pc:spChg chg="mod">
          <ac:chgData name="Elizabeth Allen" userId="S::ea15052@bristol.ac.uk::dadab231-1603-4d8f-aa4c-ad6b174079ac" providerId="AD" clId="Web-{9437A38B-0CD6-0071-0440-8DC4EB06A95B}" dt="2019-05-04T14:01:59.001" v="319" actId="20577"/>
          <ac:spMkLst>
            <pc:docMk/>
            <pc:sldMk cId="4252866043" sldId="260"/>
            <ac:spMk id="3" creationId="{53F58CC8-DCA4-4746-8455-57BD16C4CE35}"/>
          </ac:spMkLst>
        </pc:spChg>
        <pc:spChg chg="mod">
          <ac:chgData name="Elizabeth Allen" userId="S::ea15052@bristol.ac.uk::dadab231-1603-4d8f-aa4c-ad6b174079ac" providerId="AD" clId="Web-{9437A38B-0CD6-0071-0440-8DC4EB06A95B}" dt="2019-05-04T13:54:59.594" v="6" actId="20577"/>
          <ac:spMkLst>
            <pc:docMk/>
            <pc:sldMk cId="4252866043" sldId="260"/>
            <ac:spMk id="4" creationId="{E84D51B1-6A86-4C1F-855E-73DC89857F6A}"/>
          </ac:spMkLst>
        </pc:spChg>
      </pc:sldChg>
    </pc:docChg>
  </pc:docChgLst>
  <pc:docChgLst>
    <pc:chgData name="Debra Jones" userId="648d9f3e-6cef-427b-ae82-9ea30b5c22ad" providerId="ADAL" clId="{465D6DF1-D508-4435-9344-A5AAF047E53A}"/>
    <pc:docChg chg="delSld">
      <pc:chgData name="Debra Jones" userId="648d9f3e-6cef-427b-ae82-9ea30b5c22ad" providerId="ADAL" clId="{465D6DF1-D508-4435-9344-A5AAF047E53A}" dt="2019-05-07T14:14:46.291" v="2" actId="2696"/>
      <pc:docMkLst>
        <pc:docMk/>
      </pc:docMkLst>
    </pc:docChg>
  </pc:docChgLst>
  <pc:docChgLst>
    <pc:chgData name="Debra Jones" userId="S::dj17856@bristol.ac.uk::648d9f3e-6cef-427b-ae82-9ea30b5c22ad" providerId="AD" clId="Web-{2FEA2455-E7DF-005D-63B0-E52CC246BF0B}"/>
    <pc:docChg chg="modSld">
      <pc:chgData name="Debra Jones" userId="S::dj17856@bristol.ac.uk::648d9f3e-6cef-427b-ae82-9ea30b5c22ad" providerId="AD" clId="Web-{2FEA2455-E7DF-005D-63B0-E52CC246BF0B}" dt="2019-05-09T14:25:44.679" v="31" actId="20577"/>
      <pc:docMkLst>
        <pc:docMk/>
      </pc:docMkLst>
      <pc:sldChg chg="modSp">
        <pc:chgData name="Debra Jones" userId="S::dj17856@bristol.ac.uk::648d9f3e-6cef-427b-ae82-9ea30b5c22ad" providerId="AD" clId="Web-{2FEA2455-E7DF-005D-63B0-E52CC246BF0B}" dt="2019-05-09T14:25:44.664" v="30" actId="20577"/>
        <pc:sldMkLst>
          <pc:docMk/>
          <pc:sldMk cId="2698536009" sldId="259"/>
        </pc:sldMkLst>
        <pc:spChg chg="mod">
          <ac:chgData name="Debra Jones" userId="S::dj17856@bristol.ac.uk::648d9f3e-6cef-427b-ae82-9ea30b5c22ad" providerId="AD" clId="Web-{2FEA2455-E7DF-005D-63B0-E52CC246BF0B}" dt="2019-05-09T14:25:44.664" v="30" actId="20577"/>
          <ac:spMkLst>
            <pc:docMk/>
            <pc:sldMk cId="2698536009" sldId="259"/>
            <ac:spMk id="3" creationId="{53F58CC8-DCA4-4746-8455-57BD16C4CE35}"/>
          </ac:spMkLst>
        </pc:spChg>
      </pc:sldChg>
      <pc:sldChg chg="modSp">
        <pc:chgData name="Debra Jones" userId="S::dj17856@bristol.ac.uk::648d9f3e-6cef-427b-ae82-9ea30b5c22ad" providerId="AD" clId="Web-{2FEA2455-E7DF-005D-63B0-E52CC246BF0B}" dt="2019-05-09T14:24:58.913" v="6" actId="20577"/>
        <pc:sldMkLst>
          <pc:docMk/>
          <pc:sldMk cId="4252866043" sldId="260"/>
        </pc:sldMkLst>
        <pc:spChg chg="mod">
          <ac:chgData name="Debra Jones" userId="S::dj17856@bristol.ac.uk::648d9f3e-6cef-427b-ae82-9ea30b5c22ad" providerId="AD" clId="Web-{2FEA2455-E7DF-005D-63B0-E52CC246BF0B}" dt="2019-05-09T14:24:58.913" v="6" actId="20577"/>
          <ac:spMkLst>
            <pc:docMk/>
            <pc:sldMk cId="4252866043" sldId="260"/>
            <ac:spMk id="4" creationId="{E84D51B1-6A86-4C1F-855E-73DC89857F6A}"/>
          </ac:spMkLst>
        </pc:spChg>
      </pc:sldChg>
    </pc:docChg>
  </pc:docChgLst>
  <pc:docChgLst>
    <pc:chgData name="Elizabeth Allen" userId="S::ea15052@bristol.ac.uk::dadab231-1603-4d8f-aa4c-ad6b174079ac" providerId="AD" clId="Web-{FEACDF99-73A8-59B4-04D6-132DB186FC73}"/>
    <pc:docChg chg="modSld">
      <pc:chgData name="Elizabeth Allen" userId="S::ea15052@bristol.ac.uk::dadab231-1603-4d8f-aa4c-ad6b174079ac" providerId="AD" clId="Web-{FEACDF99-73A8-59B4-04D6-132DB186FC73}" dt="2019-05-02T13:57:39.921" v="698"/>
      <pc:docMkLst>
        <pc:docMk/>
      </pc:docMkLst>
      <pc:sldChg chg="modSp modNotes">
        <pc:chgData name="Elizabeth Allen" userId="S::ea15052@bristol.ac.uk::dadab231-1603-4d8f-aa4c-ad6b174079ac" providerId="AD" clId="Web-{FEACDF99-73A8-59B4-04D6-132DB186FC73}" dt="2019-05-02T13:57:39.921" v="698"/>
        <pc:sldMkLst>
          <pc:docMk/>
          <pc:sldMk cId="4252866043" sldId="260"/>
        </pc:sldMkLst>
        <pc:spChg chg="mod">
          <ac:chgData name="Elizabeth Allen" userId="S::ea15052@bristol.ac.uk::dadab231-1603-4d8f-aa4c-ad6b174079ac" providerId="AD" clId="Web-{FEACDF99-73A8-59B4-04D6-132DB186FC73}" dt="2019-05-02T13:52:52.886" v="519" actId="20577"/>
          <ac:spMkLst>
            <pc:docMk/>
            <pc:sldMk cId="4252866043" sldId="260"/>
            <ac:spMk id="2" creationId="{B1DD71AE-0B67-406D-A4C3-3A58BE708613}"/>
          </ac:spMkLst>
        </pc:spChg>
        <pc:spChg chg="mod">
          <ac:chgData name="Elizabeth Allen" userId="S::ea15052@bristol.ac.uk::dadab231-1603-4d8f-aa4c-ad6b174079ac" providerId="AD" clId="Web-{FEACDF99-73A8-59B4-04D6-132DB186FC73}" dt="2019-05-02T13:37:55.546" v="505" actId="20577"/>
          <ac:spMkLst>
            <pc:docMk/>
            <pc:sldMk cId="4252866043" sldId="260"/>
            <ac:spMk id="3" creationId="{53F58CC8-DCA4-4746-8455-57BD16C4CE35}"/>
          </ac:spMkLst>
        </pc:spChg>
      </pc:sldChg>
    </pc:docChg>
  </pc:docChgLst>
  <pc:docChgLst>
    <pc:chgData name="Debra Jones" userId="S::dj17856@bristol.ac.uk::648d9f3e-6cef-427b-ae82-9ea30b5c22ad" providerId="AD" clId="Web-{61C74C4E-F704-1615-5A64-BB1E5A36CBA6}"/>
    <pc:docChg chg="modSld">
      <pc:chgData name="Debra Jones" userId="S::dj17856@bristol.ac.uk::648d9f3e-6cef-427b-ae82-9ea30b5c22ad" providerId="AD" clId="Web-{61C74C4E-F704-1615-5A64-BB1E5A36CBA6}" dt="2019-04-02T11:45:29.272" v="248" actId="14100"/>
      <pc:docMkLst>
        <pc:docMk/>
      </pc:docMkLst>
    </pc:docChg>
  </pc:docChgLst>
  <pc:docChgLst>
    <pc:chgData name="Elizabeth Allen" userId="S::ea15052@bristol.ac.uk::dadab231-1603-4d8f-aa4c-ad6b174079ac" providerId="AD" clId="Web-{EBA15346-8606-7F9A-0B45-657A60D4D197}"/>
    <pc:docChg chg="modSld">
      <pc:chgData name="Elizabeth Allen" userId="S::ea15052@bristol.ac.uk::dadab231-1603-4d8f-aa4c-ad6b174079ac" providerId="AD" clId="Web-{EBA15346-8606-7F9A-0B45-657A60D4D197}" dt="2019-05-04T13:46:48.351" v="76"/>
      <pc:docMkLst>
        <pc:docMk/>
      </pc:docMkLst>
      <pc:sldChg chg="addSp modSp addAnim delAnim modAnim">
        <pc:chgData name="Elizabeth Allen" userId="S::ea15052@bristol.ac.uk::dadab231-1603-4d8f-aa4c-ad6b174079ac" providerId="AD" clId="Web-{EBA15346-8606-7F9A-0B45-657A60D4D197}" dt="2019-05-04T13:46:48.351" v="76"/>
        <pc:sldMkLst>
          <pc:docMk/>
          <pc:sldMk cId="4252866043" sldId="260"/>
        </pc:sldMkLst>
        <pc:spChg chg="mod">
          <ac:chgData name="Elizabeth Allen" userId="S::ea15052@bristol.ac.uk::dadab231-1603-4d8f-aa4c-ad6b174079ac" providerId="AD" clId="Web-{EBA15346-8606-7F9A-0B45-657A60D4D197}" dt="2019-05-04T13:45:47.867" v="67" actId="14100"/>
          <ac:spMkLst>
            <pc:docMk/>
            <pc:sldMk cId="4252866043" sldId="260"/>
            <ac:spMk id="3" creationId="{53F58CC8-DCA4-4746-8455-57BD16C4CE35}"/>
          </ac:spMkLst>
        </pc:spChg>
        <pc:spChg chg="add mod">
          <ac:chgData name="Elizabeth Allen" userId="S::ea15052@bristol.ac.uk::dadab231-1603-4d8f-aa4c-ad6b174079ac" providerId="AD" clId="Web-{EBA15346-8606-7F9A-0B45-657A60D4D197}" dt="2019-05-04T13:46:04.430" v="71" actId="14100"/>
          <ac:spMkLst>
            <pc:docMk/>
            <pc:sldMk cId="4252866043" sldId="260"/>
            <ac:spMk id="4" creationId="{E84D51B1-6A86-4C1F-855E-73DC89857F6A}"/>
          </ac:spMkLst>
        </pc:spChg>
      </pc:sldChg>
    </pc:docChg>
  </pc:docChgLst>
  <pc:docChgLst>
    <pc:chgData name="Debra Jones" userId="S::dj17856@bristol.ac.uk::648d9f3e-6cef-427b-ae82-9ea30b5c22ad" providerId="AD" clId="Web-{D0084576-1643-AD22-A0A0-FCDF24E5D3EB}"/>
    <pc:docChg chg="addSld delSld modSld">
      <pc:chgData name="Debra Jones" userId="S::dj17856@bristol.ac.uk::648d9f3e-6cef-427b-ae82-9ea30b5c22ad" providerId="AD" clId="Web-{D0084576-1643-AD22-A0A0-FCDF24E5D3EB}" dt="2019-05-07T14:11:52.205" v="370"/>
      <pc:docMkLst>
        <pc:docMk/>
      </pc:docMkLst>
    </pc:docChg>
  </pc:docChgLst>
  <pc:docChgLst>
    <pc:chgData name="Lisa Hanson" userId="S::lh14106@bristol.ac.uk::40e23b00-b7a5-4f3f-a4f3-936f2b70862e" providerId="AD" clId="Web-{6B05550F-28BB-70BB-F6F3-844A7E0006AA}"/>
    <pc:docChg chg="modSld">
      <pc:chgData name="Lisa Hanson" userId="S::lh14106@bristol.ac.uk::40e23b00-b7a5-4f3f-a4f3-936f2b70862e" providerId="AD" clId="Web-{6B05550F-28BB-70BB-F6F3-844A7E0006AA}" dt="2019-05-02T13:53:33.044" v="2301" actId="20577"/>
      <pc:docMkLst>
        <pc:docMk/>
      </pc:docMkLst>
      <pc:sldChg chg="modSp delCm modNotes">
        <pc:chgData name="Lisa Hanson" userId="S::lh14106@bristol.ac.uk::40e23b00-b7a5-4f3f-a4f3-936f2b70862e" providerId="AD" clId="Web-{6B05550F-28BB-70BB-F6F3-844A7E0006AA}" dt="2019-05-02T13:34:19.597" v="2214"/>
        <pc:sldMkLst>
          <pc:docMk/>
          <pc:sldMk cId="2698536009" sldId="259"/>
        </pc:sldMkLst>
        <pc:spChg chg="mod">
          <ac:chgData name="Lisa Hanson" userId="S::lh14106@bristol.ac.uk::40e23b00-b7a5-4f3f-a4f3-936f2b70862e" providerId="AD" clId="Web-{6B05550F-28BB-70BB-F6F3-844A7E0006AA}" dt="2019-05-02T13:23:11.429" v="2055" actId="20577"/>
          <ac:spMkLst>
            <pc:docMk/>
            <pc:sldMk cId="2698536009" sldId="259"/>
            <ac:spMk id="3" creationId="{53F58CC8-DCA4-4746-8455-57BD16C4CE35}"/>
          </ac:spMkLst>
        </pc:spChg>
      </pc:sldChg>
      <pc:sldChg chg="modSp">
        <pc:chgData name="Lisa Hanson" userId="S::lh14106@bristol.ac.uk::40e23b00-b7a5-4f3f-a4f3-936f2b70862e" providerId="AD" clId="Web-{6B05550F-28BB-70BB-F6F3-844A7E0006AA}" dt="2019-05-02T13:30:19.754" v="2208" actId="20577"/>
        <pc:sldMkLst>
          <pc:docMk/>
          <pc:sldMk cId="4252866043" sldId="260"/>
        </pc:sldMkLst>
        <pc:spChg chg="mod">
          <ac:chgData name="Lisa Hanson" userId="S::lh14106@bristol.ac.uk::40e23b00-b7a5-4f3f-a4f3-936f2b70862e" providerId="AD" clId="Web-{6B05550F-28BB-70BB-F6F3-844A7E0006AA}" dt="2019-05-02T13:30:19.754" v="2208" actId="20577"/>
          <ac:spMkLst>
            <pc:docMk/>
            <pc:sldMk cId="4252866043" sldId="260"/>
            <ac:spMk id="3" creationId="{53F58CC8-DCA4-4746-8455-57BD16C4CE35}"/>
          </ac:spMkLst>
        </pc:spChg>
      </pc:sldChg>
      <pc:sldChg chg="modSp">
        <pc:chgData name="Lisa Hanson" userId="S::lh14106@bristol.ac.uk::40e23b00-b7a5-4f3f-a4f3-936f2b70862e" providerId="AD" clId="Web-{6B05550F-28BB-70BB-F6F3-844A7E0006AA}" dt="2019-05-02T13:53:33.029" v="2300" actId="20577"/>
        <pc:sldMkLst>
          <pc:docMk/>
          <pc:sldMk cId="1442366098" sldId="263"/>
        </pc:sldMkLst>
        <pc:spChg chg="mod">
          <ac:chgData name="Lisa Hanson" userId="S::lh14106@bristol.ac.uk::40e23b00-b7a5-4f3f-a4f3-936f2b70862e" providerId="AD" clId="Web-{6B05550F-28BB-70BB-F6F3-844A7E0006AA}" dt="2019-05-02T13:53:33.029" v="2300" actId="20577"/>
          <ac:spMkLst>
            <pc:docMk/>
            <pc:sldMk cId="1442366098" sldId="263"/>
            <ac:spMk id="3" creationId="{53F58CC8-DCA4-4746-8455-57BD16C4CE35}"/>
          </ac:spMkLst>
        </pc:spChg>
      </pc:sldChg>
    </pc:docChg>
  </pc:docChgLst>
  <pc:docChgLst>
    <pc:chgData name="Debra Jones" userId="S::dj17856@bristol.ac.uk::648d9f3e-6cef-427b-ae82-9ea30b5c22ad" providerId="AD" clId="Web-{BE911972-CEC8-051D-68B5-59F30BB3E228}"/>
    <pc:docChg chg="modSld">
      <pc:chgData name="Debra Jones" userId="S::dj17856@bristol.ac.uk::648d9f3e-6cef-427b-ae82-9ea30b5c22ad" providerId="AD" clId="Web-{BE911972-CEC8-051D-68B5-59F30BB3E228}" dt="2019-05-02T13:55:57.751" v="926"/>
      <pc:docMkLst>
        <pc:docMk/>
      </pc:docMkLst>
      <pc:sldChg chg="modSp">
        <pc:chgData name="Debra Jones" userId="S::dj17856@bristol.ac.uk::648d9f3e-6cef-427b-ae82-9ea30b5c22ad" providerId="AD" clId="Web-{BE911972-CEC8-051D-68B5-59F30BB3E228}" dt="2019-05-02T13:13:14.227" v="2" actId="20577"/>
        <pc:sldMkLst>
          <pc:docMk/>
          <pc:sldMk cId="2698536009" sldId="259"/>
        </pc:sldMkLst>
        <pc:spChg chg="mod">
          <ac:chgData name="Debra Jones" userId="S::dj17856@bristol.ac.uk::648d9f3e-6cef-427b-ae82-9ea30b5c22ad" providerId="AD" clId="Web-{BE911972-CEC8-051D-68B5-59F30BB3E228}" dt="2019-05-02T13:13:14.227" v="2" actId="20577"/>
          <ac:spMkLst>
            <pc:docMk/>
            <pc:sldMk cId="2698536009" sldId="259"/>
            <ac:spMk id="3" creationId="{53F58CC8-DCA4-4746-8455-57BD16C4CE35}"/>
          </ac:spMkLst>
        </pc:spChg>
      </pc:sldChg>
    </pc:docChg>
  </pc:docChgLst>
  <pc:docChgLst>
    <pc:chgData name="Lisa Hanson" userId="S::lh14106@bristol.ac.uk::40e23b00-b7a5-4f3f-a4f3-936f2b70862e" providerId="AD" clId="Web-{27B85AF1-BE84-42AF-9BFB-B83F8ACEF37C}"/>
    <pc:docChg chg="modSld">
      <pc:chgData name="Lisa Hanson" userId="S::lh14106@bristol.ac.uk::40e23b00-b7a5-4f3f-a4f3-936f2b70862e" providerId="AD" clId="Web-{27B85AF1-BE84-42AF-9BFB-B83F8ACEF37C}" dt="2019-05-09T20:46:58.093" v="9" actId="20577"/>
      <pc:docMkLst>
        <pc:docMk/>
      </pc:docMkLst>
      <pc:sldChg chg="modSp">
        <pc:chgData name="Lisa Hanson" userId="S::lh14106@bristol.ac.uk::40e23b00-b7a5-4f3f-a4f3-936f2b70862e" providerId="AD" clId="Web-{27B85AF1-BE84-42AF-9BFB-B83F8ACEF37C}" dt="2019-05-09T20:46:58.093" v="8" actId="20577"/>
        <pc:sldMkLst>
          <pc:docMk/>
          <pc:sldMk cId="1442366098" sldId="263"/>
        </pc:sldMkLst>
        <pc:spChg chg="mod">
          <ac:chgData name="Lisa Hanson" userId="S::lh14106@bristol.ac.uk::40e23b00-b7a5-4f3f-a4f3-936f2b70862e" providerId="AD" clId="Web-{27B85AF1-BE84-42AF-9BFB-B83F8ACEF37C}" dt="2019-05-09T20:46:58.093" v="8" actId="20577"/>
          <ac:spMkLst>
            <pc:docMk/>
            <pc:sldMk cId="1442366098" sldId="263"/>
            <ac:spMk id="3" creationId="{53F58CC8-DCA4-4746-8455-57BD16C4CE35}"/>
          </ac:spMkLst>
        </pc:spChg>
      </pc:sldChg>
    </pc:docChg>
  </pc:docChgLst>
  <pc:docChgLst>
    <pc:chgData name="Lisa Hanson" userId="40e23b00-b7a5-4f3f-a4f3-936f2b70862e" providerId="ADAL" clId="{3DD99C21-49D9-4E1D-B09E-E62165BFC6B3}"/>
    <pc:docChg chg="modSld">
      <pc:chgData name="Lisa Hanson" userId="40e23b00-b7a5-4f3f-a4f3-936f2b70862e" providerId="ADAL" clId="{3DD99C21-49D9-4E1D-B09E-E62165BFC6B3}" dt="2019-05-13T10:29:14.352" v="16"/>
      <pc:docMkLst>
        <pc:docMk/>
      </pc:docMkLst>
      <pc:sldChg chg="modNotesTx">
        <pc:chgData name="Lisa Hanson" userId="40e23b00-b7a5-4f3f-a4f3-936f2b70862e" providerId="ADAL" clId="{3DD99C21-49D9-4E1D-B09E-E62165BFC6B3}" dt="2019-05-13T10:28:18.210" v="0" actId="20577"/>
        <pc:sldMkLst>
          <pc:docMk/>
          <pc:sldMk cId="3517559531" sldId="256"/>
        </pc:sldMkLst>
      </pc:sldChg>
      <pc:sldChg chg="modNotesTx">
        <pc:chgData name="Lisa Hanson" userId="40e23b00-b7a5-4f3f-a4f3-936f2b70862e" providerId="ADAL" clId="{3DD99C21-49D9-4E1D-B09E-E62165BFC6B3}" dt="2019-05-13T10:28:21.418" v="1" actId="20577"/>
        <pc:sldMkLst>
          <pc:docMk/>
          <pc:sldMk cId="2079934389" sldId="257"/>
        </pc:sldMkLst>
      </pc:sldChg>
      <pc:sldChg chg="modAnim modNotesTx">
        <pc:chgData name="Lisa Hanson" userId="40e23b00-b7a5-4f3f-a4f3-936f2b70862e" providerId="ADAL" clId="{3DD99C21-49D9-4E1D-B09E-E62165BFC6B3}" dt="2019-05-13T10:28:57.921" v="11"/>
        <pc:sldMkLst>
          <pc:docMk/>
          <pc:sldMk cId="2698536009" sldId="259"/>
        </pc:sldMkLst>
      </pc:sldChg>
      <pc:sldChg chg="modAnim modNotesTx">
        <pc:chgData name="Lisa Hanson" userId="40e23b00-b7a5-4f3f-a4f3-936f2b70862e" providerId="ADAL" clId="{3DD99C21-49D9-4E1D-B09E-E62165BFC6B3}" dt="2019-05-13T10:29:01.142" v="12"/>
        <pc:sldMkLst>
          <pc:docMk/>
          <pc:sldMk cId="4252866043" sldId="260"/>
        </pc:sldMkLst>
      </pc:sldChg>
      <pc:sldChg chg="modAnim modNotesTx">
        <pc:chgData name="Lisa Hanson" userId="40e23b00-b7a5-4f3f-a4f3-936f2b70862e" providerId="ADAL" clId="{3DD99C21-49D9-4E1D-B09E-E62165BFC6B3}" dt="2019-05-13T10:29:14.352" v="16"/>
        <pc:sldMkLst>
          <pc:docMk/>
          <pc:sldMk cId="1442366098" sldId="263"/>
        </pc:sldMkLst>
      </pc:sldChg>
      <pc:sldChg chg="modNotesTx">
        <pc:chgData name="Lisa Hanson" userId="40e23b00-b7a5-4f3f-a4f3-936f2b70862e" providerId="ADAL" clId="{3DD99C21-49D9-4E1D-B09E-E62165BFC6B3}" dt="2019-05-13T10:28:23.746" v="2" actId="20577"/>
        <pc:sldMkLst>
          <pc:docMk/>
          <pc:sldMk cId="2300666349" sldId="264"/>
        </pc:sldMkLst>
      </pc:sldChg>
      <pc:sldChg chg="modNotesTx">
        <pc:chgData name="Lisa Hanson" userId="40e23b00-b7a5-4f3f-a4f3-936f2b70862e" providerId="ADAL" clId="{3DD99C21-49D9-4E1D-B09E-E62165BFC6B3}" dt="2019-05-13T10:28:25.599" v="3" actId="20577"/>
        <pc:sldMkLst>
          <pc:docMk/>
          <pc:sldMk cId="1700475244" sldId="265"/>
        </pc:sldMkLst>
      </pc:sldChg>
      <pc:sldChg chg="modAnim modNotesTx">
        <pc:chgData name="Lisa Hanson" userId="40e23b00-b7a5-4f3f-a4f3-936f2b70862e" providerId="ADAL" clId="{3DD99C21-49D9-4E1D-B09E-E62165BFC6B3}" dt="2019-05-13T10:29:03.088" v="13"/>
        <pc:sldMkLst>
          <pc:docMk/>
          <pc:sldMk cId="871365989" sldId="267"/>
        </pc:sldMkLst>
      </pc:sldChg>
      <pc:sldChg chg="modNotesTx">
        <pc:chgData name="Lisa Hanson" userId="40e23b00-b7a5-4f3f-a4f3-936f2b70862e" providerId="ADAL" clId="{3DD99C21-49D9-4E1D-B09E-E62165BFC6B3}" dt="2019-05-13T10:28:34.543" v="7" actId="20577"/>
        <pc:sldMkLst>
          <pc:docMk/>
          <pc:sldMk cId="3996005129" sldId="268"/>
        </pc:sldMkLst>
      </pc:sldChg>
      <pc:sldChg chg="modAnim modNotesTx">
        <pc:chgData name="Lisa Hanson" userId="40e23b00-b7a5-4f3f-a4f3-936f2b70862e" providerId="ADAL" clId="{3DD99C21-49D9-4E1D-B09E-E62165BFC6B3}" dt="2019-05-13T10:29:07.367" v="14"/>
        <pc:sldMkLst>
          <pc:docMk/>
          <pc:sldMk cId="3602676560" sldId="269"/>
        </pc:sldMkLst>
      </pc:sldChg>
      <pc:sldChg chg="modAnim modNotesTx">
        <pc:chgData name="Lisa Hanson" userId="40e23b00-b7a5-4f3f-a4f3-936f2b70862e" providerId="ADAL" clId="{3DD99C21-49D9-4E1D-B09E-E62165BFC6B3}" dt="2019-05-13T10:29:11.169" v="15"/>
        <pc:sldMkLst>
          <pc:docMk/>
          <pc:sldMk cId="1067605546" sldId="270"/>
        </pc:sldMkLst>
      </pc:sldChg>
    </pc:docChg>
  </pc:docChgLst>
  <pc:docChgLst>
    <pc:chgData name="Elizabeth Allen" userId="S::ea15052@bristol.ac.uk::dadab231-1603-4d8f-aa4c-ad6b174079ac" providerId="AD" clId="Web-{C6FD7A3D-45F3-A785-CBE8-D4D27721D7A2}"/>
    <pc:docChg chg="modSld">
      <pc:chgData name="Elizabeth Allen" userId="S::ea15052@bristol.ac.uk::dadab231-1603-4d8f-aa4c-ad6b174079ac" providerId="AD" clId="Web-{C6FD7A3D-45F3-A785-CBE8-D4D27721D7A2}" dt="2019-05-02T13:10:27.149" v="3"/>
      <pc:docMkLst>
        <pc:docMk/>
      </pc:docMkLst>
      <pc:sldChg chg="modNotes">
        <pc:chgData name="Elizabeth Allen" userId="S::ea15052@bristol.ac.uk::dadab231-1603-4d8f-aa4c-ad6b174079ac" providerId="AD" clId="Web-{C6FD7A3D-45F3-A785-CBE8-D4D27721D7A2}" dt="2019-05-02T13:09:50.040" v="1"/>
        <pc:sldMkLst>
          <pc:docMk/>
          <pc:sldMk cId="2698536009" sldId="259"/>
        </pc:sldMkLst>
      </pc:sldChg>
      <pc:sldChg chg="modNotes">
        <pc:chgData name="Elizabeth Allen" userId="S::ea15052@bristol.ac.uk::dadab231-1603-4d8f-aa4c-ad6b174079ac" providerId="AD" clId="Web-{C6FD7A3D-45F3-A785-CBE8-D4D27721D7A2}" dt="2019-05-02T13:10:27.149" v="3"/>
        <pc:sldMkLst>
          <pc:docMk/>
          <pc:sldMk cId="4252866043" sldId="260"/>
        </pc:sldMkLst>
      </pc:sldChg>
    </pc:docChg>
  </pc:docChgLst>
  <pc:docChgLst>
    <pc:chgData name="Elizabeth Allen" userId="S::ea15052@bristol.ac.uk::dadab231-1603-4d8f-aa4c-ad6b174079ac" providerId="AD" clId="Web-{1FFF42FD-5BF6-F66D-2A9F-7B06376BCC0E}"/>
    <pc:docChg chg="modSld">
      <pc:chgData name="Elizabeth Allen" userId="S::ea15052@bristol.ac.uk::dadab231-1603-4d8f-aa4c-ad6b174079ac" providerId="AD" clId="Web-{1FFF42FD-5BF6-F66D-2A9F-7B06376BCC0E}" dt="2019-04-05T09:00:36.624" v="503"/>
      <pc:docMkLst>
        <pc:docMk/>
      </pc:docMkLst>
      <pc:sldChg chg="modSp">
        <pc:chgData name="Elizabeth Allen" userId="S::ea15052@bristol.ac.uk::dadab231-1603-4d8f-aa4c-ad6b174079ac" providerId="AD" clId="Web-{1FFF42FD-5BF6-F66D-2A9F-7B06376BCC0E}" dt="2019-04-05T08:31:15.591" v="413" actId="14100"/>
        <pc:sldMkLst>
          <pc:docMk/>
          <pc:sldMk cId="2079934389" sldId="257"/>
        </pc:sldMkLst>
        <pc:picChg chg="mod">
          <ac:chgData name="Elizabeth Allen" userId="S::ea15052@bristol.ac.uk::dadab231-1603-4d8f-aa4c-ad6b174079ac" providerId="AD" clId="Web-{1FFF42FD-5BF6-F66D-2A9F-7B06376BCC0E}" dt="2019-04-05T08:31:15.591" v="413" actId="14100"/>
          <ac:picMkLst>
            <pc:docMk/>
            <pc:sldMk cId="2079934389" sldId="257"/>
            <ac:picMk id="4" creationId="{812B75C6-B4D5-4C60-AE90-F30FBF0DB147}"/>
          </ac:picMkLst>
        </pc:picChg>
      </pc:sldChg>
      <pc:sldChg chg="addCm modNotes">
        <pc:chgData name="Elizabeth Allen" userId="S::ea15052@bristol.ac.uk::dadab231-1603-4d8f-aa4c-ad6b174079ac" providerId="AD" clId="Web-{1FFF42FD-5BF6-F66D-2A9F-7B06376BCC0E}" dt="2019-04-05T08:59:22.758" v="473"/>
        <pc:sldMkLst>
          <pc:docMk/>
          <pc:sldMk cId="2698536009" sldId="259"/>
        </pc:sldMkLst>
      </pc:sldChg>
      <pc:sldChg chg="modSp modNotes">
        <pc:chgData name="Elizabeth Allen" userId="S::ea15052@bristol.ac.uk::dadab231-1603-4d8f-aa4c-ad6b174079ac" providerId="AD" clId="Web-{1FFF42FD-5BF6-F66D-2A9F-7B06376BCC0E}" dt="2019-04-05T09:00:36.624" v="503"/>
        <pc:sldMkLst>
          <pc:docMk/>
          <pc:sldMk cId="4252866043" sldId="260"/>
        </pc:sldMkLst>
        <pc:spChg chg="mod">
          <ac:chgData name="Elizabeth Allen" userId="S::ea15052@bristol.ac.uk::dadab231-1603-4d8f-aa4c-ad6b174079ac" providerId="AD" clId="Web-{1FFF42FD-5BF6-F66D-2A9F-7B06376BCC0E}" dt="2019-04-05T08:34:19.716" v="468" actId="20577"/>
          <ac:spMkLst>
            <pc:docMk/>
            <pc:sldMk cId="4252866043" sldId="260"/>
            <ac:spMk id="3" creationId="{53F58CC8-DCA4-4746-8455-57BD16C4CE35}"/>
          </ac:spMkLst>
        </pc:spChg>
      </pc:sldChg>
    </pc:docChg>
  </pc:docChgLst>
  <pc:docChgLst>
    <pc:chgData name="Lisa Hanson" userId="S::lh14106@bristol.ac.uk::40e23b00-b7a5-4f3f-a4f3-936f2b70862e" providerId="AD" clId="Web-{E5938125-D7CB-60D9-E39D-36CFC62A627E}"/>
    <pc:docChg chg="modSld">
      <pc:chgData name="Lisa Hanson" userId="S::lh14106@bristol.ac.uk::40e23b00-b7a5-4f3f-a4f3-936f2b70862e" providerId="AD" clId="Web-{E5938125-D7CB-60D9-E39D-36CFC62A627E}" dt="2019-05-09T15:31:21.987" v="330"/>
      <pc:docMkLst>
        <pc:docMk/>
      </pc:docMkLst>
      <pc:sldChg chg="modSp">
        <pc:chgData name="Lisa Hanson" userId="S::lh14106@bristol.ac.uk::40e23b00-b7a5-4f3f-a4f3-936f2b70862e" providerId="AD" clId="Web-{E5938125-D7CB-60D9-E39D-36CFC62A627E}" dt="2019-05-09T15:25:31.970" v="271" actId="20577"/>
        <pc:sldMkLst>
          <pc:docMk/>
          <pc:sldMk cId="2079934389" sldId="257"/>
        </pc:sldMkLst>
        <pc:spChg chg="mod">
          <ac:chgData name="Lisa Hanson" userId="S::lh14106@bristol.ac.uk::40e23b00-b7a5-4f3f-a4f3-936f2b70862e" providerId="AD" clId="Web-{E5938125-D7CB-60D9-E39D-36CFC62A627E}" dt="2019-05-09T15:25:31.970" v="271" actId="20577"/>
          <ac:spMkLst>
            <pc:docMk/>
            <pc:sldMk cId="2079934389" sldId="257"/>
            <ac:spMk id="3" creationId="{53F58CC8-DCA4-4746-8455-57BD16C4CE35}"/>
          </ac:spMkLst>
        </pc:spChg>
      </pc:sldChg>
      <pc:sldChg chg="modSp addAnim delAnim modAnim modNotes">
        <pc:chgData name="Lisa Hanson" userId="S::lh14106@bristol.ac.uk::40e23b00-b7a5-4f3f-a4f3-936f2b70862e" providerId="AD" clId="Web-{E5938125-D7CB-60D9-E39D-36CFC62A627E}" dt="2019-05-09T15:31:21.987" v="330"/>
        <pc:sldMkLst>
          <pc:docMk/>
          <pc:sldMk cId="2698536009" sldId="259"/>
        </pc:sldMkLst>
        <pc:spChg chg="mod">
          <ac:chgData name="Lisa Hanson" userId="S::lh14106@bristol.ac.uk::40e23b00-b7a5-4f3f-a4f3-936f2b70862e" providerId="AD" clId="Web-{E5938125-D7CB-60D9-E39D-36CFC62A627E}" dt="2019-05-09T15:18:28.562" v="0" actId="20577"/>
          <ac:spMkLst>
            <pc:docMk/>
            <pc:sldMk cId="2698536009" sldId="259"/>
            <ac:spMk id="2" creationId="{B1DD71AE-0B67-406D-A4C3-3A58BE708613}"/>
          </ac:spMkLst>
        </pc:spChg>
        <pc:spChg chg="mod">
          <ac:chgData name="Lisa Hanson" userId="S::lh14106@bristol.ac.uk::40e23b00-b7a5-4f3f-a4f3-936f2b70862e" providerId="AD" clId="Web-{E5938125-D7CB-60D9-E39D-36CFC62A627E}" dt="2019-05-09T15:29:15.767" v="308" actId="20577"/>
          <ac:spMkLst>
            <pc:docMk/>
            <pc:sldMk cId="2698536009" sldId="259"/>
            <ac:spMk id="3" creationId="{53F58CC8-DCA4-4746-8455-57BD16C4CE35}"/>
          </ac:spMkLst>
        </pc:spChg>
      </pc:sldChg>
      <pc:sldChg chg="modSp">
        <pc:chgData name="Lisa Hanson" userId="S::lh14106@bristol.ac.uk::40e23b00-b7a5-4f3f-a4f3-936f2b70862e" providerId="AD" clId="Web-{E5938125-D7CB-60D9-E39D-36CFC62A627E}" dt="2019-05-09T15:25:42.453" v="282" actId="1076"/>
        <pc:sldMkLst>
          <pc:docMk/>
          <pc:sldMk cId="4252866043" sldId="260"/>
        </pc:sldMkLst>
        <pc:spChg chg="mod">
          <ac:chgData name="Lisa Hanson" userId="S::lh14106@bristol.ac.uk::40e23b00-b7a5-4f3f-a4f3-936f2b70862e" providerId="AD" clId="Web-{E5938125-D7CB-60D9-E39D-36CFC62A627E}" dt="2019-05-09T15:25:38.328" v="276" actId="20577"/>
          <ac:spMkLst>
            <pc:docMk/>
            <pc:sldMk cId="4252866043" sldId="260"/>
            <ac:spMk id="3" creationId="{53F58CC8-DCA4-4746-8455-57BD16C4CE35}"/>
          </ac:spMkLst>
        </pc:spChg>
        <pc:spChg chg="mod">
          <ac:chgData name="Lisa Hanson" userId="S::lh14106@bristol.ac.uk::40e23b00-b7a5-4f3f-a4f3-936f2b70862e" providerId="AD" clId="Web-{E5938125-D7CB-60D9-E39D-36CFC62A627E}" dt="2019-05-09T15:25:42.453" v="282" actId="1076"/>
          <ac:spMkLst>
            <pc:docMk/>
            <pc:sldMk cId="4252866043" sldId="260"/>
            <ac:spMk id="4" creationId="{E84D51B1-6A86-4C1F-855E-73DC89857F6A}"/>
          </ac:spMkLst>
        </pc:spChg>
      </pc:sldChg>
      <pc:sldChg chg="modSp modNotes">
        <pc:chgData name="Lisa Hanson" userId="S::lh14106@bristol.ac.uk::40e23b00-b7a5-4f3f-a4f3-936f2b70862e" providerId="AD" clId="Web-{E5938125-D7CB-60D9-E39D-36CFC62A627E}" dt="2019-05-09T15:25:48.547" v="283" actId="20577"/>
        <pc:sldMkLst>
          <pc:docMk/>
          <pc:sldMk cId="1442366098" sldId="263"/>
        </pc:sldMkLst>
        <pc:spChg chg="mod">
          <ac:chgData name="Lisa Hanson" userId="S::lh14106@bristol.ac.uk::40e23b00-b7a5-4f3f-a4f3-936f2b70862e" providerId="AD" clId="Web-{E5938125-D7CB-60D9-E39D-36CFC62A627E}" dt="2019-05-09T15:23:31.906" v="153" actId="20577"/>
          <ac:spMkLst>
            <pc:docMk/>
            <pc:sldMk cId="1442366098" sldId="263"/>
            <ac:spMk id="2" creationId="{B1DD71AE-0B67-406D-A4C3-3A58BE708613}"/>
          </ac:spMkLst>
        </pc:spChg>
        <pc:spChg chg="mod">
          <ac:chgData name="Lisa Hanson" userId="S::lh14106@bristol.ac.uk::40e23b00-b7a5-4f3f-a4f3-936f2b70862e" providerId="AD" clId="Web-{E5938125-D7CB-60D9-E39D-36CFC62A627E}" dt="2019-05-09T15:25:48.547" v="283" actId="20577"/>
          <ac:spMkLst>
            <pc:docMk/>
            <pc:sldMk cId="1442366098" sldId="263"/>
            <ac:spMk id="3" creationId="{53F58CC8-DCA4-4746-8455-57BD16C4CE35}"/>
          </ac:spMkLst>
        </pc:spChg>
      </pc:sldChg>
      <pc:sldChg chg="modSp">
        <pc:chgData name="Lisa Hanson" userId="S::lh14106@bristol.ac.uk::40e23b00-b7a5-4f3f-a4f3-936f2b70862e" providerId="AD" clId="Web-{E5938125-D7CB-60D9-E39D-36CFC62A627E}" dt="2019-05-09T15:25:21.047" v="268" actId="20577"/>
        <pc:sldMkLst>
          <pc:docMk/>
          <pc:sldMk cId="3996005129" sldId="268"/>
        </pc:sldMkLst>
        <pc:spChg chg="mod">
          <ac:chgData name="Lisa Hanson" userId="S::lh14106@bristol.ac.uk::40e23b00-b7a5-4f3f-a4f3-936f2b70862e" providerId="AD" clId="Web-{E5938125-D7CB-60D9-E39D-36CFC62A627E}" dt="2019-05-09T15:25:21.047" v="268" actId="20577"/>
          <ac:spMkLst>
            <pc:docMk/>
            <pc:sldMk cId="3996005129" sldId="268"/>
            <ac:spMk id="3" creationId="{53F58CC8-DCA4-4746-8455-57BD16C4CE35}"/>
          </ac:spMkLst>
        </pc:spChg>
      </pc:sldChg>
    </pc:docChg>
  </pc:docChgLst>
  <pc:docChgLst>
    <pc:chgData name="Elizabeth Allen" userId="S::ea15052@bristol.ac.uk::dadab231-1603-4d8f-aa4c-ad6b174079ac" providerId="AD" clId="Web-{72F7A207-B924-2FCF-85BF-7F49A4DDFD3F}"/>
    <pc:docChg chg="modSld">
      <pc:chgData name="Elizabeth Allen" userId="S::ea15052@bristol.ac.uk::dadab231-1603-4d8f-aa4c-ad6b174079ac" providerId="AD" clId="Web-{72F7A207-B924-2FCF-85BF-7F49A4DDFD3F}" dt="2019-04-05T09:03:49.254" v="71"/>
      <pc:docMkLst>
        <pc:docMk/>
      </pc:docMkLst>
      <pc:sldChg chg="modNotes">
        <pc:chgData name="Elizabeth Allen" userId="S::ea15052@bristol.ac.uk::dadab231-1603-4d8f-aa4c-ad6b174079ac" providerId="AD" clId="Web-{72F7A207-B924-2FCF-85BF-7F49A4DDFD3F}" dt="2019-04-05T09:03:49.160" v="69"/>
        <pc:sldMkLst>
          <pc:docMk/>
          <pc:sldMk cId="2079934389" sldId="257"/>
        </pc:sldMkLst>
      </pc:sldChg>
      <pc:sldChg chg="modNotes">
        <pc:chgData name="Elizabeth Allen" userId="S::ea15052@bristol.ac.uk::dadab231-1603-4d8f-aa4c-ad6b174079ac" providerId="AD" clId="Web-{72F7A207-B924-2FCF-85BF-7F49A4DDFD3F}" dt="2019-04-05T09:03:49.254" v="71"/>
        <pc:sldMkLst>
          <pc:docMk/>
          <pc:sldMk cId="1700475244" sldId="265"/>
        </pc:sldMkLst>
      </pc:sldChg>
    </pc:docChg>
  </pc:docChgLst>
  <pc:docChgLst>
    <pc:chgData name="Lisa Hanson" userId="40e23b00-b7a5-4f3f-a4f3-936f2b70862e" providerId="ADAL" clId="{AC54C882-CBFA-474F-9EAD-8454C24A504C}"/>
    <pc:docChg chg="custSel modSld modNotesMaster">
      <pc:chgData name="Lisa Hanson" userId="40e23b00-b7a5-4f3f-a4f3-936f2b70862e" providerId="ADAL" clId="{AC54C882-CBFA-474F-9EAD-8454C24A504C}" dt="2019-05-09T15:34:24.309" v="2152"/>
      <pc:docMkLst>
        <pc:docMk/>
      </pc:docMkLst>
      <pc:sldChg chg="modSp modAnim modNotesTx">
        <pc:chgData name="Lisa Hanson" userId="40e23b00-b7a5-4f3f-a4f3-936f2b70862e" providerId="ADAL" clId="{AC54C882-CBFA-474F-9EAD-8454C24A504C}" dt="2019-05-09T15:31:51.845" v="2149"/>
        <pc:sldMkLst>
          <pc:docMk/>
          <pc:sldMk cId="2698536009" sldId="259"/>
        </pc:sldMkLst>
        <pc:spChg chg="mod">
          <ac:chgData name="Lisa Hanson" userId="40e23b00-b7a5-4f3f-a4f3-936f2b70862e" providerId="ADAL" clId="{AC54C882-CBFA-474F-9EAD-8454C24A504C}" dt="2019-04-01T16:42:55.574" v="2145" actId="20577"/>
          <ac:spMkLst>
            <pc:docMk/>
            <pc:sldMk cId="2698536009" sldId="259"/>
            <ac:spMk id="3" creationId="{53F58CC8-DCA4-4746-8455-57BD16C4CE35}"/>
          </ac:spMkLst>
        </pc:spChg>
      </pc:sldChg>
      <pc:sldChg chg="modAnim">
        <pc:chgData name="Lisa Hanson" userId="40e23b00-b7a5-4f3f-a4f3-936f2b70862e" providerId="ADAL" clId="{AC54C882-CBFA-474F-9EAD-8454C24A504C}" dt="2019-05-09T15:31:58.068" v="2150"/>
        <pc:sldMkLst>
          <pc:docMk/>
          <pc:sldMk cId="1442366098" sldId="263"/>
        </pc:sldMkLst>
      </pc:sldChg>
    </pc:docChg>
  </pc:docChgLst>
  <pc:docChgLst>
    <pc:chgData name="Elizabeth Allen" userId="S::ea15052@bristol.ac.uk::dadab231-1603-4d8f-aa4c-ad6b174079ac" providerId="AD" clId="Web-{F1CC1E58-8F46-E660-5F15-332E7DBA3F7D}"/>
    <pc:docChg chg="modSld">
      <pc:chgData name="Elizabeth Allen" userId="S::ea15052@bristol.ac.uk::dadab231-1603-4d8f-aa4c-ad6b174079ac" providerId="AD" clId="Web-{F1CC1E58-8F46-E660-5F15-332E7DBA3F7D}" dt="2019-05-07T09:45:41.814" v="217"/>
      <pc:docMkLst>
        <pc:docMk/>
      </pc:docMkLst>
      <pc:sldChg chg="modSp addAnim delAnim modAnim">
        <pc:chgData name="Elizabeth Allen" userId="S::ea15052@bristol.ac.uk::dadab231-1603-4d8f-aa4c-ad6b174079ac" providerId="AD" clId="Web-{F1CC1E58-8F46-E660-5F15-332E7DBA3F7D}" dt="2019-05-07T09:45:41.814" v="217"/>
        <pc:sldMkLst>
          <pc:docMk/>
          <pc:sldMk cId="4252866043" sldId="260"/>
        </pc:sldMkLst>
        <pc:spChg chg="mod">
          <ac:chgData name="Elizabeth Allen" userId="S::ea15052@bristol.ac.uk::dadab231-1603-4d8f-aa4c-ad6b174079ac" providerId="AD" clId="Web-{F1CC1E58-8F46-E660-5F15-332E7DBA3F7D}" dt="2019-05-07T09:43:10.268" v="189" actId="14100"/>
          <ac:spMkLst>
            <pc:docMk/>
            <pc:sldMk cId="4252866043" sldId="260"/>
            <ac:spMk id="3" creationId="{53F58CC8-DCA4-4746-8455-57BD16C4CE35}"/>
          </ac:spMkLst>
        </pc:spChg>
        <pc:spChg chg="mod">
          <ac:chgData name="Elizabeth Allen" userId="S::ea15052@bristol.ac.uk::dadab231-1603-4d8f-aa4c-ad6b174079ac" providerId="AD" clId="Web-{F1CC1E58-8F46-E660-5F15-332E7DBA3F7D}" dt="2019-05-07T09:43:39.487" v="202" actId="20577"/>
          <ac:spMkLst>
            <pc:docMk/>
            <pc:sldMk cId="4252866043" sldId="260"/>
            <ac:spMk id="4" creationId="{E84D51B1-6A86-4C1F-855E-73DC89857F6A}"/>
          </ac:spMkLst>
        </pc:spChg>
      </pc:sldChg>
    </pc:docChg>
  </pc:docChgLst>
  <pc:docChgLst>
    <pc:chgData name="Lisa Hanson" userId="S::lh14106@bristol.ac.uk::40e23b00-b7a5-4f3f-a4f3-936f2b70862e" providerId="AD" clId="Web-{CF12398B-04C0-029A-C999-47D1D2AB7F0D}"/>
    <pc:docChg chg="modSld">
      <pc:chgData name="Lisa Hanson" userId="S::lh14106@bristol.ac.uk::40e23b00-b7a5-4f3f-a4f3-936f2b70862e" providerId="AD" clId="Web-{CF12398B-04C0-029A-C999-47D1D2AB7F0D}" dt="2019-05-02T12:16:29.331" v="243" actId="20577"/>
      <pc:docMkLst>
        <pc:docMk/>
      </pc:docMkLst>
      <pc:sldChg chg="modSp">
        <pc:chgData name="Lisa Hanson" userId="S::lh14106@bristol.ac.uk::40e23b00-b7a5-4f3f-a4f3-936f2b70862e" providerId="AD" clId="Web-{CF12398B-04C0-029A-C999-47D1D2AB7F0D}" dt="2019-05-02T12:04:47.672" v="208" actId="1076"/>
        <pc:sldMkLst>
          <pc:docMk/>
          <pc:sldMk cId="2079934389" sldId="257"/>
        </pc:sldMkLst>
        <pc:spChg chg="mod">
          <ac:chgData name="Lisa Hanson" userId="S::lh14106@bristol.ac.uk::40e23b00-b7a5-4f3f-a4f3-936f2b70862e" providerId="AD" clId="Web-{CF12398B-04C0-029A-C999-47D1D2AB7F0D}" dt="2019-05-02T12:04:47.672" v="208" actId="1076"/>
          <ac:spMkLst>
            <pc:docMk/>
            <pc:sldMk cId="2079934389" sldId="257"/>
            <ac:spMk id="2" creationId="{B1DD71AE-0B67-406D-A4C3-3A58BE708613}"/>
          </ac:spMkLst>
        </pc:spChg>
        <pc:spChg chg="mod">
          <ac:chgData name="Lisa Hanson" userId="S::lh14106@bristol.ac.uk::40e23b00-b7a5-4f3f-a4f3-936f2b70862e" providerId="AD" clId="Web-{CF12398B-04C0-029A-C999-47D1D2AB7F0D}" dt="2019-05-02T12:04:11.218" v="183" actId="20577"/>
          <ac:spMkLst>
            <pc:docMk/>
            <pc:sldMk cId="2079934389" sldId="257"/>
            <ac:spMk id="3" creationId="{53F58CC8-DCA4-4746-8455-57BD16C4CE35}"/>
          </ac:spMkLst>
        </pc:spChg>
      </pc:sldChg>
      <pc:sldChg chg="modSp modNotes">
        <pc:chgData name="Lisa Hanson" userId="S::lh14106@bristol.ac.uk::40e23b00-b7a5-4f3f-a4f3-936f2b70862e" providerId="AD" clId="Web-{CF12398B-04C0-029A-C999-47D1D2AB7F0D}" dt="2019-05-02T12:04:14.140" v="187" actId="20577"/>
        <pc:sldMkLst>
          <pc:docMk/>
          <pc:sldMk cId="2698536009" sldId="259"/>
        </pc:sldMkLst>
        <pc:spChg chg="mod">
          <ac:chgData name="Lisa Hanson" userId="S::lh14106@bristol.ac.uk::40e23b00-b7a5-4f3f-a4f3-936f2b70862e" providerId="AD" clId="Web-{CF12398B-04C0-029A-C999-47D1D2AB7F0D}" dt="2019-05-02T12:04:14.140" v="187" actId="20577"/>
          <ac:spMkLst>
            <pc:docMk/>
            <pc:sldMk cId="2698536009" sldId="259"/>
            <ac:spMk id="3" creationId="{53F58CC8-DCA4-4746-8455-57BD16C4CE35}"/>
          </ac:spMkLst>
        </pc:spChg>
      </pc:sldChg>
      <pc:sldChg chg="modSp">
        <pc:chgData name="Lisa Hanson" userId="S::lh14106@bristol.ac.uk::40e23b00-b7a5-4f3f-a4f3-936f2b70862e" providerId="AD" clId="Web-{CF12398B-04C0-029A-C999-47D1D2AB7F0D}" dt="2019-05-02T12:05:30.891" v="221" actId="20577"/>
        <pc:sldMkLst>
          <pc:docMk/>
          <pc:sldMk cId="4252866043" sldId="260"/>
        </pc:sldMkLst>
        <pc:spChg chg="mod">
          <ac:chgData name="Lisa Hanson" userId="S::lh14106@bristol.ac.uk::40e23b00-b7a5-4f3f-a4f3-936f2b70862e" providerId="AD" clId="Web-{CF12398B-04C0-029A-C999-47D1D2AB7F0D}" dt="2019-05-02T12:05:30.891" v="221" actId="20577"/>
          <ac:spMkLst>
            <pc:docMk/>
            <pc:sldMk cId="4252866043" sldId="260"/>
            <ac:spMk id="3" creationId="{53F58CC8-DCA4-4746-8455-57BD16C4CE35}"/>
          </ac:spMkLst>
        </pc:spChg>
      </pc:sldChg>
      <pc:sldChg chg="modSp">
        <pc:chgData name="Lisa Hanson" userId="S::lh14106@bristol.ac.uk::40e23b00-b7a5-4f3f-a4f3-936f2b70862e" providerId="AD" clId="Web-{CF12398B-04C0-029A-C999-47D1D2AB7F0D}" dt="2019-05-02T12:16:29.315" v="242" actId="20577"/>
        <pc:sldMkLst>
          <pc:docMk/>
          <pc:sldMk cId="1442366098" sldId="263"/>
        </pc:sldMkLst>
        <pc:spChg chg="mod">
          <ac:chgData name="Lisa Hanson" userId="S::lh14106@bristol.ac.uk::40e23b00-b7a5-4f3f-a4f3-936f2b70862e" providerId="AD" clId="Web-{CF12398B-04C0-029A-C999-47D1D2AB7F0D}" dt="2019-05-02T12:16:29.315" v="242" actId="20577"/>
          <ac:spMkLst>
            <pc:docMk/>
            <pc:sldMk cId="1442366098" sldId="263"/>
            <ac:spMk id="3" creationId="{53F58CC8-DCA4-4746-8455-57BD16C4CE35}"/>
          </ac:spMkLst>
        </pc:spChg>
      </pc:sldChg>
    </pc:docChg>
  </pc:docChgLst>
  <pc:docChgLst>
    <pc:chgData name="Elizabeth Allen" userId="S::ea15052@bristol.ac.uk::dadab231-1603-4d8f-aa4c-ad6b174079ac" providerId="AD" clId="Web-{33C6FE9B-CC6B-E344-B01A-50F174EE4D38}"/>
    <pc:docChg chg="modSld">
      <pc:chgData name="Elizabeth Allen" userId="S::ea15052@bristol.ac.uk::dadab231-1603-4d8f-aa4c-ad6b174079ac" providerId="AD" clId="Web-{33C6FE9B-CC6B-E344-B01A-50F174EE4D38}" dt="2019-05-10T16:37:08.697" v="116" actId="20577"/>
      <pc:docMkLst>
        <pc:docMk/>
      </pc:docMkLst>
      <pc:sldChg chg="modSp">
        <pc:chgData name="Elizabeth Allen" userId="S::ea15052@bristol.ac.uk::dadab231-1603-4d8f-aa4c-ad6b174079ac" providerId="AD" clId="Web-{33C6FE9B-CC6B-E344-B01A-50F174EE4D38}" dt="2019-05-10T16:37:08.697" v="115" actId="20577"/>
        <pc:sldMkLst>
          <pc:docMk/>
          <pc:sldMk cId="4252866043" sldId="260"/>
        </pc:sldMkLst>
        <pc:spChg chg="mod">
          <ac:chgData name="Elizabeth Allen" userId="S::ea15052@bristol.ac.uk::dadab231-1603-4d8f-aa4c-ad6b174079ac" providerId="AD" clId="Web-{33C6FE9B-CC6B-E344-B01A-50F174EE4D38}" dt="2019-05-10T16:27:28.164" v="44" actId="20577"/>
          <ac:spMkLst>
            <pc:docMk/>
            <pc:sldMk cId="4252866043" sldId="260"/>
            <ac:spMk id="2" creationId="{B1DD71AE-0B67-406D-A4C3-3A58BE708613}"/>
          </ac:spMkLst>
        </pc:spChg>
        <pc:spChg chg="mod">
          <ac:chgData name="Elizabeth Allen" userId="S::ea15052@bristol.ac.uk::dadab231-1603-4d8f-aa4c-ad6b174079ac" providerId="AD" clId="Web-{33C6FE9B-CC6B-E344-B01A-50F174EE4D38}" dt="2019-05-10T16:37:08.697" v="115" actId="20577"/>
          <ac:spMkLst>
            <pc:docMk/>
            <pc:sldMk cId="4252866043" sldId="260"/>
            <ac:spMk id="4" creationId="{E84D51B1-6A86-4C1F-855E-73DC89857F6A}"/>
          </ac:spMkLst>
        </pc:spChg>
      </pc:sldChg>
    </pc:docChg>
  </pc:docChgLst>
  <pc:docChgLst>
    <pc:chgData name="Lisa Hanson" userId="S::lh14106@bristol.ac.uk::40e23b00-b7a5-4f3f-a4f3-936f2b70862e" providerId="AD" clId="Web-{57693B2B-2F8B-BCDB-1CA7-6EF7CB2F58B2}"/>
    <pc:docChg chg="modSld">
      <pc:chgData name="Lisa Hanson" userId="S::lh14106@bristol.ac.uk::40e23b00-b7a5-4f3f-a4f3-936f2b70862e" providerId="AD" clId="Web-{57693B2B-2F8B-BCDB-1CA7-6EF7CB2F58B2}" dt="2019-05-09T15:33:09.575" v="6" actId="20577"/>
      <pc:docMkLst>
        <pc:docMk/>
      </pc:docMkLst>
      <pc:sldChg chg="modSp">
        <pc:chgData name="Lisa Hanson" userId="S::lh14106@bristol.ac.uk::40e23b00-b7a5-4f3f-a4f3-936f2b70862e" providerId="AD" clId="Web-{57693B2B-2F8B-BCDB-1CA7-6EF7CB2F58B2}" dt="2019-05-09T15:32:25.840" v="0" actId="20577"/>
        <pc:sldMkLst>
          <pc:docMk/>
          <pc:sldMk cId="3517559531" sldId="256"/>
        </pc:sldMkLst>
        <pc:spChg chg="mod">
          <ac:chgData name="Lisa Hanson" userId="S::lh14106@bristol.ac.uk::40e23b00-b7a5-4f3f-a4f3-936f2b70862e" providerId="AD" clId="Web-{57693B2B-2F8B-BCDB-1CA7-6EF7CB2F58B2}" dt="2019-05-09T15:32:25.840" v="0" actId="20577"/>
          <ac:spMkLst>
            <pc:docMk/>
            <pc:sldMk cId="3517559531" sldId="256"/>
            <ac:spMk id="3" creationId="{09A52F9E-3D1A-0146-A921-A6B7C6FC50E6}"/>
          </ac:spMkLst>
        </pc:spChg>
      </pc:sldChg>
      <pc:sldChg chg="modSp">
        <pc:chgData name="Lisa Hanson" userId="S::lh14106@bristol.ac.uk::40e23b00-b7a5-4f3f-a4f3-936f2b70862e" providerId="AD" clId="Web-{57693B2B-2F8B-BCDB-1CA7-6EF7CB2F58B2}" dt="2019-05-09T15:33:09.575" v="5" actId="20577"/>
        <pc:sldMkLst>
          <pc:docMk/>
          <pc:sldMk cId="2698536009" sldId="259"/>
        </pc:sldMkLst>
        <pc:spChg chg="mod">
          <ac:chgData name="Lisa Hanson" userId="S::lh14106@bristol.ac.uk::40e23b00-b7a5-4f3f-a4f3-936f2b70862e" providerId="AD" clId="Web-{57693B2B-2F8B-BCDB-1CA7-6EF7CB2F58B2}" dt="2019-05-09T15:33:09.575" v="5" actId="20577"/>
          <ac:spMkLst>
            <pc:docMk/>
            <pc:sldMk cId="2698536009" sldId="259"/>
            <ac:spMk id="3" creationId="{53F58CC8-DCA4-4746-8455-57BD16C4CE35}"/>
          </ac:spMkLst>
        </pc:spChg>
      </pc:sldChg>
    </pc:docChg>
  </pc:docChgLst>
  <pc:docChgLst>
    <pc:chgData name="Lisa Hanson" userId="S::lh14106@bristol.ac.uk::40e23b00-b7a5-4f3f-a4f3-936f2b70862e" providerId="AD" clId="Web-{F7B7BFA0-D24D-04BA-5A3E-DBFF3154C645}"/>
    <pc:docChg chg="modSld">
      <pc:chgData name="Lisa Hanson" userId="S::lh14106@bristol.ac.uk::40e23b00-b7a5-4f3f-a4f3-936f2b70862e" providerId="AD" clId="Web-{F7B7BFA0-D24D-04BA-5A3E-DBFF3154C645}" dt="2019-05-10T21:16:09.457" v="68" actId="20577"/>
      <pc:docMkLst>
        <pc:docMk/>
      </pc:docMkLst>
      <pc:sldChg chg="modSp">
        <pc:chgData name="Lisa Hanson" userId="S::lh14106@bristol.ac.uk::40e23b00-b7a5-4f3f-a4f3-936f2b70862e" providerId="AD" clId="Web-{F7B7BFA0-D24D-04BA-5A3E-DBFF3154C645}" dt="2019-05-10T21:13:30.427" v="43" actId="20577"/>
        <pc:sldMkLst>
          <pc:docMk/>
          <pc:sldMk cId="2698536009" sldId="259"/>
        </pc:sldMkLst>
        <pc:spChg chg="mod">
          <ac:chgData name="Lisa Hanson" userId="S::lh14106@bristol.ac.uk::40e23b00-b7a5-4f3f-a4f3-936f2b70862e" providerId="AD" clId="Web-{F7B7BFA0-D24D-04BA-5A3E-DBFF3154C645}" dt="2019-05-10T21:13:30.427" v="43" actId="20577"/>
          <ac:spMkLst>
            <pc:docMk/>
            <pc:sldMk cId="2698536009" sldId="259"/>
            <ac:spMk id="3" creationId="{53F58CC8-DCA4-4746-8455-57BD16C4CE35}"/>
          </ac:spMkLst>
        </pc:spChg>
      </pc:sldChg>
      <pc:sldChg chg="modSp">
        <pc:chgData name="Lisa Hanson" userId="S::lh14106@bristol.ac.uk::40e23b00-b7a5-4f3f-a4f3-936f2b70862e" providerId="AD" clId="Web-{F7B7BFA0-D24D-04BA-5A3E-DBFF3154C645}" dt="2019-05-10T21:16:09.457" v="67" actId="20577"/>
        <pc:sldMkLst>
          <pc:docMk/>
          <pc:sldMk cId="1442366098" sldId="263"/>
        </pc:sldMkLst>
        <pc:spChg chg="mod">
          <ac:chgData name="Lisa Hanson" userId="S::lh14106@bristol.ac.uk::40e23b00-b7a5-4f3f-a4f3-936f2b70862e" providerId="AD" clId="Web-{F7B7BFA0-D24D-04BA-5A3E-DBFF3154C645}" dt="2019-05-10T21:16:09.457" v="67" actId="20577"/>
          <ac:spMkLst>
            <pc:docMk/>
            <pc:sldMk cId="1442366098" sldId="263"/>
            <ac:spMk id="3" creationId="{53F58CC8-DCA4-4746-8455-57BD16C4CE3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9"/>
            <a:ext cx="52684" cy="103512586"/>
          </a:xfrm>
          <a:prstGeom prst="rect">
            <a:avLst/>
          </a:prstGeom>
        </p:spPr>
        <p:txBody>
          <a:bodyPr vert="horz" lIns="163367" tIns="81683" rIns="163367" bIns="81683" rtlCol="0"/>
          <a:lstStyle>
            <a:lvl1pPr algn="l">
              <a:defRPr sz="2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8866" y="9"/>
            <a:ext cx="52684" cy="103512586"/>
          </a:xfrm>
          <a:prstGeom prst="rect">
            <a:avLst/>
          </a:prstGeom>
        </p:spPr>
        <p:txBody>
          <a:bodyPr vert="horz" lIns="163367" tIns="81683" rIns="163367" bIns="81683" rtlCol="0"/>
          <a:lstStyle>
            <a:lvl1pPr algn="r">
              <a:defRPr sz="2100"/>
            </a:lvl1pPr>
          </a:lstStyle>
          <a:p>
            <a:fld id="{8AF96589-4705-264C-9E0E-196693B0BC71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3346225" y="257878263"/>
            <a:ext cx="0" cy="696277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63367" tIns="81683" rIns="163367" bIns="816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60" y="992859956"/>
            <a:ext cx="97262" cy="812339982"/>
          </a:xfrm>
          <a:prstGeom prst="rect">
            <a:avLst/>
          </a:prstGeom>
        </p:spPr>
        <p:txBody>
          <a:bodyPr vert="horz" lIns="163367" tIns="81683" rIns="163367" bIns="8168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959573435"/>
            <a:ext cx="52684" cy="103512336"/>
          </a:xfrm>
          <a:prstGeom prst="rect">
            <a:avLst/>
          </a:prstGeom>
        </p:spPr>
        <p:txBody>
          <a:bodyPr vert="horz" lIns="163367" tIns="81683" rIns="163367" bIns="81683" rtlCol="0" anchor="b"/>
          <a:lstStyle>
            <a:lvl1pPr algn="l">
              <a:defRPr sz="2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8866" y="1959573435"/>
            <a:ext cx="52684" cy="103512336"/>
          </a:xfrm>
          <a:prstGeom prst="rect">
            <a:avLst/>
          </a:prstGeom>
        </p:spPr>
        <p:txBody>
          <a:bodyPr vert="horz" lIns="163367" tIns="81683" rIns="163367" bIns="81683" rtlCol="0" anchor="b"/>
          <a:lstStyle>
            <a:lvl1pPr algn="r">
              <a:defRPr sz="2100"/>
            </a:lvl1pPr>
          </a:lstStyle>
          <a:p>
            <a:fld id="{3FE8F669-F596-BA4C-AD19-A16F8F31E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49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9918025" y="257878263"/>
            <a:ext cx="0" cy="696277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F669-F596-BA4C-AD19-A16F8F31E7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16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9918025" y="257878263"/>
            <a:ext cx="0" cy="696277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F669-F596-BA4C-AD19-A16F8F31E7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44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9918025" y="257878263"/>
            <a:ext cx="0" cy="696277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F669-F596-BA4C-AD19-A16F8F31E7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6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9918025" y="257878263"/>
            <a:ext cx="0" cy="696277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0521" indent="-510521">
              <a:spcBef>
                <a:spcPct val="20000"/>
              </a:spcBef>
              <a:buFont typeface="Arial"/>
              <a:buChar char="•"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F669-F596-BA4C-AD19-A16F8F31E7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82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9918025" y="257878263"/>
            <a:ext cx="0" cy="696277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F669-F596-BA4C-AD19-A16F8F31E7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35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9918025" y="257878263"/>
            <a:ext cx="0" cy="696277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F669-F596-BA4C-AD19-A16F8F31E7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70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9918025" y="257878263"/>
            <a:ext cx="0" cy="696277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F669-F596-BA4C-AD19-A16F8F31E7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85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7483647" y="257878263"/>
            <a:ext cx="0" cy="696277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F669-F596-BA4C-AD19-A16F8F31E7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44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9918025" y="257878263"/>
            <a:ext cx="0" cy="696277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F669-F596-BA4C-AD19-A16F8F31E7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21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9918025" y="257878263"/>
            <a:ext cx="0" cy="696277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F669-F596-BA4C-AD19-A16F8F31E7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56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9918025" y="257878263"/>
            <a:ext cx="0" cy="696277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F669-F596-BA4C-AD19-A16F8F31E7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ou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32545" y="1597819"/>
            <a:ext cx="5260694" cy="1102519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>
                    <a:lumMod val="95000"/>
                  </a:schemeClr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/>
              <a:t>Click to edit title</a:t>
            </a:r>
            <a:br>
              <a:rPr lang="en-GB"/>
            </a:b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2545" y="2700338"/>
            <a:ext cx="5260694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speaker name </a:t>
            </a:r>
            <a:r>
              <a:rPr lang="en-GB" err="1"/>
              <a:t>etc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32545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045666" y="-145334"/>
            <a:ext cx="4295215" cy="5425844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951155"/>
              <a:gd name="connsiteY0" fmla="*/ 5143500 h 5155075"/>
              <a:gd name="connsiteX1" fmla="*/ 1183466 w 3951155"/>
              <a:gd name="connsiteY1" fmla="*/ 1 h 5155075"/>
              <a:gd name="connsiteX2" fmla="*/ 3951155 w 3951155"/>
              <a:gd name="connsiteY2" fmla="*/ 0 h 5155075"/>
              <a:gd name="connsiteX3" fmla="*/ 3469376 w 3951155"/>
              <a:gd name="connsiteY3" fmla="*/ 5155075 h 5155075"/>
              <a:gd name="connsiteX4" fmla="*/ 0 w 3951155"/>
              <a:gd name="connsiteY4" fmla="*/ 5143500 h 5155075"/>
              <a:gd name="connsiteX0" fmla="*/ 0 w 3953956"/>
              <a:gd name="connsiteY0" fmla="*/ 5143500 h 5143500"/>
              <a:gd name="connsiteX1" fmla="*/ 1183466 w 3953956"/>
              <a:gd name="connsiteY1" fmla="*/ 1 h 5143500"/>
              <a:gd name="connsiteX2" fmla="*/ 3951155 w 3953956"/>
              <a:gd name="connsiteY2" fmla="*/ 0 h 5143500"/>
              <a:gd name="connsiteX3" fmla="*/ 3953826 w 3953956"/>
              <a:gd name="connsiteY3" fmla="*/ 5136908 h 5143500"/>
              <a:gd name="connsiteX4" fmla="*/ 0 w 3953956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3953826 w 4071705"/>
              <a:gd name="connsiteY3" fmla="*/ 5136908 h 5143500"/>
              <a:gd name="connsiteX4" fmla="*/ 0 w 4071705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4068636 w 4071705"/>
              <a:gd name="connsiteY3" fmla="*/ 5142649 h 5143500"/>
              <a:gd name="connsiteX4" fmla="*/ 0 w 4071705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1705" h="5143500">
                <a:moveTo>
                  <a:pt x="0" y="5143500"/>
                </a:moveTo>
                <a:lnTo>
                  <a:pt x="1183466" y="1"/>
                </a:lnTo>
                <a:lnTo>
                  <a:pt x="4071705" y="0"/>
                </a:lnTo>
                <a:cubicBezTo>
                  <a:pt x="4070756" y="1716429"/>
                  <a:pt x="4069585" y="3426220"/>
                  <a:pt x="4068636" y="5142649"/>
                </a:cubicBezTo>
                <a:lnTo>
                  <a:pt x="0" y="5143500"/>
                </a:lnTo>
                <a:close/>
              </a:path>
            </a:pathLst>
          </a:custGeom>
          <a:solidFill>
            <a:schemeClr val="bg2"/>
          </a:solidFill>
          <a:ln w="168275">
            <a:solidFill>
              <a:srgbClr val="19BDD9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32545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CF19E26-4CB5-514D-A374-2C0A8DA4B3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9827" y="1597819"/>
            <a:ext cx="4914740" cy="1102519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>
                    <a:lumMod val="95000"/>
                  </a:schemeClr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/>
              <a:t>Click to edit title</a:t>
            </a:r>
            <a:br>
              <a:rPr lang="en-GB"/>
            </a:b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7380319-4D9E-F248-9C9C-E632F37B40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827" y="2700338"/>
            <a:ext cx="4624070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speaker name </a:t>
            </a:r>
            <a:r>
              <a:rPr lang="en-GB" err="1"/>
              <a:t>etc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0390" y="679044"/>
            <a:ext cx="5260694" cy="1102519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>
                    <a:lumMod val="95000"/>
                  </a:schemeClr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/>
              <a:t>Click to edit title</a:t>
            </a:r>
            <a:br>
              <a:rPr lang="en-GB"/>
            </a:b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70390" y="1824038"/>
            <a:ext cx="5260473" cy="25019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000" b="0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indent="-342900">
              <a:buFont typeface="Arial" charset="0"/>
              <a:buChar char="•"/>
              <a:defRPr sz="2000" b="0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257300" indent="-342900">
              <a:buFont typeface="Arial" charset="0"/>
              <a:buChar char="•"/>
              <a:defRPr sz="2000" b="0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buFont typeface="Arial" charset="0"/>
              <a:buChar char="•"/>
              <a:defRPr sz="2000" b="0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Font typeface="Arial" charset="0"/>
              <a:buChar char="•"/>
              <a:defRPr sz="2000" b="0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3936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8D0265-4BB3-D146-B018-CEB59B8CD2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45666" y="-145334"/>
            <a:ext cx="4295215" cy="5425844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951155"/>
              <a:gd name="connsiteY0" fmla="*/ 5143500 h 5155075"/>
              <a:gd name="connsiteX1" fmla="*/ 1183466 w 3951155"/>
              <a:gd name="connsiteY1" fmla="*/ 1 h 5155075"/>
              <a:gd name="connsiteX2" fmla="*/ 3951155 w 3951155"/>
              <a:gd name="connsiteY2" fmla="*/ 0 h 5155075"/>
              <a:gd name="connsiteX3" fmla="*/ 3469376 w 3951155"/>
              <a:gd name="connsiteY3" fmla="*/ 5155075 h 5155075"/>
              <a:gd name="connsiteX4" fmla="*/ 0 w 3951155"/>
              <a:gd name="connsiteY4" fmla="*/ 5143500 h 5155075"/>
              <a:gd name="connsiteX0" fmla="*/ 0 w 3953956"/>
              <a:gd name="connsiteY0" fmla="*/ 5143500 h 5143500"/>
              <a:gd name="connsiteX1" fmla="*/ 1183466 w 3953956"/>
              <a:gd name="connsiteY1" fmla="*/ 1 h 5143500"/>
              <a:gd name="connsiteX2" fmla="*/ 3951155 w 3953956"/>
              <a:gd name="connsiteY2" fmla="*/ 0 h 5143500"/>
              <a:gd name="connsiteX3" fmla="*/ 3953826 w 3953956"/>
              <a:gd name="connsiteY3" fmla="*/ 5136908 h 5143500"/>
              <a:gd name="connsiteX4" fmla="*/ 0 w 3953956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3953826 w 4071705"/>
              <a:gd name="connsiteY3" fmla="*/ 5136908 h 5143500"/>
              <a:gd name="connsiteX4" fmla="*/ 0 w 4071705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4068636 w 4071705"/>
              <a:gd name="connsiteY3" fmla="*/ 5142649 h 5143500"/>
              <a:gd name="connsiteX4" fmla="*/ 0 w 4071705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1705" h="5143500">
                <a:moveTo>
                  <a:pt x="0" y="5143500"/>
                </a:moveTo>
                <a:lnTo>
                  <a:pt x="1183466" y="1"/>
                </a:lnTo>
                <a:lnTo>
                  <a:pt x="4071705" y="0"/>
                </a:lnTo>
                <a:cubicBezTo>
                  <a:pt x="4070756" y="1716429"/>
                  <a:pt x="4069585" y="3426220"/>
                  <a:pt x="4068636" y="5142649"/>
                </a:cubicBezTo>
                <a:lnTo>
                  <a:pt x="0" y="5143500"/>
                </a:lnTo>
                <a:close/>
              </a:path>
            </a:pathLst>
          </a:custGeom>
          <a:solidFill>
            <a:schemeClr val="bg2"/>
          </a:solidFill>
          <a:ln w="168275">
            <a:solidFill>
              <a:srgbClr val="19BDD9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withou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28625" y="341313"/>
            <a:ext cx="6959243" cy="905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95000"/>
                  </a:schemeClr>
                </a:solidFill>
                <a:latin typeface="Sanchez" charset="0"/>
                <a:ea typeface="Sanchez" charset="0"/>
                <a:cs typeface="Sanchez" charset="0"/>
              </a:defRPr>
            </a:lvl1pPr>
            <a:lvl2pPr>
              <a:defRPr b="1">
                <a:latin typeface="Sanchez" charset="0"/>
                <a:ea typeface="Sanchez" charset="0"/>
                <a:cs typeface="Sanchez" charset="0"/>
              </a:defRPr>
            </a:lvl2pPr>
            <a:lvl3pPr>
              <a:defRPr b="1">
                <a:latin typeface="Sanchez" charset="0"/>
                <a:ea typeface="Sanchez" charset="0"/>
                <a:cs typeface="Sanchez" charset="0"/>
              </a:defRPr>
            </a:lvl3pPr>
            <a:lvl4pPr>
              <a:defRPr b="1">
                <a:latin typeface="Sanchez" charset="0"/>
                <a:ea typeface="Sanchez" charset="0"/>
                <a:cs typeface="Sanchez" charset="0"/>
              </a:defRPr>
            </a:lvl4pPr>
            <a:lvl5pPr>
              <a:defRPr b="1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28625" y="1342724"/>
            <a:ext cx="6959243" cy="292606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257300" indent="-342900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3936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white)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83936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BCCA8-4242-1C46-9149-1BBD831160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0390" y="679044"/>
            <a:ext cx="4970675" cy="1102519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tx1"/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/>
              <a:t>Click to edit title</a:t>
            </a:r>
            <a:br>
              <a:rPr lang="en-GB"/>
            </a:b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7F8172C-43F5-0641-98CB-0393ECD39B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0390" y="1824038"/>
            <a:ext cx="4837451" cy="20212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indent="-342900"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57300" indent="-342900"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CC0DBAF-168F-374C-BC6F-8370465A26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5666" y="-145334"/>
            <a:ext cx="4295215" cy="5425844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951155"/>
              <a:gd name="connsiteY0" fmla="*/ 5143500 h 5155075"/>
              <a:gd name="connsiteX1" fmla="*/ 1183466 w 3951155"/>
              <a:gd name="connsiteY1" fmla="*/ 1 h 5155075"/>
              <a:gd name="connsiteX2" fmla="*/ 3951155 w 3951155"/>
              <a:gd name="connsiteY2" fmla="*/ 0 h 5155075"/>
              <a:gd name="connsiteX3" fmla="*/ 3469376 w 3951155"/>
              <a:gd name="connsiteY3" fmla="*/ 5155075 h 5155075"/>
              <a:gd name="connsiteX4" fmla="*/ 0 w 3951155"/>
              <a:gd name="connsiteY4" fmla="*/ 5143500 h 5155075"/>
              <a:gd name="connsiteX0" fmla="*/ 0 w 3953956"/>
              <a:gd name="connsiteY0" fmla="*/ 5143500 h 5143500"/>
              <a:gd name="connsiteX1" fmla="*/ 1183466 w 3953956"/>
              <a:gd name="connsiteY1" fmla="*/ 1 h 5143500"/>
              <a:gd name="connsiteX2" fmla="*/ 3951155 w 3953956"/>
              <a:gd name="connsiteY2" fmla="*/ 0 h 5143500"/>
              <a:gd name="connsiteX3" fmla="*/ 3953826 w 3953956"/>
              <a:gd name="connsiteY3" fmla="*/ 5136908 h 5143500"/>
              <a:gd name="connsiteX4" fmla="*/ 0 w 3953956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3953826 w 4071705"/>
              <a:gd name="connsiteY3" fmla="*/ 5136908 h 5143500"/>
              <a:gd name="connsiteX4" fmla="*/ 0 w 4071705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4068636 w 4071705"/>
              <a:gd name="connsiteY3" fmla="*/ 5142649 h 5143500"/>
              <a:gd name="connsiteX4" fmla="*/ 0 w 4071705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1705" h="5143500">
                <a:moveTo>
                  <a:pt x="0" y="5143500"/>
                </a:moveTo>
                <a:lnTo>
                  <a:pt x="1183466" y="1"/>
                </a:lnTo>
                <a:lnTo>
                  <a:pt x="4071705" y="0"/>
                </a:lnTo>
                <a:cubicBezTo>
                  <a:pt x="4070756" y="1716429"/>
                  <a:pt x="4069585" y="3426220"/>
                  <a:pt x="4068636" y="5142649"/>
                </a:cubicBezTo>
                <a:lnTo>
                  <a:pt x="0" y="5143500"/>
                </a:lnTo>
                <a:close/>
              </a:path>
            </a:pathLst>
          </a:custGeom>
          <a:solidFill>
            <a:schemeClr val="bg2"/>
          </a:solidFill>
          <a:ln w="168275">
            <a:solidFill>
              <a:srgbClr val="19BDD9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white) -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28625" y="341313"/>
            <a:ext cx="6989521" cy="905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Sanchez" charset="0"/>
                <a:ea typeface="Sanchez" charset="0"/>
                <a:cs typeface="Sanchez" charset="0"/>
              </a:defRPr>
            </a:lvl1pPr>
            <a:lvl2pPr>
              <a:defRPr b="1">
                <a:latin typeface="Sanchez" charset="0"/>
                <a:ea typeface="Sanchez" charset="0"/>
                <a:cs typeface="Sanchez" charset="0"/>
              </a:defRPr>
            </a:lvl2pPr>
            <a:lvl3pPr>
              <a:defRPr b="1">
                <a:latin typeface="Sanchez" charset="0"/>
                <a:ea typeface="Sanchez" charset="0"/>
                <a:cs typeface="Sanchez" charset="0"/>
              </a:defRPr>
            </a:lvl3pPr>
            <a:lvl4pPr>
              <a:defRPr b="1">
                <a:latin typeface="Sanchez" charset="0"/>
                <a:ea typeface="Sanchez" charset="0"/>
                <a:cs typeface="Sanchez" charset="0"/>
              </a:defRPr>
            </a:lvl4pPr>
            <a:lvl5pPr>
              <a:defRPr b="1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28625" y="1342724"/>
            <a:ext cx="3940715" cy="292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000"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buFont typeface="Arial" charset="0"/>
              <a:buChar char="•"/>
              <a:defRPr sz="1600">
                <a:latin typeface="Arial" charset="0"/>
                <a:ea typeface="Arial" charset="0"/>
                <a:cs typeface="Arial" charset="0"/>
              </a:defRPr>
            </a:lvl2pPr>
            <a:lvl3pPr marL="1200150" indent="-285750">
              <a:buFont typeface="Arial" charset="0"/>
              <a:buChar char="•"/>
              <a:defRPr sz="1600">
                <a:latin typeface="Arial" charset="0"/>
                <a:ea typeface="Arial" charset="0"/>
                <a:cs typeface="Arial" charset="0"/>
              </a:defRPr>
            </a:lvl3pPr>
            <a:lvl4pPr marL="1657350" indent="-285750">
              <a:buFont typeface="Arial" charset="0"/>
              <a:buChar char="•"/>
              <a:defRPr sz="1600">
                <a:latin typeface="Arial" charset="0"/>
                <a:ea typeface="Arial" charset="0"/>
                <a:cs typeface="Arial" charset="0"/>
              </a:defRPr>
            </a:lvl4pPr>
            <a:lvl5pPr marL="2114550" indent="-285750">
              <a:buFont typeface="Arial" charset="0"/>
              <a:buChar char="•"/>
              <a:defRPr sz="16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7557" y="1343025"/>
            <a:ext cx="2730590" cy="29257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83936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26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Insert full bleed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689177" y="4578878"/>
            <a:ext cx="3143250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3936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 userDrawn="1"/>
        </p:nvSpPr>
        <p:spPr>
          <a:xfrm>
            <a:off x="0" y="0"/>
            <a:ext cx="9144000" cy="4267200"/>
          </a:xfrm>
          <a:prstGeom prst="rect">
            <a:avLst/>
          </a:prstGeom>
          <a:blipFill>
            <a:blip r:embed="rId2"/>
            <a:srcRect/>
            <a:stretch>
              <a:fillRect t="-10268" b="-10268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3814" y="392853"/>
            <a:ext cx="8236370" cy="34340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Insert picture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689177" y="4578878"/>
            <a:ext cx="3143250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3936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9340" y="4731545"/>
            <a:ext cx="4053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0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debra_jones4/BA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60E1E-23A3-1D45-B3FD-A0BB8EC4B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545" y="1597819"/>
            <a:ext cx="5260694" cy="1102519"/>
          </a:xfrm>
        </p:spPr>
        <p:txBody>
          <a:bodyPr anchor="t"/>
          <a:lstStyle/>
          <a:p>
            <a:r>
              <a:rPr lang="en-US" sz="3200">
                <a:latin typeface="Sanchez "/>
              </a:rPr>
              <a:t>Experiencing Principles in Practice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52F9E-3D1A-0146-A921-A6B7C6FC50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Elizabeth Allen, Maxine Gillway, Lisa Hanson, and Debra Jones</a:t>
            </a:r>
          </a:p>
        </p:txBody>
      </p:sp>
    </p:spTree>
    <p:extLst>
      <p:ext uri="{BB962C8B-B14F-4D97-AF65-F5344CB8AC3E}">
        <p14:creationId xmlns:p14="http://schemas.microsoft.com/office/powerpoint/2010/main" val="3517559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DD71AE-0B67-406D-A4C3-3A58BE708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fontAlgn="base"/>
            <a:r>
              <a:rPr lang="en-GB"/>
              <a:t>Reflexivity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58CC8-DCA4-4746-8455-57BD16C4CE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051560"/>
            <a:ext cx="7182402" cy="3595845"/>
          </a:xfrm>
        </p:spPr>
        <p:txBody>
          <a:bodyPr anchor="t">
            <a:normAutofit fontScale="92500"/>
          </a:bodyPr>
          <a:lstStyle/>
          <a:p>
            <a:r>
              <a:rPr lang="en-GB" dirty="0">
                <a:latin typeface="Arial"/>
                <a:cs typeface="Arial"/>
              </a:rPr>
              <a:t>Away Day (part of induction week)</a:t>
            </a:r>
          </a:p>
          <a:p>
            <a:pPr lvl="1"/>
            <a:r>
              <a:rPr lang="en-GB" dirty="0">
                <a:latin typeface="Arial"/>
                <a:cs typeface="Arial"/>
              </a:rPr>
              <a:t> Reflective activities</a:t>
            </a:r>
          </a:p>
          <a:p>
            <a:pPr lvl="2"/>
            <a:r>
              <a:rPr lang="en-GB" dirty="0">
                <a:latin typeface="Arial"/>
                <a:cs typeface="Arial"/>
              </a:rPr>
              <a:t>Walk &amp; talk</a:t>
            </a:r>
          </a:p>
          <a:p>
            <a:pPr lvl="2"/>
            <a:r>
              <a:rPr lang="en-GB" dirty="0">
                <a:latin typeface="Arial"/>
                <a:cs typeface="Arial"/>
              </a:rPr>
              <a:t>Quiet reflection time – linked to annual staff review process</a:t>
            </a:r>
          </a:p>
          <a:p>
            <a:r>
              <a:rPr lang="en-GB" dirty="0">
                <a:latin typeface="Arial"/>
                <a:cs typeface="Arial"/>
              </a:rPr>
              <a:t>Observation cycle   </a:t>
            </a:r>
          </a:p>
          <a:p>
            <a:pPr lvl="1"/>
            <a:r>
              <a:rPr lang="en-GB" dirty="0">
                <a:latin typeface="Arial"/>
                <a:cs typeface="Arial"/>
              </a:rPr>
              <a:t>reflect on last year's feedback, </a:t>
            </a:r>
          </a:p>
          <a:p>
            <a:pPr lvl="1"/>
            <a:r>
              <a:rPr lang="en-GB" dirty="0">
                <a:latin typeface="Arial"/>
                <a:cs typeface="Arial"/>
              </a:rPr>
              <a:t>reflection on current feedback on setting target</a:t>
            </a:r>
          </a:p>
          <a:p>
            <a:r>
              <a:rPr lang="en-GB" dirty="0">
                <a:latin typeface="Arial"/>
                <a:cs typeface="Arial"/>
              </a:rPr>
              <a:t>PS Induction </a:t>
            </a:r>
          </a:p>
          <a:p>
            <a:pPr lvl="1"/>
            <a:r>
              <a:rPr lang="en-GB" dirty="0">
                <a:latin typeface="Arial"/>
                <a:cs typeface="Arial"/>
              </a:rPr>
              <a:t>last 30min in cluster groups each day on PS – muddiest point  </a:t>
            </a:r>
          </a:p>
          <a:p>
            <a:pPr lvl="1" fontAlgn="base"/>
            <a:r>
              <a:rPr lang="en-GB" dirty="0">
                <a:latin typeface="Arial"/>
                <a:cs typeface="Arial"/>
              </a:rPr>
              <a:t>more emphasis on reflection on PS course - reflective logs/action plans </a:t>
            </a:r>
          </a:p>
          <a:p>
            <a:pPr lvl="1" fontAlgn="base"/>
            <a:r>
              <a:rPr lang="en-GB" dirty="0">
                <a:latin typeface="Arial"/>
                <a:cs typeface="Arial"/>
              </a:rPr>
              <a:t>teacher 'buy in’ </a:t>
            </a:r>
          </a:p>
          <a:p>
            <a:pPr lvl="1" fontAlgn="base"/>
            <a:r>
              <a:rPr lang="en-GB" dirty="0">
                <a:latin typeface="Arial"/>
                <a:cs typeface="Arial"/>
              </a:rPr>
              <a:t>Ideas to support students</a:t>
            </a:r>
            <a:endParaRPr lang="en-GB" dirty="0"/>
          </a:p>
          <a:p>
            <a:pPr fontAlgn="base"/>
            <a:endParaRPr lang="en-GB" dirty="0">
              <a:latin typeface="Arial"/>
              <a:cs typeface="Arial"/>
            </a:endParaRPr>
          </a:p>
          <a:p>
            <a:pPr fontAlgn="base"/>
            <a:endParaRPr lang="en-GB" dirty="0">
              <a:latin typeface="Arial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605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DD71AE-0B67-406D-A4C3-3A58BE708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pPr fontAlgn="base"/>
            <a:r>
              <a:rPr lang="en-GB">
                <a:latin typeface="Sanchez"/>
              </a:rPr>
              <a:t>Transferability 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58CC8-DCA4-4746-8455-57BD16C4CE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001639"/>
            <a:ext cx="7243521" cy="3814154"/>
          </a:xfrm>
        </p:spPr>
        <p:txBody>
          <a:bodyPr anchor="t">
            <a:normAutofit lnSpcReduction="10000"/>
          </a:bodyPr>
          <a:lstStyle/>
          <a:p>
            <a:pPr marL="0" indent="0" fontAlgn="base">
              <a:buNone/>
            </a:pPr>
            <a:r>
              <a:rPr lang="en-GB" dirty="0">
                <a:latin typeface="Arial"/>
                <a:cs typeface="Arial"/>
              </a:rPr>
              <a:t>Into, within and beyond CELFS   </a:t>
            </a:r>
            <a:endParaRPr lang="en-US" dirty="0"/>
          </a:p>
          <a:p>
            <a:r>
              <a:rPr lang="en-GB" b="1" dirty="0">
                <a:latin typeface="Arial"/>
                <a:cs typeface="Arial"/>
              </a:rPr>
              <a:t>Into</a:t>
            </a:r>
            <a:endParaRPr lang="en-GB" b="1" dirty="0">
              <a:cs typeface="Arial"/>
            </a:endParaRPr>
          </a:p>
          <a:p>
            <a:pPr lvl="1"/>
            <a:r>
              <a:rPr lang="en-GB" dirty="0">
                <a:latin typeface="Arial"/>
                <a:cs typeface="Arial"/>
              </a:rPr>
              <a:t>Previous experience</a:t>
            </a:r>
            <a:endParaRPr lang="en-GB" dirty="0">
              <a:cs typeface="Arial"/>
            </a:endParaRPr>
          </a:p>
          <a:p>
            <a:r>
              <a:rPr lang="en-GB" b="1" dirty="0">
                <a:latin typeface="Arial"/>
                <a:cs typeface="Arial"/>
              </a:rPr>
              <a:t>Within</a:t>
            </a:r>
            <a:endParaRPr lang="en-GB" b="1" dirty="0">
              <a:cs typeface="Arial"/>
            </a:endParaRPr>
          </a:p>
          <a:p>
            <a:pPr lvl="1"/>
            <a:r>
              <a:rPr lang="en-GB" dirty="0">
                <a:latin typeface="Arial"/>
                <a:cs typeface="Arial"/>
              </a:rPr>
              <a:t>Programme to Programme</a:t>
            </a:r>
            <a:endParaRPr lang="en-GB" dirty="0"/>
          </a:p>
          <a:p>
            <a:pPr lvl="1"/>
            <a:r>
              <a:rPr lang="en-GB" sz="1600" dirty="0">
                <a:latin typeface="Arial"/>
                <a:cs typeface="Arial"/>
              </a:rPr>
              <a:t>CPD </a:t>
            </a:r>
            <a:endParaRPr lang="en-GB" dirty="0">
              <a:cs typeface="Arial"/>
            </a:endParaRPr>
          </a:p>
          <a:p>
            <a:r>
              <a:rPr lang="en-GB" b="1" dirty="0">
                <a:latin typeface="Arial"/>
                <a:cs typeface="Arial"/>
              </a:rPr>
              <a:t>Beyond </a:t>
            </a:r>
            <a:endParaRPr lang="en-GB" b="1" dirty="0">
              <a:cs typeface="Arial"/>
            </a:endParaRPr>
          </a:p>
          <a:p>
            <a:pPr lvl="1"/>
            <a:r>
              <a:rPr lang="en-GB" dirty="0">
                <a:latin typeface="Arial"/>
                <a:cs typeface="Arial"/>
              </a:rPr>
              <a:t>Other institutions </a:t>
            </a:r>
          </a:p>
          <a:p>
            <a:pPr lvl="2"/>
            <a:r>
              <a:rPr lang="en-GB" dirty="0">
                <a:latin typeface="Arial"/>
                <a:cs typeface="Arial"/>
              </a:rPr>
              <a:t>TEAP, CPD, principles, blog</a:t>
            </a:r>
            <a:endParaRPr lang="en-GB" dirty="0">
              <a:cs typeface="Arial"/>
            </a:endParaRPr>
          </a:p>
          <a:p>
            <a:pPr marL="457200" lvl="1" indent="0">
              <a:buNone/>
            </a:pPr>
            <a:endParaRPr lang="en-GB" dirty="0">
              <a:cs typeface="Arial"/>
            </a:endParaRPr>
          </a:p>
          <a:p>
            <a:endParaRPr lang="en-GB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 fontAlgn="base">
              <a:buNone/>
            </a:pPr>
            <a:r>
              <a:rPr lang="en-GB" b="1" dirty="0">
                <a:solidFill>
                  <a:schemeClr val="accent5"/>
                </a:solidFill>
                <a:latin typeface="Arial"/>
                <a:cs typeface="Arial"/>
              </a:rPr>
              <a:t>Activity 6: Application Card CAT </a:t>
            </a:r>
            <a:endParaRPr lang="en-GB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66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DD71AE-0B67-406D-A4C3-3A58BE708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534" y="316820"/>
            <a:ext cx="7636501" cy="905160"/>
          </a:xfrm>
        </p:spPr>
        <p:txBody>
          <a:bodyPr anchor="t"/>
          <a:lstStyle/>
          <a:p>
            <a:r>
              <a:rPr lang="en-GB">
                <a:latin typeface="Sanchez"/>
              </a:rPr>
              <a:t>Transparency: experience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58CC8-DCA4-4746-8455-57BD16C4CE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342724"/>
            <a:ext cx="6989521" cy="2926063"/>
          </a:xfrm>
        </p:spPr>
        <p:txBody>
          <a:bodyPr anchor="t">
            <a:normAutofit/>
          </a:bodyPr>
          <a:lstStyle/>
          <a:p>
            <a:pPr fontAlgn="base"/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Start from principles (transparency)</a:t>
            </a:r>
            <a:endParaRPr lang="en-US"/>
          </a:p>
          <a:p>
            <a:pPr lvl="1"/>
            <a:r>
              <a:rPr lang="en-GB">
                <a:latin typeface="Arial"/>
                <a:cs typeface="Arial"/>
              </a:rPr>
              <a:t>Advert, interview, induction, handbook, observations... (abstract)</a:t>
            </a:r>
          </a:p>
          <a:p>
            <a:r>
              <a:rPr lang="en-GB">
                <a:latin typeface="Arial"/>
                <a:cs typeface="Arial"/>
              </a:rPr>
              <a:t>Experience activities (transferability)</a:t>
            </a:r>
            <a:endParaRPr lang="en-GB"/>
          </a:p>
          <a:p>
            <a:pPr lvl="1"/>
            <a:r>
              <a:rPr lang="en-GB">
                <a:latin typeface="Arial"/>
                <a:cs typeface="Arial"/>
              </a:rPr>
              <a:t>Reflect on experience as end user (reflexivity)</a:t>
            </a:r>
          </a:p>
          <a:p>
            <a:r>
              <a:rPr lang="en-GB">
                <a:latin typeface="Arial"/>
                <a:cs typeface="Arial"/>
              </a:rPr>
              <a:t>Share experience (collaboration)</a:t>
            </a:r>
            <a:endParaRPr lang="en-GB"/>
          </a:p>
          <a:p>
            <a:pPr lvl="1"/>
            <a:r>
              <a:rPr lang="en-GB">
                <a:latin typeface="Arial"/>
                <a:cs typeface="Arial"/>
              </a:rPr>
              <a:t>You said we did (development)</a:t>
            </a:r>
          </a:p>
          <a:p>
            <a:pPr marL="0" indent="0">
              <a:buNone/>
            </a:pPr>
            <a:r>
              <a:rPr lang="en-GB" b="1">
                <a:solidFill>
                  <a:schemeClr val="accent5"/>
                </a:solidFill>
                <a:latin typeface="Arial"/>
                <a:cs typeface="Arial"/>
              </a:rPr>
              <a:t>Activity 1</a:t>
            </a:r>
            <a:r>
              <a:rPr lang="en-GB">
                <a:latin typeface="Arial"/>
                <a:cs typeface="Arial"/>
              </a:rPr>
              <a:t> - visualisation</a:t>
            </a:r>
            <a:endParaRPr lang="en-GB">
              <a:cs typeface="Arial"/>
            </a:endParaRPr>
          </a:p>
          <a:p>
            <a:endParaRPr lang="en-GB"/>
          </a:p>
          <a:p>
            <a:endParaRPr lang="en-GB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12B75C6-B4D5-4C60-AE90-F30FBF0DB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348" y="2649892"/>
            <a:ext cx="4436807" cy="249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34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A picture containing photo, tree, showing&#10;&#10;Description generated with very high confidence">
            <a:extLst>
              <a:ext uri="{FF2B5EF4-FFF2-40B4-BE49-F238E27FC236}">
                <a16:creationId xmlns:a16="http://schemas.microsoft.com/office/drawing/2014/main" id="{57049F52-988C-4432-97BA-F78FEB9EE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769" y="-76020"/>
            <a:ext cx="9277708" cy="523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66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photo, different, showing&#10;&#10;Description generated with very high confidence">
            <a:extLst>
              <a:ext uri="{FF2B5EF4-FFF2-40B4-BE49-F238E27FC236}">
                <a16:creationId xmlns:a16="http://schemas.microsoft.com/office/drawing/2014/main" id="{91AE4ADE-9045-40DB-AD9D-49454C147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854" y="-43671"/>
            <a:ext cx="9374755" cy="528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75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DD71AE-0B67-406D-A4C3-3A58BE708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r>
              <a:rPr lang="en-GB">
                <a:latin typeface="Sanchez"/>
              </a:rPr>
              <a:t>Development  </a:t>
            </a:r>
          </a:p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58CC8-DCA4-4746-8455-57BD16C4CE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870858"/>
            <a:ext cx="8328025" cy="4243614"/>
          </a:xfrm>
        </p:spPr>
        <p:txBody>
          <a:bodyPr anchor="t">
            <a:normAutofit fontScale="70000" lnSpcReduction="20000"/>
          </a:bodyPr>
          <a:lstStyle/>
          <a:p>
            <a:pPr fontAlgn="base"/>
            <a:r>
              <a:rPr lang="en-GB" dirty="0">
                <a:latin typeface="Arial"/>
                <a:cs typeface="Arial"/>
              </a:rPr>
              <a:t>Academic year induction is a launch pad for Centre level and individual development</a:t>
            </a:r>
          </a:p>
          <a:p>
            <a:pPr lvl="1" fontAlgn="base"/>
            <a:r>
              <a:rPr lang="en-GB" dirty="0">
                <a:latin typeface="Arial"/>
                <a:cs typeface="Arial"/>
              </a:rPr>
              <a:t>Swap Shop</a:t>
            </a:r>
          </a:p>
          <a:p>
            <a:pPr lvl="1"/>
            <a:r>
              <a:rPr lang="en-GB" dirty="0">
                <a:latin typeface="Arial"/>
                <a:cs typeface="Arial"/>
              </a:rPr>
              <a:t>Internal events</a:t>
            </a:r>
            <a:endParaRPr lang="en-GB" dirty="0"/>
          </a:p>
          <a:p>
            <a:pPr lvl="1" fontAlgn="base"/>
            <a:r>
              <a:rPr lang="en-GB" dirty="0">
                <a:latin typeface="Arial"/>
                <a:cs typeface="Arial"/>
              </a:rPr>
              <a:t>External events </a:t>
            </a:r>
          </a:p>
          <a:p>
            <a:pPr lvl="1"/>
            <a:r>
              <a:rPr lang="en-GB" dirty="0">
                <a:latin typeface="Arial"/>
                <a:cs typeface="Arial"/>
              </a:rPr>
              <a:t>Individual CPD goals</a:t>
            </a:r>
            <a:endParaRPr lang="en-GB" dirty="0"/>
          </a:p>
          <a:p>
            <a:pPr marL="457200" lvl="1" indent="0">
              <a:buNone/>
            </a:pPr>
            <a:endParaRPr lang="en-GB" dirty="0"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Academic year programme inductions </a:t>
            </a:r>
            <a:endParaRPr lang="en-GB" dirty="0"/>
          </a:p>
          <a:p>
            <a:pPr lvl="1"/>
            <a:r>
              <a:rPr lang="en-GB" dirty="0">
                <a:latin typeface="Arial"/>
                <a:cs typeface="Arial"/>
              </a:rPr>
              <a:t>Opportunities to develop knowledge and skills</a:t>
            </a:r>
            <a:endParaRPr lang="en-GB" dirty="0"/>
          </a:p>
          <a:p>
            <a:pPr lvl="1"/>
            <a:r>
              <a:rPr lang="en-GB" dirty="0">
                <a:latin typeface="Arial"/>
                <a:cs typeface="Arial"/>
              </a:rPr>
              <a:t>Teaching partner/buddies </a:t>
            </a:r>
            <a:endParaRPr lang="en-GB" dirty="0"/>
          </a:p>
          <a:p>
            <a:pPr lvl="1"/>
            <a:r>
              <a:rPr lang="en-GB" dirty="0">
                <a:latin typeface="Arial"/>
                <a:cs typeface="Arial"/>
              </a:rPr>
              <a:t>Look at SoW,</a:t>
            </a:r>
            <a:r>
              <a:rPr lang="en-GB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scenarios</a:t>
            </a:r>
            <a:endParaRPr lang="en-GB" dirty="0"/>
          </a:p>
          <a:p>
            <a:pPr marL="457200" lvl="1" indent="0">
              <a:buNone/>
            </a:pPr>
            <a:endParaRPr lang="en-GB" dirty="0">
              <a:latin typeface="Arial"/>
              <a:cs typeface="Arial"/>
            </a:endParaRPr>
          </a:p>
          <a:p>
            <a:pPr marL="400050" fontAlgn="base"/>
            <a:r>
              <a:rPr lang="en-GB" dirty="0">
                <a:latin typeface="Arial"/>
                <a:cs typeface="Arial"/>
              </a:rPr>
              <a:t>Pre-sessional induction launches </a:t>
            </a:r>
            <a:endParaRPr lang="en-GB" dirty="0">
              <a:solidFill>
                <a:srgbClr val="FF0000"/>
              </a:solidFill>
              <a:latin typeface="Arial"/>
              <a:cs typeface="Arial"/>
            </a:endParaRPr>
          </a:p>
          <a:p>
            <a:pPr marL="800100" lvl="1"/>
            <a:r>
              <a:rPr lang="en-GB" dirty="0">
                <a:latin typeface="Arial"/>
                <a:cs typeface="Arial"/>
              </a:rPr>
              <a:t>Buddy and Mentor groups</a:t>
            </a:r>
          </a:p>
          <a:p>
            <a:pPr marL="800100" lvl="1"/>
            <a:r>
              <a:rPr lang="en-GB" dirty="0">
                <a:latin typeface="Arial"/>
                <a:cs typeface="Arial"/>
              </a:rPr>
              <a:t>TDP sessions </a:t>
            </a:r>
            <a:endParaRPr lang="en-GB" dirty="0"/>
          </a:p>
          <a:p>
            <a:pPr marL="800100" lvl="1"/>
            <a:r>
              <a:rPr lang="en-GB" dirty="0">
                <a:latin typeface="Arial"/>
                <a:cs typeface="Arial"/>
              </a:rPr>
              <a:t>TEAP sessions</a:t>
            </a:r>
            <a:endParaRPr lang="en-GB" dirty="0"/>
          </a:p>
          <a:p>
            <a:pPr marL="800100" lvl="1"/>
            <a:r>
              <a:rPr lang="en-GB" dirty="0">
                <a:latin typeface="Arial"/>
                <a:cs typeface="Arial"/>
              </a:rPr>
              <a:t>Observations</a:t>
            </a:r>
            <a:endParaRPr lang="en-GB" dirty="0"/>
          </a:p>
          <a:p>
            <a:pPr marL="514350" lvl="1" indent="0" fontAlgn="base">
              <a:buNone/>
            </a:pPr>
            <a:endParaRPr lang="en-GB" dirty="0">
              <a:solidFill>
                <a:srgbClr val="000000"/>
              </a:solidFill>
            </a:endParaRPr>
          </a:p>
          <a:p>
            <a:pPr marL="0" indent="0" fontAlgn="base">
              <a:buNone/>
            </a:pPr>
            <a:r>
              <a:rPr lang="en-GB" b="1" dirty="0">
                <a:solidFill>
                  <a:schemeClr val="accent5"/>
                </a:solidFill>
                <a:latin typeface="Arial"/>
                <a:cs typeface="Arial"/>
              </a:rPr>
              <a:t>Activity 2 (</a:t>
            </a:r>
            <a:r>
              <a:rPr lang="en-GB" dirty="0">
                <a:solidFill>
                  <a:schemeClr val="accent5"/>
                </a:solidFill>
                <a:latin typeface="Arial"/>
                <a:cs typeface="Arial"/>
              </a:rPr>
              <a:t>K</a:t>
            </a:r>
            <a:r>
              <a:rPr lang="en-GB" b="1" u="sng" dirty="0">
                <a:solidFill>
                  <a:schemeClr val="accent5"/>
                </a:solidFill>
                <a:latin typeface="Arial"/>
                <a:cs typeface="Arial"/>
              </a:rPr>
              <a:t>W</a:t>
            </a:r>
            <a:r>
              <a:rPr lang="en-GB" dirty="0">
                <a:solidFill>
                  <a:schemeClr val="accent5"/>
                </a:solidFill>
                <a:latin typeface="Arial"/>
                <a:cs typeface="Arial"/>
              </a:rPr>
              <a:t>L</a:t>
            </a:r>
            <a:r>
              <a:rPr lang="en-GB" b="1" dirty="0">
                <a:solidFill>
                  <a:schemeClr val="accent5"/>
                </a:solidFill>
                <a:latin typeface="Arial"/>
                <a:cs typeface="Arial"/>
              </a:rPr>
              <a:t>)</a:t>
            </a:r>
            <a:r>
              <a:rPr lang="en-GB" dirty="0">
                <a:latin typeface="Arial"/>
                <a:cs typeface="Arial"/>
              </a:rPr>
              <a:t>:</a:t>
            </a:r>
          </a:p>
          <a:p>
            <a:pPr fontAlgn="base"/>
            <a:r>
              <a:rPr lang="en-GB" dirty="0">
                <a:latin typeface="Arial"/>
                <a:cs typeface="Arial"/>
              </a:rPr>
              <a:t>What questions do you </a:t>
            </a:r>
            <a:r>
              <a:rPr lang="en-GB" b="1" dirty="0">
                <a:solidFill>
                  <a:schemeClr val="accent5"/>
                </a:solidFill>
                <a:latin typeface="Arial"/>
                <a:cs typeface="Arial"/>
              </a:rPr>
              <a:t>want</a:t>
            </a:r>
            <a:r>
              <a:rPr lang="en-GB" dirty="0">
                <a:latin typeface="Arial"/>
                <a:cs typeface="Arial"/>
              </a:rPr>
              <a:t> answered in this session? I.e. What are your development needs? </a:t>
            </a:r>
            <a:endParaRPr lang="en-GB" dirty="0"/>
          </a:p>
          <a:p>
            <a:pPr fontAlgn="base"/>
            <a:r>
              <a:rPr lang="en-GB" dirty="0">
                <a:latin typeface="Arial"/>
                <a:cs typeface="Arial"/>
              </a:rPr>
              <a:t>Post your </a:t>
            </a:r>
            <a:r>
              <a:rPr lang="en-GB" b="1" dirty="0">
                <a:solidFill>
                  <a:schemeClr val="accent5"/>
                </a:solidFill>
                <a:latin typeface="Arial"/>
                <a:cs typeface="Arial"/>
              </a:rPr>
              <a:t>‘W’ </a:t>
            </a:r>
            <a:r>
              <a:rPr lang="en-GB" dirty="0">
                <a:latin typeface="Arial"/>
                <a:cs typeface="Arial"/>
              </a:rPr>
              <a:t>on the </a:t>
            </a:r>
            <a:r>
              <a:rPr lang="en-GB" dirty="0" err="1">
                <a:latin typeface="Arial"/>
                <a:cs typeface="Arial"/>
                <a:hlinkClick r:id="rId3"/>
              </a:rPr>
              <a:t>padlet</a:t>
            </a:r>
            <a:r>
              <a:rPr lang="en-GB" dirty="0">
                <a:latin typeface="Arial"/>
                <a:cs typeface="Arial"/>
              </a:rPr>
              <a:t> 'In my context, how do/could I .....?'</a:t>
            </a:r>
          </a:p>
          <a:p>
            <a:pPr marL="0" indent="0" algn="ctr">
              <a:buNone/>
            </a:pPr>
            <a:endParaRPr lang="en-GB" dirty="0">
              <a:cs typeface="Arial"/>
            </a:endParaRPr>
          </a:p>
          <a:p>
            <a:pPr marL="0" indent="0" algn="ctr">
              <a:buNone/>
            </a:pPr>
            <a:r>
              <a:rPr lang="en-GB" b="1" dirty="0">
                <a:latin typeface="Arial"/>
                <a:cs typeface="Arial"/>
              </a:rPr>
              <a:t>padlet.com/debra_jones4/BAS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8536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DD71AE-0B67-406D-A4C3-3A58BE708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r>
              <a:rPr lang="en-GB">
                <a:latin typeface="Sanchez"/>
              </a:rPr>
              <a:t>Collaboration  </a:t>
            </a:r>
          </a:p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58CC8-DCA4-4746-8455-57BD16C4CE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054941"/>
            <a:ext cx="7356143" cy="1795241"/>
          </a:xfrm>
        </p:spPr>
        <p:txBody>
          <a:bodyPr anchor="t">
            <a:normAutofit fontScale="92500" lnSpcReduction="20000"/>
          </a:bodyPr>
          <a:lstStyle/>
          <a:p>
            <a:pPr marL="0" indent="0" fontAlgn="base">
              <a:buNone/>
            </a:pPr>
            <a:r>
              <a:rPr lang="en-GB" b="1">
                <a:solidFill>
                  <a:schemeClr val="accent5"/>
                </a:solidFill>
                <a:latin typeface="Arial"/>
                <a:cs typeface="Arial"/>
              </a:rPr>
              <a:t>Activity 3 </a:t>
            </a:r>
            <a:endParaRPr lang="en-GB">
              <a:solidFill>
                <a:schemeClr val="accent5"/>
              </a:solidFill>
            </a:endParaRPr>
          </a:p>
          <a:p>
            <a:r>
              <a:rPr lang="en-GB">
                <a:latin typeface="Arial"/>
                <a:cs typeface="Arial"/>
              </a:rPr>
              <a:t>What examples did Lisa just mention of tutors collaborating and learning from each other (peer learning)?</a:t>
            </a:r>
            <a:endParaRPr lang="en-GB"/>
          </a:p>
          <a:p>
            <a:pPr>
              <a:spcBef>
                <a:spcPts val="0"/>
              </a:spcBef>
            </a:pPr>
            <a:r>
              <a:rPr lang="en-GB">
                <a:latin typeface="Arial"/>
                <a:cs typeface="Arial"/>
              </a:rPr>
              <a:t>Some examples:</a:t>
            </a:r>
            <a:r>
              <a:rPr lang="en-US">
                <a:latin typeface="Arial"/>
                <a:cs typeface="Arial"/>
              </a:rPr>
              <a:t> </a:t>
            </a:r>
          </a:p>
          <a:p>
            <a:pPr lvl="1">
              <a:spcBef>
                <a:spcPts val="0"/>
              </a:spcBef>
            </a:pPr>
            <a:r>
              <a:rPr lang="en-GB" sz="2000">
                <a:latin typeface="Arial"/>
                <a:cs typeface="Arial"/>
              </a:rPr>
              <a:t>Pre-planned induction groups: knowers &amp; pre-knowers   </a:t>
            </a:r>
            <a:r>
              <a:rPr lang="en-US" sz="2000">
                <a:latin typeface="Arial"/>
                <a:cs typeface="Arial"/>
              </a:rPr>
              <a:t> </a:t>
            </a:r>
          </a:p>
          <a:p>
            <a:pPr lvl="1">
              <a:spcBef>
                <a:spcPts val="0"/>
              </a:spcBef>
            </a:pPr>
            <a:r>
              <a:rPr lang="en-GB" sz="2000">
                <a:latin typeface="Arial"/>
                <a:cs typeface="Arial"/>
              </a:rPr>
              <a:t>Cluster groups  </a:t>
            </a:r>
            <a:r>
              <a:rPr lang="en-US" sz="2000">
                <a:latin typeface="Arial"/>
                <a:cs typeface="Arial"/>
              </a:rPr>
              <a:t> </a:t>
            </a:r>
          </a:p>
          <a:p>
            <a:pPr lvl="1">
              <a:spcBef>
                <a:spcPts val="0"/>
              </a:spcBef>
            </a:pPr>
            <a:r>
              <a:rPr lang="en-GB" sz="2000">
                <a:latin typeface="Arial"/>
                <a:cs typeface="Arial"/>
              </a:rPr>
              <a:t>Self-selected pairs/groups </a:t>
            </a:r>
            <a:endParaRPr lang="en-US" sz="2000">
              <a:latin typeface="Arial"/>
              <a:cs typeface="Arial"/>
            </a:endParaRPr>
          </a:p>
          <a:p>
            <a:endParaRPr lang="en-GB" b="1">
              <a:solidFill>
                <a:schemeClr val="accent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4D51B1-6A86-4C1F-855E-73DC89857F6A}"/>
              </a:ext>
            </a:extLst>
          </p:cNvPr>
          <p:cNvSpPr txBox="1"/>
          <p:nvPr/>
        </p:nvSpPr>
        <p:spPr>
          <a:xfrm>
            <a:off x="426469" y="2801129"/>
            <a:ext cx="7627906" cy="21390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900" b="1" dirty="0">
                <a:solidFill>
                  <a:srgbClr val="4BACC6"/>
                </a:solidFill>
                <a:latin typeface="Arial"/>
                <a:cs typeface="Arial"/>
              </a:rPr>
              <a:t>Activity 4 (</a:t>
            </a:r>
            <a:r>
              <a:rPr lang="en-GB" sz="1900" dirty="0">
                <a:solidFill>
                  <a:srgbClr val="4BACC6"/>
                </a:solidFill>
                <a:latin typeface="Arial"/>
                <a:cs typeface="Arial"/>
              </a:rPr>
              <a:t>KW</a:t>
            </a:r>
            <a:r>
              <a:rPr lang="en-GB" sz="1900" b="1" dirty="0">
                <a:solidFill>
                  <a:srgbClr val="4BACC6"/>
                </a:solidFill>
                <a:latin typeface="Arial"/>
                <a:cs typeface="Arial"/>
              </a:rPr>
              <a:t>L)</a:t>
            </a:r>
            <a:r>
              <a:rPr lang="en-GB" sz="1900" dirty="0">
                <a:latin typeface="Arial"/>
                <a:cs typeface="Arial"/>
              </a:rPr>
              <a:t>​</a:t>
            </a:r>
            <a:endParaRPr lang="en-US" sz="1900" dirty="0">
              <a:latin typeface="Arial"/>
              <a:cs typeface="Calibri"/>
            </a:endParaRPr>
          </a:p>
          <a:p>
            <a:pPr>
              <a:buFont typeface="Arial"/>
              <a:buChar char="•"/>
            </a:pPr>
            <a:r>
              <a:rPr lang="en-GB" sz="1900" dirty="0">
                <a:latin typeface="Arial"/>
                <a:cs typeface="Arial"/>
              </a:rPr>
              <a:t>Choose someone else's '</a:t>
            </a:r>
            <a:r>
              <a:rPr lang="en-GB" sz="1900" b="1" dirty="0">
                <a:solidFill>
                  <a:srgbClr val="4BACC6"/>
                </a:solidFill>
                <a:latin typeface="Arial"/>
                <a:cs typeface="Arial"/>
              </a:rPr>
              <a:t>W</a:t>
            </a:r>
            <a:r>
              <a:rPr lang="en-GB" sz="1900" dirty="0">
                <a:latin typeface="Arial"/>
                <a:cs typeface="Arial"/>
              </a:rPr>
              <a:t>' at: </a:t>
            </a:r>
            <a:r>
              <a:rPr lang="en-GB" sz="1900" b="1" dirty="0">
                <a:latin typeface="Arial"/>
                <a:cs typeface="Arial"/>
              </a:rPr>
              <a:t>padlet.com/debra_jones4/BAS</a:t>
            </a:r>
          </a:p>
          <a:p>
            <a:pPr lvl="1">
              <a:buChar char="•"/>
            </a:pPr>
            <a:r>
              <a:rPr lang="en-GB" sz="1900" dirty="0">
                <a:latin typeface="Arial"/>
                <a:cs typeface="Arial"/>
              </a:rPr>
              <a:t>   What did they </a:t>
            </a:r>
            <a:r>
              <a:rPr lang="en-GB" sz="1900" b="1" dirty="0">
                <a:solidFill>
                  <a:srgbClr val="4BACC6"/>
                </a:solidFill>
                <a:latin typeface="Arial"/>
                <a:cs typeface="Arial"/>
              </a:rPr>
              <a:t>want</a:t>
            </a:r>
            <a:r>
              <a:rPr lang="en-GB" sz="1900" dirty="0">
                <a:latin typeface="Arial"/>
                <a:cs typeface="Arial"/>
              </a:rPr>
              <a:t> to know? </a:t>
            </a:r>
            <a:endParaRPr lang="en-US" dirty="0">
              <a:latin typeface="Calibri"/>
              <a:cs typeface="Calibri"/>
            </a:endParaRPr>
          </a:p>
          <a:p>
            <a:pPr lvl="1">
              <a:buChar char="•"/>
            </a:pPr>
            <a:r>
              <a:rPr lang="en-GB" sz="1900" dirty="0">
                <a:latin typeface="Arial"/>
                <a:cs typeface="Arial"/>
              </a:rPr>
              <a:t>   What suggestions / ideas / advice can you give? </a:t>
            </a:r>
            <a:r>
              <a:rPr lang="en-US" sz="1900" dirty="0">
                <a:latin typeface="Arial"/>
                <a:cs typeface="Arial"/>
              </a:rPr>
              <a:t>​</a:t>
            </a:r>
            <a:endParaRPr lang="en-US" dirty="0">
              <a:cs typeface="Calibri"/>
            </a:endParaRPr>
          </a:p>
          <a:p>
            <a:pPr lvl="1">
              <a:buChar char="•"/>
            </a:pPr>
            <a:r>
              <a:rPr lang="en-GB" sz="1900" dirty="0">
                <a:latin typeface="Arial"/>
                <a:cs typeface="Arial"/>
              </a:rPr>
              <a:t>   Discuss and comment on other people's posts on the Padlet</a:t>
            </a:r>
            <a:endParaRPr lang="en-US" sz="1900" dirty="0">
              <a:latin typeface="Arial"/>
              <a:cs typeface="Arial"/>
            </a:endParaRPr>
          </a:p>
          <a:p>
            <a:pPr>
              <a:buChar char="•"/>
            </a:pPr>
            <a:r>
              <a:rPr lang="en-GB" sz="1900" dirty="0">
                <a:latin typeface="Arial"/>
                <a:cs typeface="Arial"/>
              </a:rPr>
              <a:t>Coordinator collaboration​</a:t>
            </a:r>
          </a:p>
          <a:p>
            <a:pPr marL="742950" lvl="1" indent="-285750">
              <a:buFont typeface="Arial"/>
              <a:buChar char="•"/>
            </a:pPr>
            <a:r>
              <a:rPr lang="en-GB" sz="1900" dirty="0">
                <a:latin typeface="Arial"/>
                <a:cs typeface="Arial"/>
              </a:rPr>
              <a:t>Induction planning</a:t>
            </a:r>
            <a:endParaRPr lang="en-US" sz="19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286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DD71AE-0B67-406D-A4C3-3A58BE708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r>
              <a:rPr lang="en-GB">
                <a:latin typeface="Sanchez"/>
              </a:rPr>
              <a:t>Autonomy 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58CC8-DCA4-4746-8455-57BD16C4CE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905" y="1091265"/>
            <a:ext cx="7282815" cy="3473116"/>
          </a:xfrm>
        </p:spPr>
        <p:txBody>
          <a:bodyPr anchor="t">
            <a:normAutofit/>
          </a:bodyPr>
          <a:lstStyle/>
          <a:p>
            <a:pPr fontAlgn="base"/>
            <a:r>
              <a:rPr lang="en-GB" dirty="0">
                <a:latin typeface="Arial"/>
                <a:cs typeface="Arial"/>
              </a:rPr>
              <a:t>Padlet </a:t>
            </a:r>
            <a:endParaRPr lang="en-GB" dirty="0"/>
          </a:p>
          <a:p>
            <a:pPr lvl="1" indent="0"/>
            <a:r>
              <a:rPr lang="en-GB" sz="1400" dirty="0">
                <a:latin typeface="Arial"/>
                <a:cs typeface="Arial"/>
              </a:rPr>
              <a:t>Pre induction: Teachers post questions – answer each other's questions where possible</a:t>
            </a:r>
          </a:p>
          <a:p>
            <a:pPr lvl="1" indent="0"/>
            <a:r>
              <a:rPr lang="en-GB" sz="1400" dirty="0">
                <a:latin typeface="Arial"/>
                <a:cs typeface="Arial"/>
              </a:rPr>
              <a:t>Post induction: Follow with colleagues – community of practice</a:t>
            </a:r>
            <a:endParaRPr lang="en-GB" sz="1400" dirty="0"/>
          </a:p>
          <a:p>
            <a:r>
              <a:rPr lang="en-GB" dirty="0">
                <a:latin typeface="Arial"/>
                <a:cs typeface="Arial"/>
              </a:rPr>
              <a:t>Post-its </a:t>
            </a:r>
            <a:endParaRPr lang="en-GB" dirty="0">
              <a:cs typeface="Arial"/>
            </a:endParaRPr>
          </a:p>
          <a:p>
            <a:pPr lvl="1" indent="0"/>
            <a:r>
              <a:rPr lang="en-GB" sz="1400" dirty="0">
                <a:latin typeface="Arial"/>
                <a:cs typeface="Arial"/>
              </a:rPr>
              <a:t>questions on post-its –  find the answer themselves</a:t>
            </a:r>
          </a:p>
          <a:p>
            <a:pPr lvl="1" indent="0"/>
            <a:r>
              <a:rPr lang="en-GB" sz="1400" dirty="0">
                <a:latin typeface="Arial"/>
                <a:cs typeface="Arial"/>
              </a:rPr>
              <a:t>Teacher handbook/FAQs/ partner teacher/ cluster group</a:t>
            </a:r>
            <a:endParaRPr lang="en-GB" sz="1400" dirty="0"/>
          </a:p>
          <a:p>
            <a:r>
              <a:rPr lang="en-GB" dirty="0">
                <a:latin typeface="Arial"/>
                <a:cs typeface="Arial"/>
              </a:rPr>
              <a:t>Limits of autonomy </a:t>
            </a:r>
          </a:p>
          <a:p>
            <a:pPr lvl="1" indent="0"/>
            <a:r>
              <a:rPr lang="en-GB" sz="1400" dirty="0">
                <a:latin typeface="Arial"/>
                <a:cs typeface="Arial"/>
              </a:rPr>
              <a:t>PS induction session </a:t>
            </a:r>
          </a:p>
          <a:p>
            <a:pPr lvl="2" indent="0"/>
            <a:r>
              <a:rPr lang="en-GB" sz="1400" dirty="0"/>
              <a:t>Where can you be autonomous on the PS?</a:t>
            </a:r>
          </a:p>
          <a:p>
            <a:pPr lvl="2" indent="0"/>
            <a:r>
              <a:rPr lang="en-GB" sz="1400" dirty="0"/>
              <a:t>Where are the limits to your autonomy?</a:t>
            </a:r>
          </a:p>
          <a:p>
            <a:pPr lvl="2" indent="0"/>
            <a:r>
              <a:rPr lang="en-GB" sz="1400" dirty="0"/>
              <a:t>Flow-chart of where to find information </a:t>
            </a:r>
          </a:p>
          <a:p>
            <a:pPr lvl="1" indent="0"/>
            <a:endParaRPr lang="en-GB" sz="1400" dirty="0">
              <a:latin typeface="Arial"/>
              <a:cs typeface="Arial"/>
            </a:endParaRPr>
          </a:p>
          <a:p>
            <a:pPr lvl="1" indent="0">
              <a:buNone/>
            </a:pPr>
            <a:endParaRPr lang="en-GB" sz="1400" dirty="0">
              <a:solidFill>
                <a:srgbClr val="000000"/>
              </a:solidFill>
              <a:cs typeface="Arial"/>
            </a:endParaRPr>
          </a:p>
          <a:p>
            <a:pPr marL="0" indent="0">
              <a:buNone/>
            </a:pPr>
            <a:endParaRPr lang="en-GB" dirty="0">
              <a:latin typeface="Arial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1365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DD71AE-0B67-406D-A4C3-3A58BE708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r>
              <a:rPr lang="en-GB">
                <a:latin typeface="Sanchez"/>
              </a:rPr>
              <a:t>Autonomy 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58CC8-DCA4-4746-8455-57BD16C4CE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905" y="1091264"/>
            <a:ext cx="7317181" cy="369568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b="1">
                <a:solidFill>
                  <a:schemeClr val="accent5"/>
                </a:solidFill>
                <a:latin typeface="Arial"/>
                <a:cs typeface="Arial"/>
              </a:rPr>
              <a:t>Activity 5:</a:t>
            </a:r>
            <a:r>
              <a:rPr lang="en-GB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What are the limits of autonomy?</a:t>
            </a:r>
          </a:p>
          <a:p>
            <a:pPr marL="0" indent="0">
              <a:buNone/>
            </a:pPr>
            <a:endParaRPr lang="en-GB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/>
              <a:t>Make a list of the kind of issues that arise on a PS / decisions teachers might need to make.</a:t>
            </a:r>
          </a:p>
          <a:p>
            <a:pPr marL="0" indent="0">
              <a:buNone/>
            </a:pPr>
            <a:r>
              <a:rPr lang="en-GB"/>
              <a:t>Categorise them into</a:t>
            </a:r>
          </a:p>
          <a:p>
            <a:r>
              <a:rPr lang="en-GB"/>
              <a:t>Teacher can decide</a:t>
            </a:r>
          </a:p>
          <a:p>
            <a:r>
              <a:rPr lang="en-GB"/>
              <a:t>Mentor/ Senior teacher/group leader can decide</a:t>
            </a:r>
          </a:p>
          <a:p>
            <a:r>
              <a:rPr lang="en-GB"/>
              <a:t>CC should decide</a:t>
            </a:r>
          </a:p>
          <a:p>
            <a:endParaRPr lang="en-GB"/>
          </a:p>
          <a:p>
            <a:pPr marL="0" indent="0">
              <a:buNone/>
            </a:pPr>
            <a:endParaRPr lang="en-GB">
              <a:latin typeface="Arial"/>
              <a:cs typeface="Arial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005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DD71AE-0B67-406D-A4C3-3A58BE708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r>
              <a:rPr lang="en-GB">
                <a:latin typeface="Sanchez"/>
              </a:rPr>
              <a:t>Autonomy 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58CC8-DCA4-4746-8455-57BD16C4CE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905" y="1091264"/>
            <a:ext cx="7317181" cy="3695683"/>
          </a:xfrm>
        </p:spPr>
        <p:txBody>
          <a:bodyPr anchor="t">
            <a:normAutofit/>
          </a:bodyPr>
          <a:lstStyle/>
          <a:p>
            <a:pPr lvl="1" indent="0">
              <a:buNone/>
            </a:pPr>
            <a:endParaRPr lang="en-GB" sz="1400" dirty="0"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Flipped material </a:t>
            </a:r>
          </a:p>
          <a:p>
            <a:pPr lvl="1"/>
            <a:r>
              <a:rPr lang="en-GB" dirty="0">
                <a:latin typeface="Arial"/>
                <a:cs typeface="Arial"/>
              </a:rPr>
              <a:t>pre-face to face </a:t>
            </a:r>
          </a:p>
          <a:p>
            <a:pPr lvl="1"/>
            <a:r>
              <a:rPr lang="en-GB" dirty="0">
                <a:latin typeface="Arial"/>
                <a:cs typeface="Arial"/>
              </a:rPr>
              <a:t>differentiation – knowers &amp; pre-knowers </a:t>
            </a:r>
          </a:p>
          <a:p>
            <a:pPr lvl="1"/>
            <a:r>
              <a:rPr lang="en-GB" dirty="0">
                <a:latin typeface="Arial"/>
                <a:cs typeface="Arial"/>
              </a:rPr>
              <a:t>different levels of need clearly highlighted  </a:t>
            </a:r>
            <a:r>
              <a:rPr lang="en-GB" dirty="0">
                <a:solidFill>
                  <a:srgbClr val="FF0000"/>
                </a:solidFill>
                <a:latin typeface="Arial"/>
                <a:cs typeface="Arial"/>
              </a:rPr>
              <a:t> </a:t>
            </a:r>
          </a:p>
          <a:p>
            <a:pPr lvl="1"/>
            <a:r>
              <a:rPr lang="en-GB" dirty="0">
                <a:latin typeface="Arial"/>
                <a:cs typeface="Arial"/>
              </a:rPr>
              <a:t>reference later </a:t>
            </a:r>
          </a:p>
          <a:p>
            <a:pPr marL="457200" lvl="1" indent="0">
              <a:buNone/>
            </a:pPr>
            <a:endParaRPr lang="en-GB" dirty="0"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Away Day (part of induction week)</a:t>
            </a:r>
          </a:p>
          <a:p>
            <a:pPr lvl="1"/>
            <a:r>
              <a:rPr lang="en-GB" dirty="0">
                <a:latin typeface="Arial"/>
                <a:cs typeface="Arial"/>
              </a:rPr>
              <a:t>Teacher led 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2676560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y of Bristol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oB_Powerpoint_Presentation_RED_widescreen" id="{FC67E3FD-AF7E-E24F-9BEF-F192924DF809}" vid="{F29057C4-683F-7D40-B761-D9F954B6A3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0_CELFS_power point template new visual identity</Template>
  <TotalTime>0</TotalTime>
  <Words>227</Words>
  <Application>Microsoft Office PowerPoint</Application>
  <PresentationFormat>On-screen Show (16:9)</PresentationFormat>
  <Paragraphs>118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Sanchez</vt:lpstr>
      <vt:lpstr>Sanchez </vt:lpstr>
      <vt:lpstr>Arial</vt:lpstr>
      <vt:lpstr>Calibri</vt:lpstr>
      <vt:lpstr>University of Bristol Presentation</vt:lpstr>
      <vt:lpstr>Experiencing Principles in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Bristol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Experiencing Principles into Practice</dc:title>
  <dc:creator>Lisa Hanson</dc:creator>
  <cp:lastModifiedBy>Lisa Hanson</cp:lastModifiedBy>
  <cp:revision>1</cp:revision>
  <cp:lastPrinted>2019-05-09T15:36:33Z</cp:lastPrinted>
  <dcterms:created xsi:type="dcterms:W3CDTF">2019-04-01T16:20:07Z</dcterms:created>
  <dcterms:modified xsi:type="dcterms:W3CDTF">2019-05-13T10:29:16Z</dcterms:modified>
</cp:coreProperties>
</file>