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60" r:id="rId2"/>
    <p:sldId id="272" r:id="rId3"/>
    <p:sldId id="273" r:id="rId4"/>
    <p:sldId id="275" r:id="rId5"/>
    <p:sldId id="278" r:id="rId6"/>
    <p:sldId id="276" r:id="rId7"/>
    <p:sldId id="261" r:id="rId8"/>
    <p:sldId id="277" r:id="rId9"/>
    <p:sldId id="269" r:id="rId10"/>
    <p:sldId id="267" r:id="rId11"/>
    <p:sldId id="270" r:id="rId12"/>
    <p:sldId id="259" r:id="rId13"/>
  </p:sldIdLst>
  <p:sldSz cx="9144000" cy="6858000" type="screen4x3"/>
  <p:notesSz cx="6858000" cy="9945688"/>
  <p:defaultTextStyle>
    <a:defPPr>
      <a:defRPr lang="en-GB"/>
    </a:defPPr>
    <a:lvl1pPr algn="l" rtl="0" fontAlgn="b">
      <a:spcBef>
        <a:spcPct val="30000"/>
      </a:spcBef>
      <a:spcAft>
        <a:spcPct val="0"/>
      </a:spcAft>
      <a:defRPr sz="2400" kern="1200">
        <a:solidFill>
          <a:schemeClr val="tx1"/>
        </a:solidFill>
        <a:latin typeface="Arial" charset="0"/>
        <a:ea typeface="+mn-ea"/>
        <a:cs typeface="Arial" charset="0"/>
      </a:defRPr>
    </a:lvl1pPr>
    <a:lvl2pPr marL="457200" algn="l" rtl="0" fontAlgn="b">
      <a:spcBef>
        <a:spcPct val="30000"/>
      </a:spcBef>
      <a:spcAft>
        <a:spcPct val="0"/>
      </a:spcAft>
      <a:defRPr sz="2400" kern="1200">
        <a:solidFill>
          <a:schemeClr val="tx1"/>
        </a:solidFill>
        <a:latin typeface="Arial" charset="0"/>
        <a:ea typeface="+mn-ea"/>
        <a:cs typeface="Arial" charset="0"/>
      </a:defRPr>
    </a:lvl2pPr>
    <a:lvl3pPr marL="914400" algn="l" rtl="0" fontAlgn="b">
      <a:spcBef>
        <a:spcPct val="30000"/>
      </a:spcBef>
      <a:spcAft>
        <a:spcPct val="0"/>
      </a:spcAft>
      <a:defRPr sz="2400" kern="1200">
        <a:solidFill>
          <a:schemeClr val="tx1"/>
        </a:solidFill>
        <a:latin typeface="Arial" charset="0"/>
        <a:ea typeface="+mn-ea"/>
        <a:cs typeface="Arial" charset="0"/>
      </a:defRPr>
    </a:lvl3pPr>
    <a:lvl4pPr marL="1371600" algn="l" rtl="0" fontAlgn="b">
      <a:spcBef>
        <a:spcPct val="30000"/>
      </a:spcBef>
      <a:spcAft>
        <a:spcPct val="0"/>
      </a:spcAft>
      <a:defRPr sz="2400" kern="1200">
        <a:solidFill>
          <a:schemeClr val="tx1"/>
        </a:solidFill>
        <a:latin typeface="Arial" charset="0"/>
        <a:ea typeface="+mn-ea"/>
        <a:cs typeface="Arial" charset="0"/>
      </a:defRPr>
    </a:lvl4pPr>
    <a:lvl5pPr marL="1828800" algn="l" rtl="0" fontAlgn="b">
      <a:spcBef>
        <a:spcPct val="3000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852"/>
    <a:srgbClr val="FABE00"/>
    <a:srgbClr val="D6A300"/>
    <a:srgbClr val="A47D00"/>
    <a:srgbClr val="A8034F"/>
    <a:srgbClr val="FFFFFF"/>
    <a:srgbClr val="A8B50A"/>
    <a:srgbClr val="007A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84" autoAdjust="0"/>
    <p:restoredTop sz="71744" autoAdjust="0"/>
  </p:normalViewPr>
  <p:slideViewPr>
    <p:cSldViewPr snapToGrid="0">
      <p:cViewPr varScale="1">
        <p:scale>
          <a:sx n="82" d="100"/>
          <a:sy n="82" d="100"/>
        </p:scale>
        <p:origin x="207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366" y="-108"/>
      </p:cViewPr>
      <p:guideLst>
        <p:guide orient="horz" pos="3132"/>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2547" cy="497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lvl1pPr fontAlgn="base">
              <a:spcBef>
                <a:spcPct val="0"/>
              </a:spcBef>
              <a:defRPr sz="1200"/>
            </a:lvl1pPr>
          </a:lstStyle>
          <a:p>
            <a:endParaRPr lang="en-GB"/>
          </a:p>
        </p:txBody>
      </p:sp>
      <p:sp>
        <p:nvSpPr>
          <p:cNvPr id="36867" name="Rectangle 3"/>
          <p:cNvSpPr>
            <a:spLocks noGrp="1" noChangeArrowheads="1"/>
          </p:cNvSpPr>
          <p:nvPr>
            <p:ph type="dt" sz="quarter" idx="1"/>
          </p:nvPr>
        </p:nvSpPr>
        <p:spPr bwMode="auto">
          <a:xfrm>
            <a:off x="3883852" y="0"/>
            <a:ext cx="2972547" cy="497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lvl1pPr algn="r" fontAlgn="base">
              <a:spcBef>
                <a:spcPct val="0"/>
              </a:spcBef>
              <a:defRPr sz="1200"/>
            </a:lvl1pPr>
          </a:lstStyle>
          <a:p>
            <a:endParaRPr lang="en-GB"/>
          </a:p>
        </p:txBody>
      </p:sp>
      <p:sp>
        <p:nvSpPr>
          <p:cNvPr id="36868" name="Rectangle 4"/>
          <p:cNvSpPr>
            <a:spLocks noGrp="1" noChangeArrowheads="1"/>
          </p:cNvSpPr>
          <p:nvPr>
            <p:ph type="ftr" sz="quarter" idx="2"/>
          </p:nvPr>
        </p:nvSpPr>
        <p:spPr bwMode="auto">
          <a:xfrm>
            <a:off x="0" y="9446257"/>
            <a:ext cx="2972547" cy="497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b" anchorCtr="0" compatLnSpc="1">
            <a:prstTxWarp prst="textNoShape">
              <a:avLst/>
            </a:prstTxWarp>
          </a:bodyPr>
          <a:lstStyle>
            <a:lvl1pPr fontAlgn="base">
              <a:spcBef>
                <a:spcPct val="0"/>
              </a:spcBef>
              <a:defRPr sz="1200"/>
            </a:lvl1pPr>
          </a:lstStyle>
          <a:p>
            <a:endParaRPr lang="en-GB"/>
          </a:p>
        </p:txBody>
      </p:sp>
      <p:sp>
        <p:nvSpPr>
          <p:cNvPr id="36869" name="Rectangle 5"/>
          <p:cNvSpPr>
            <a:spLocks noGrp="1" noChangeArrowheads="1"/>
          </p:cNvSpPr>
          <p:nvPr>
            <p:ph type="sldNum" sz="quarter" idx="3"/>
          </p:nvPr>
        </p:nvSpPr>
        <p:spPr bwMode="auto">
          <a:xfrm>
            <a:off x="3883852" y="9446257"/>
            <a:ext cx="2972547" cy="497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b" anchorCtr="0" compatLnSpc="1">
            <a:prstTxWarp prst="textNoShape">
              <a:avLst/>
            </a:prstTxWarp>
          </a:bodyPr>
          <a:lstStyle>
            <a:lvl1pPr algn="r" fontAlgn="base">
              <a:spcBef>
                <a:spcPct val="0"/>
              </a:spcBef>
              <a:defRPr sz="1200"/>
            </a:lvl1pPr>
          </a:lstStyle>
          <a:p>
            <a:fld id="{44AF512D-E224-4E93-B1D1-FE2471EDF047}" type="slidenum">
              <a:rPr lang="en-GB"/>
              <a:pPr/>
              <a:t>‹#›</a:t>
            </a:fld>
            <a:endParaRPr lang="en-GB"/>
          </a:p>
        </p:txBody>
      </p:sp>
    </p:spTree>
    <p:extLst>
      <p:ext uri="{BB962C8B-B14F-4D97-AF65-F5344CB8AC3E}">
        <p14:creationId xmlns:p14="http://schemas.microsoft.com/office/powerpoint/2010/main" val="1305384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2547" cy="497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lvl1pPr fontAlgn="base">
              <a:spcBef>
                <a:spcPct val="0"/>
              </a:spcBef>
              <a:defRPr sz="1200"/>
            </a:lvl1pPr>
          </a:lstStyle>
          <a:p>
            <a:endParaRPr lang="en-GB"/>
          </a:p>
        </p:txBody>
      </p:sp>
      <p:sp>
        <p:nvSpPr>
          <p:cNvPr id="16387" name="Rectangle 3"/>
          <p:cNvSpPr>
            <a:spLocks noGrp="1" noChangeArrowheads="1"/>
          </p:cNvSpPr>
          <p:nvPr>
            <p:ph type="dt" idx="1"/>
          </p:nvPr>
        </p:nvSpPr>
        <p:spPr bwMode="auto">
          <a:xfrm>
            <a:off x="3883852" y="0"/>
            <a:ext cx="2972547" cy="497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lvl1pPr algn="r" fontAlgn="base">
              <a:spcBef>
                <a:spcPct val="0"/>
              </a:spcBef>
              <a:defRPr sz="1200"/>
            </a:lvl1pPr>
          </a:lstStyle>
          <a:p>
            <a:endParaRPr lang="en-GB"/>
          </a:p>
        </p:txBody>
      </p:sp>
      <p:sp>
        <p:nvSpPr>
          <p:cNvPr id="16388"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p:cNvSpPr>
            <a:spLocks noGrp="1" noChangeArrowheads="1"/>
          </p:cNvSpPr>
          <p:nvPr>
            <p:ph type="body" sz="quarter" idx="3"/>
          </p:nvPr>
        </p:nvSpPr>
        <p:spPr bwMode="auto">
          <a:xfrm>
            <a:off x="685480" y="4723924"/>
            <a:ext cx="5487041" cy="4475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6390" name="Rectangle 6"/>
          <p:cNvSpPr>
            <a:spLocks noGrp="1" noChangeArrowheads="1"/>
          </p:cNvSpPr>
          <p:nvPr>
            <p:ph type="ftr" sz="quarter" idx="4"/>
          </p:nvPr>
        </p:nvSpPr>
        <p:spPr bwMode="auto">
          <a:xfrm>
            <a:off x="0" y="9446257"/>
            <a:ext cx="2972547" cy="497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b" anchorCtr="0" compatLnSpc="1">
            <a:prstTxWarp prst="textNoShape">
              <a:avLst/>
            </a:prstTxWarp>
          </a:bodyPr>
          <a:lstStyle>
            <a:lvl1pPr fontAlgn="base">
              <a:spcBef>
                <a:spcPct val="0"/>
              </a:spcBef>
              <a:defRPr sz="1200"/>
            </a:lvl1pPr>
          </a:lstStyle>
          <a:p>
            <a:endParaRPr lang="en-GB"/>
          </a:p>
        </p:txBody>
      </p:sp>
      <p:sp>
        <p:nvSpPr>
          <p:cNvPr id="16391" name="Rectangle 7"/>
          <p:cNvSpPr>
            <a:spLocks noGrp="1" noChangeArrowheads="1"/>
          </p:cNvSpPr>
          <p:nvPr>
            <p:ph type="sldNum" sz="quarter" idx="5"/>
          </p:nvPr>
        </p:nvSpPr>
        <p:spPr bwMode="auto">
          <a:xfrm>
            <a:off x="3883852" y="9446257"/>
            <a:ext cx="2972547" cy="497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0" tIns="45935" rIns="91870" bIns="45935" numCol="1" anchor="b" anchorCtr="0" compatLnSpc="1">
            <a:prstTxWarp prst="textNoShape">
              <a:avLst/>
            </a:prstTxWarp>
          </a:bodyPr>
          <a:lstStyle>
            <a:lvl1pPr algn="r" fontAlgn="base">
              <a:spcBef>
                <a:spcPct val="0"/>
              </a:spcBef>
              <a:defRPr sz="1200"/>
            </a:lvl1pPr>
          </a:lstStyle>
          <a:p>
            <a:fld id="{164B663F-FE7E-487F-B07F-3A770B0BE146}" type="slidenum">
              <a:rPr lang="en-GB"/>
              <a:pPr/>
              <a:t>‹#›</a:t>
            </a:fld>
            <a:endParaRPr lang="en-GB"/>
          </a:p>
        </p:txBody>
      </p:sp>
    </p:spTree>
    <p:extLst>
      <p:ext uri="{BB962C8B-B14F-4D97-AF65-F5344CB8AC3E}">
        <p14:creationId xmlns:p14="http://schemas.microsoft.com/office/powerpoint/2010/main" val="1231063730"/>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9925" y="796925"/>
            <a:ext cx="5310188" cy="39830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1</a:t>
            </a:fld>
            <a:endParaRPr lang="en-GB"/>
          </a:p>
        </p:txBody>
      </p:sp>
    </p:spTree>
    <p:extLst>
      <p:ext uri="{BB962C8B-B14F-4D97-AF65-F5344CB8AC3E}">
        <p14:creationId xmlns:p14="http://schemas.microsoft.com/office/powerpoint/2010/main" val="1772862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r>
              <a:rPr lang="en-GB" dirty="0"/>
              <a:t>The final assessment for the SMSAS module in their own school is to write an actuarial letter under timed conditions as explained earlier therefore</a:t>
            </a:r>
            <a:r>
              <a:rPr lang="en-GB" baseline="0" dirty="0"/>
              <a:t> where this course supported that final assessment was through feedback on the practice assessments. We used peer review in class together as a class as well as in smaller student-led groups to support students with their final assessment on their main module. In CEWL we also support international students with writing through 30 minute individual writing tutorials so I encouraged students to book an IWT if they wanted further written feedback on their individual letters.</a:t>
            </a:r>
            <a:endParaRPr lang="en-GB"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10</a:t>
            </a:fld>
            <a:endParaRPr lang="en-GB"/>
          </a:p>
        </p:txBody>
      </p:sp>
    </p:spTree>
    <p:extLst>
      <p:ext uri="{BB962C8B-B14F-4D97-AF65-F5344CB8AC3E}">
        <p14:creationId xmlns:p14="http://schemas.microsoft.com/office/powerpoint/2010/main" val="779442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r>
              <a:rPr lang="en-GB" dirty="0"/>
              <a:t>In summary, the</a:t>
            </a:r>
            <a:r>
              <a:rPr lang="en-GB" baseline="0" dirty="0"/>
              <a:t> course for Masters Actuarial Sciences students personally widened my own notion academic literacies (not having taught students from this School before) as the assessment at the heart of this course teaches students to write plainly and without specialist terms. This is quite the opposite of the traditional academic literacies of essay writing and report writing. More importantly, it also helped the students to understand and learn the necessary graduate attributes and skills that they require for their onward actuarial careers after studying the Masters course when writing to international clients in English.</a:t>
            </a:r>
            <a:endParaRPr lang="en-GB"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11</a:t>
            </a:fld>
            <a:endParaRPr lang="en-GB"/>
          </a:p>
        </p:txBody>
      </p:sp>
    </p:spTree>
    <p:extLst>
      <p:ext uri="{BB962C8B-B14F-4D97-AF65-F5344CB8AC3E}">
        <p14:creationId xmlns:p14="http://schemas.microsoft.com/office/powerpoint/2010/main" val="1341320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r>
              <a:rPr lang="en-US" sz="2000" dirty="0"/>
              <a:t>This </a:t>
            </a:r>
          </a:p>
        </p:txBody>
      </p:sp>
      <p:sp>
        <p:nvSpPr>
          <p:cNvPr id="4" name="Slide Number Placeholder 3"/>
          <p:cNvSpPr>
            <a:spLocks noGrp="1"/>
          </p:cNvSpPr>
          <p:nvPr>
            <p:ph type="sldNum" sz="quarter" idx="10"/>
          </p:nvPr>
        </p:nvSpPr>
        <p:spPr/>
        <p:txBody>
          <a:bodyPr/>
          <a:lstStyle/>
          <a:p>
            <a:fld id="{164B663F-FE7E-487F-B07F-3A770B0BE146}" type="slidenum">
              <a:rPr lang="en-GB" smtClean="0"/>
              <a:pPr/>
              <a:t>12</a:t>
            </a:fld>
            <a:endParaRPr lang="en-GB"/>
          </a:p>
        </p:txBody>
      </p:sp>
    </p:spTree>
    <p:extLst>
      <p:ext uri="{BB962C8B-B14F-4D97-AF65-F5344CB8AC3E}">
        <p14:creationId xmlns:p14="http://schemas.microsoft.com/office/powerpoint/2010/main" val="810135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64B663F-FE7E-487F-B07F-3A770B0BE146}" type="slidenum">
              <a:rPr lang="en-GB" smtClean="0"/>
              <a:pPr/>
              <a:t>2</a:t>
            </a:fld>
            <a:endParaRPr lang="en-GB"/>
          </a:p>
        </p:txBody>
      </p:sp>
    </p:spTree>
    <p:extLst>
      <p:ext uri="{BB962C8B-B14F-4D97-AF65-F5344CB8AC3E}">
        <p14:creationId xmlns:p14="http://schemas.microsoft.com/office/powerpoint/2010/main" val="4128380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3</a:t>
            </a:fld>
            <a:endParaRPr lang="en-GB"/>
          </a:p>
        </p:txBody>
      </p:sp>
    </p:spTree>
    <p:extLst>
      <p:ext uri="{BB962C8B-B14F-4D97-AF65-F5344CB8AC3E}">
        <p14:creationId xmlns:p14="http://schemas.microsoft.com/office/powerpoint/2010/main" val="2217807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r>
              <a:rPr lang="en-GB" dirty="0"/>
              <a:t>Print the original report used in the assessed seminar but do not hand it out</a:t>
            </a:r>
          </a:p>
          <a:p>
            <a:r>
              <a:rPr lang="en-GB" dirty="0"/>
              <a:t>You</a:t>
            </a:r>
            <a:r>
              <a:rPr lang="en-GB" baseline="0" dirty="0"/>
              <a:t> will see that it looks like an IELTS exam question but where IELTS penalises students for discussing information not included in the data we wanted the students to think critically about what the data recommended. The report was used in assessed seminar preparation and the students then had practice talking about the data offering suggestions, using cautious language to suggest alternative opinions while also interpreting the data. This meant that they had experience of evaluating data in both spoken and written form</a:t>
            </a:r>
            <a:endParaRPr lang="en-GB"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4</a:t>
            </a:fld>
            <a:endParaRPr lang="en-GB"/>
          </a:p>
        </p:txBody>
      </p:sp>
    </p:spTree>
    <p:extLst>
      <p:ext uri="{BB962C8B-B14F-4D97-AF65-F5344CB8AC3E}">
        <p14:creationId xmlns:p14="http://schemas.microsoft.com/office/powerpoint/2010/main" val="1505552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r>
              <a:rPr lang="en-GB" dirty="0"/>
              <a:t>1,200 word report Titles are provided from SMSAS</a:t>
            </a:r>
          </a:p>
        </p:txBody>
      </p:sp>
      <p:sp>
        <p:nvSpPr>
          <p:cNvPr id="4" name="Slide Number Placeholder 3"/>
          <p:cNvSpPr>
            <a:spLocks noGrp="1"/>
          </p:cNvSpPr>
          <p:nvPr>
            <p:ph type="sldNum" sz="quarter" idx="5"/>
          </p:nvPr>
        </p:nvSpPr>
        <p:spPr/>
        <p:txBody>
          <a:bodyPr/>
          <a:lstStyle/>
          <a:p>
            <a:fld id="{164B663F-FE7E-487F-B07F-3A770B0BE146}" type="slidenum">
              <a:rPr lang="en-GB" smtClean="0"/>
              <a:pPr/>
              <a:t>5</a:t>
            </a:fld>
            <a:endParaRPr lang="en-GB"/>
          </a:p>
        </p:txBody>
      </p:sp>
    </p:spTree>
    <p:extLst>
      <p:ext uri="{BB962C8B-B14F-4D97-AF65-F5344CB8AC3E}">
        <p14:creationId xmlns:p14="http://schemas.microsoft.com/office/powerpoint/2010/main" val="3133216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r>
              <a:rPr lang="en-GB" dirty="0"/>
              <a:t>The objective was to give students experience of writing . The School requested that students write up to 1,200 words in line with expectations on other Stage 0/ Level 3 modules across the University. </a:t>
            </a:r>
          </a:p>
          <a:p>
            <a:endParaRPr lang="en-GB" dirty="0"/>
          </a:p>
          <a:p>
            <a:r>
              <a:rPr lang="en-GB" dirty="0"/>
              <a:t>The two examples show the difference in work that students produced for SMSAS and the work produced on the Academic Skills module.</a:t>
            </a:r>
          </a:p>
        </p:txBody>
      </p:sp>
      <p:sp>
        <p:nvSpPr>
          <p:cNvPr id="4" name="Slide Number Placeholder 3"/>
          <p:cNvSpPr>
            <a:spLocks noGrp="1"/>
          </p:cNvSpPr>
          <p:nvPr>
            <p:ph type="sldNum" sz="quarter" idx="5"/>
          </p:nvPr>
        </p:nvSpPr>
        <p:spPr/>
        <p:txBody>
          <a:bodyPr/>
          <a:lstStyle/>
          <a:p>
            <a:fld id="{164B663F-FE7E-487F-B07F-3A770B0BE146}" type="slidenum">
              <a:rPr lang="en-GB" smtClean="0"/>
              <a:pPr/>
              <a:t>6</a:t>
            </a:fld>
            <a:endParaRPr lang="en-GB"/>
          </a:p>
        </p:txBody>
      </p:sp>
    </p:spTree>
    <p:extLst>
      <p:ext uri="{BB962C8B-B14F-4D97-AF65-F5344CB8AC3E}">
        <p14:creationId xmlns:p14="http://schemas.microsoft.com/office/powerpoint/2010/main" val="27378808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r>
              <a:rPr lang="en-GB" dirty="0"/>
              <a:t>Approached</a:t>
            </a:r>
            <a:r>
              <a:rPr lang="en-GB" baseline="0" dirty="0"/>
              <a:t> by SMSAS to help their international Masters students with their weaknesses in English language. The objectives above were identified for the course. This course was quite different in its focus on writing plainly and avoiding technical jargon and specialist terms which was quite opposite to what most EAP writing courses focus on. In the autumn term the syllabus focussed on writing style- tone and formality and writing plainly as well as a session on sentence types and a review of relevant key grammatical elements. The spring term sessions focussed entirely on writing an actuarial letter.</a:t>
            </a:r>
            <a:endParaRPr lang="en-GB"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7</a:t>
            </a:fld>
            <a:endParaRPr lang="en-GB"/>
          </a:p>
        </p:txBody>
      </p:sp>
    </p:spTree>
    <p:extLst>
      <p:ext uri="{BB962C8B-B14F-4D97-AF65-F5344CB8AC3E}">
        <p14:creationId xmlns:p14="http://schemas.microsoft.com/office/powerpoint/2010/main" val="1620840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r>
              <a:rPr lang="en-GB" dirty="0"/>
              <a:t>Here is an example of a typical actuarial letter task. Students must write a response to this question in 2 hours. This task forms 50% of their overall mark for their actuarial communications module. </a:t>
            </a:r>
          </a:p>
        </p:txBody>
      </p:sp>
      <p:sp>
        <p:nvSpPr>
          <p:cNvPr id="4" name="Slide Number Placeholder 3"/>
          <p:cNvSpPr>
            <a:spLocks noGrp="1"/>
          </p:cNvSpPr>
          <p:nvPr>
            <p:ph type="sldNum" sz="quarter" idx="10"/>
          </p:nvPr>
        </p:nvSpPr>
        <p:spPr/>
        <p:txBody>
          <a:bodyPr/>
          <a:lstStyle/>
          <a:p>
            <a:fld id="{164B663F-FE7E-487F-B07F-3A770B0BE146}" type="slidenum">
              <a:rPr lang="en-GB" smtClean="0"/>
              <a:pPr/>
              <a:t>8</a:t>
            </a:fld>
            <a:endParaRPr lang="en-GB"/>
          </a:p>
        </p:txBody>
      </p:sp>
    </p:spTree>
    <p:extLst>
      <p:ext uri="{BB962C8B-B14F-4D97-AF65-F5344CB8AC3E}">
        <p14:creationId xmlns:p14="http://schemas.microsoft.com/office/powerpoint/2010/main" val="3570455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2975" y="746125"/>
            <a:ext cx="4972050" cy="3729038"/>
          </a:xfrm>
        </p:spPr>
      </p:sp>
      <p:sp>
        <p:nvSpPr>
          <p:cNvPr id="3" name="Notes Placeholder 2"/>
          <p:cNvSpPr>
            <a:spLocks noGrp="1"/>
          </p:cNvSpPr>
          <p:nvPr>
            <p:ph type="body" idx="1"/>
          </p:nvPr>
        </p:nvSpPr>
        <p:spPr/>
        <p:txBody>
          <a:bodyPr/>
          <a:lstStyle/>
          <a:p>
            <a:r>
              <a:rPr lang="en-GB" dirty="0"/>
              <a:t>This is an example of a strong response to the task</a:t>
            </a:r>
            <a:r>
              <a:rPr lang="en-GB" baseline="0" dirty="0"/>
              <a:t> which you have a copy of. We used a peer review feedback form to assess this focussing on: structure and organisation; plainness of writing; grammar and tone and formality.</a:t>
            </a:r>
            <a:endParaRPr lang="en-GB" dirty="0"/>
          </a:p>
        </p:txBody>
      </p:sp>
      <p:sp>
        <p:nvSpPr>
          <p:cNvPr id="4" name="Slide Number Placeholder 3"/>
          <p:cNvSpPr>
            <a:spLocks noGrp="1"/>
          </p:cNvSpPr>
          <p:nvPr>
            <p:ph type="sldNum" sz="quarter" idx="10"/>
          </p:nvPr>
        </p:nvSpPr>
        <p:spPr/>
        <p:txBody>
          <a:bodyPr/>
          <a:lstStyle/>
          <a:p>
            <a:fld id="{164B663F-FE7E-487F-B07F-3A770B0BE146}" type="slidenum">
              <a:rPr lang="en-GB" smtClean="0"/>
              <a:pPr/>
              <a:t>9</a:t>
            </a:fld>
            <a:endParaRPr lang="en-GB"/>
          </a:p>
        </p:txBody>
      </p:sp>
    </p:spTree>
    <p:extLst>
      <p:ext uri="{BB962C8B-B14F-4D97-AF65-F5344CB8AC3E}">
        <p14:creationId xmlns:p14="http://schemas.microsoft.com/office/powerpoint/2010/main" val="135154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6" Type="http://schemas.openxmlformats.org/officeDocument/2006/relationships/image" Target="../media/image7.tiff"/><Relationship Id="rId5" Type="http://schemas.openxmlformats.org/officeDocument/2006/relationships/image" Target="../media/image6.jpeg"/><Relationship Id="rId4" Type="http://schemas.openxmlformats.org/officeDocument/2006/relationships/image" Target="../media/image5.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2592090"/>
            <a:ext cx="9144000" cy="4265910"/>
          </a:xfrm>
        </p:spPr>
        <p:txBody>
          <a:bodyPr/>
          <a:lstStyle/>
          <a:p>
            <a:endParaRPr lang="en-GB" dirty="0"/>
          </a:p>
        </p:txBody>
      </p:sp>
      <p:pic>
        <p:nvPicPr>
          <p:cNvPr id="5137" name="Picture 17" descr="Uok_Logo_PMS294_P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932" y="299722"/>
            <a:ext cx="1007492" cy="54671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userDrawn="1"/>
        </p:nvSpPr>
        <p:spPr>
          <a:xfrm>
            <a:off x="467544" y="299723"/>
            <a:ext cx="2808312" cy="276999"/>
          </a:xfrm>
          <a:prstGeom prst="rect">
            <a:avLst/>
          </a:prstGeom>
          <a:noFill/>
        </p:spPr>
        <p:txBody>
          <a:bodyPr wrap="square" lIns="0" rtlCol="0">
            <a:spAutoFit/>
          </a:bodyPr>
          <a:lstStyle/>
          <a:p>
            <a:pPr algn="l"/>
            <a:r>
              <a:rPr lang="en-GB" sz="1200" dirty="0">
                <a:solidFill>
                  <a:srgbClr val="002060"/>
                </a:solidFill>
              </a:rPr>
              <a:t>The UK’s European university</a:t>
            </a:r>
          </a:p>
        </p:txBody>
      </p:sp>
      <p:sp>
        <p:nvSpPr>
          <p:cNvPr id="10" name="Text Placeholder 7"/>
          <p:cNvSpPr>
            <a:spLocks noGrp="1"/>
          </p:cNvSpPr>
          <p:nvPr>
            <p:ph type="body" sz="quarter" idx="12" hasCustomPrompt="1"/>
          </p:nvPr>
        </p:nvSpPr>
        <p:spPr>
          <a:xfrm>
            <a:off x="467544" y="989117"/>
            <a:ext cx="4176464" cy="1512168"/>
          </a:xfrm>
          <a:solidFill>
            <a:schemeClr val="tx2">
              <a:lumMod val="75000"/>
            </a:schemeClr>
          </a:solidFill>
        </p:spPr>
        <p:txBody>
          <a:bodyPr lIns="252000" tIns="273600" rIns="252000"/>
          <a:lstStyle>
            <a:lvl1pPr marL="0" indent="0">
              <a:lnSpc>
                <a:spcPts val="2500"/>
              </a:lnSpc>
              <a:buNone/>
              <a:defRPr sz="2400" spc="-100" baseline="0">
                <a:solidFill>
                  <a:schemeClr val="bg1"/>
                </a:solidFill>
                <a:latin typeface="Century Schoolbook" pitchFamily="18" charset="0"/>
              </a:defRPr>
            </a:lvl1pPr>
          </a:lstStyle>
          <a:p>
            <a:pPr lvl="0"/>
            <a:r>
              <a:rPr lang="en-US" dirty="0"/>
              <a:t>TYPE YOUR HEADING HERE 2014</a:t>
            </a:r>
          </a:p>
        </p:txBody>
      </p:sp>
      <p:sp>
        <p:nvSpPr>
          <p:cNvPr id="11" name="Text Placeholder 10"/>
          <p:cNvSpPr>
            <a:spLocks noGrp="1"/>
          </p:cNvSpPr>
          <p:nvPr>
            <p:ph type="body" sz="quarter" idx="13" hasCustomPrompt="1"/>
          </p:nvPr>
        </p:nvSpPr>
        <p:spPr>
          <a:xfrm>
            <a:off x="467545" y="2488937"/>
            <a:ext cx="4176464" cy="664498"/>
          </a:xfrm>
          <a:solidFill>
            <a:schemeClr val="tx2">
              <a:lumMod val="75000"/>
            </a:schemeClr>
          </a:solidFill>
        </p:spPr>
        <p:txBody>
          <a:bodyPr lIns="252000" tIns="0" rIns="252000" bIns="154800" anchor="ctr" anchorCtr="0"/>
          <a:lstStyle>
            <a:lvl1pPr marL="0" indent="0">
              <a:lnSpc>
                <a:spcPts val="1380"/>
              </a:lnSpc>
              <a:spcBef>
                <a:spcPts val="0"/>
              </a:spcBef>
              <a:buNone/>
              <a:defRPr sz="1400" i="1" spc="-50">
                <a:solidFill>
                  <a:srgbClr val="D6A300"/>
                </a:solidFill>
                <a:latin typeface="Century Schoolbook"/>
                <a:cs typeface="Century Schoolbook"/>
              </a:defRPr>
            </a:lvl1pPr>
          </a:lstStyle>
          <a:p>
            <a:pPr lvl="0"/>
            <a:r>
              <a:rPr lang="en-US" dirty="0"/>
              <a:t>Sub heading</a:t>
            </a:r>
          </a:p>
        </p:txBody>
      </p:sp>
      <p:sp>
        <p:nvSpPr>
          <p:cNvPr id="2" name="TextBox 1"/>
          <p:cNvSpPr txBox="1"/>
          <p:nvPr userDrawn="1"/>
        </p:nvSpPr>
        <p:spPr>
          <a:xfrm>
            <a:off x="6273800" y="1447800"/>
            <a:ext cx="184666" cy="461665"/>
          </a:xfrm>
          <a:prstGeom prst="rect">
            <a:avLst/>
          </a:prstGeom>
          <a:noFill/>
        </p:spPr>
        <p:txBody>
          <a:bodyPr wrap="none" rtlCol="0">
            <a:spAutoFit/>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858000"/>
          </a:xfrm>
        </p:spPr>
        <p:txBody>
          <a:bodyPr/>
          <a:lstStyle/>
          <a:p>
            <a:endParaRPr lang="en-GB"/>
          </a:p>
        </p:txBody>
      </p:sp>
    </p:spTree>
    <p:extLst>
      <p:ext uri="{BB962C8B-B14F-4D97-AF65-F5344CB8AC3E}">
        <p14:creationId xmlns:p14="http://schemas.microsoft.com/office/powerpoint/2010/main" val="3195695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nl-NL"/>
              <a:t>Footer text</a:t>
            </a:r>
            <a:endParaRPr lang="en-GB"/>
          </a:p>
        </p:txBody>
      </p:sp>
      <p:sp>
        <p:nvSpPr>
          <p:cNvPr id="4"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642801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764704"/>
            <a:ext cx="5111750" cy="5361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nl-NL"/>
              <a:t>Footer text</a:t>
            </a:r>
            <a:endParaRPr lang="en-GB" dirty="0"/>
          </a:p>
        </p:txBody>
      </p:sp>
      <p:sp>
        <p:nvSpPr>
          <p:cNvPr id="7"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24952138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nl-NL"/>
              <a:t>Footer text</a:t>
            </a:r>
            <a:endParaRPr lang="en-GB"/>
          </a:p>
        </p:txBody>
      </p:sp>
      <p:sp>
        <p:nvSpPr>
          <p:cNvPr id="8"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761953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st page">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marR="0" indent="-342900" algn="l" defTabSz="914400" rtl="0" eaLnBrk="1" fontAlgn="b" latinLnBrk="0" hangingPunct="1">
              <a:lnSpc>
                <a:spcPct val="100000"/>
              </a:lnSpc>
              <a:spcBef>
                <a:spcPct val="3000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cs typeface="Arial" charset="0"/>
            </a:endParaRPr>
          </a:p>
        </p:txBody>
      </p:sp>
      <p:sp>
        <p:nvSpPr>
          <p:cNvPr id="5" name="TextBox 4"/>
          <p:cNvSpPr txBox="1"/>
          <p:nvPr userDrawn="1"/>
        </p:nvSpPr>
        <p:spPr>
          <a:xfrm>
            <a:off x="-1860" y="0"/>
            <a:ext cx="9143999" cy="6858000"/>
          </a:xfrm>
          <a:prstGeom prst="rect">
            <a:avLst/>
          </a:prstGeom>
          <a:solidFill>
            <a:schemeClr val="tx2">
              <a:lumMod val="75000"/>
            </a:schemeClr>
          </a:solidFill>
        </p:spPr>
        <p:txBody>
          <a:bodyPr wrap="square" rtlCol="0">
            <a:spAutoFit/>
          </a:bodyPr>
          <a:lstStyle/>
          <a:p>
            <a:endParaRPr lang="en-US" dirty="0"/>
          </a:p>
        </p:txBody>
      </p:sp>
      <p:cxnSp>
        <p:nvCxnSpPr>
          <p:cNvPr id="6" name="Straight Connector 5"/>
          <p:cNvCxnSpPr/>
          <p:nvPr userDrawn="1"/>
        </p:nvCxnSpPr>
        <p:spPr bwMode="auto">
          <a:xfrm flipH="1">
            <a:off x="971600" y="1268760"/>
            <a:ext cx="432048" cy="1800200"/>
          </a:xfrm>
          <a:prstGeom prst="line">
            <a:avLst/>
          </a:prstGeom>
          <a:noFill/>
          <a:ln w="25400" cap="flat" cmpd="sng" algn="ctr">
            <a:solidFill>
              <a:srgbClr val="A47D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userDrawn="1"/>
        </p:nvSpPr>
        <p:spPr>
          <a:xfrm>
            <a:off x="1547664" y="1196752"/>
            <a:ext cx="4392488" cy="2403735"/>
          </a:xfrm>
          <a:prstGeom prst="rect">
            <a:avLst/>
          </a:prstGeom>
          <a:noFill/>
        </p:spPr>
        <p:txBody>
          <a:bodyPr wrap="square" lIns="0" tIns="0" rIns="0" bIns="0" rtlCol="0">
            <a:spAutoFit/>
          </a:bodyPr>
          <a:lstStyle/>
          <a:p>
            <a:pPr marL="0" marR="0" lvl="0" indent="0" algn="l" defTabSz="914400" rtl="0" eaLnBrk="1" fontAlgn="b" latinLnBrk="0" hangingPunct="1">
              <a:lnSpc>
                <a:spcPts val="5000"/>
              </a:lnSpc>
              <a:spcBef>
                <a:spcPts val="0"/>
              </a:spcBef>
              <a:spcAft>
                <a:spcPct val="0"/>
              </a:spcAft>
              <a:buClrTx/>
              <a:buSzTx/>
              <a:buFontTx/>
              <a:buNone/>
              <a:tabLst/>
              <a:defRPr/>
            </a:pPr>
            <a:r>
              <a:rPr lang="en-US" sz="4800" spc="-100" dirty="0">
                <a:solidFill>
                  <a:srgbClr val="A47D00"/>
                </a:solidFill>
                <a:latin typeface="Century Schoolbook"/>
                <a:cs typeface="Century Schoolbook"/>
              </a:rPr>
              <a:t>THE UK’S EUROPEAN UNIVERSITY</a:t>
            </a:r>
          </a:p>
          <a:p>
            <a:endParaRPr lang="en-US" dirty="0"/>
          </a:p>
        </p:txBody>
      </p:sp>
      <p:pic>
        <p:nvPicPr>
          <p:cNvPr id="15" name="Picture 14" descr="Uok_Logo_white.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04248" y="5556684"/>
            <a:ext cx="1387978" cy="752636"/>
          </a:xfrm>
          <a:prstGeom prst="rect">
            <a:avLst/>
          </a:prstGeom>
        </p:spPr>
      </p:pic>
      <p:sp>
        <p:nvSpPr>
          <p:cNvPr id="16" name="TextBox 15"/>
          <p:cNvSpPr txBox="1"/>
          <p:nvPr userDrawn="1"/>
        </p:nvSpPr>
        <p:spPr>
          <a:xfrm>
            <a:off x="1547664" y="5949280"/>
            <a:ext cx="2736304" cy="307777"/>
          </a:xfrm>
          <a:prstGeom prst="rect">
            <a:avLst/>
          </a:prstGeom>
          <a:noFill/>
        </p:spPr>
        <p:txBody>
          <a:bodyPr wrap="square" lIns="0" tIns="0" rIns="0" bIns="0" rtlCol="0" anchor="b" anchorCtr="0">
            <a:spAutoFit/>
          </a:bodyPr>
          <a:lstStyle/>
          <a:p>
            <a:r>
              <a:rPr lang="en-US" sz="2000" kern="1400" spc="-100" dirty="0" err="1">
                <a:solidFill>
                  <a:schemeClr val="bg1"/>
                </a:solidFill>
                <a:latin typeface="Century Schoolbook"/>
                <a:cs typeface="Century Schoolbook"/>
              </a:rPr>
              <a:t>www.kent.ac.uk</a:t>
            </a:r>
            <a:endParaRPr lang="en-US" sz="2000" kern="1400" spc="-100" dirty="0">
              <a:solidFill>
                <a:schemeClr val="bg1"/>
              </a:solidFill>
              <a:latin typeface="Century Schoolbook"/>
              <a:cs typeface="Century Schoolbook"/>
            </a:endParaRPr>
          </a:p>
        </p:txBody>
      </p:sp>
      <p:grpSp>
        <p:nvGrpSpPr>
          <p:cNvPr id="9" name="Group 8"/>
          <p:cNvGrpSpPr/>
          <p:nvPr userDrawn="1"/>
        </p:nvGrpSpPr>
        <p:grpSpPr>
          <a:xfrm>
            <a:off x="1549959" y="5585850"/>
            <a:ext cx="1356664" cy="284120"/>
            <a:chOff x="1547664" y="5589240"/>
            <a:chExt cx="1523655" cy="319092"/>
          </a:xfrm>
        </p:grpSpPr>
        <p:pic>
          <p:nvPicPr>
            <p:cNvPr id="2" name="Picture 1" descr="Facebook__very_small.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47664" y="5589240"/>
              <a:ext cx="324260" cy="312595"/>
            </a:xfrm>
            <a:prstGeom prst="rect">
              <a:avLst/>
            </a:prstGeom>
          </p:spPr>
        </p:pic>
        <p:pic>
          <p:nvPicPr>
            <p:cNvPr id="3" name="Picture 2" descr="twitter-bird-white-on-blue_small.eps"/>
            <p:cNvPicPr>
              <a:picLocks noChangeAspect="1"/>
            </p:cNvPicPr>
            <p:nvPr userDrawn="1"/>
          </p:nvPicPr>
          <p:blipFill rotWithShape="1">
            <a:blip r:embed="rId4">
              <a:extLst>
                <a:ext uri="{28A0092B-C50C-407E-A947-70E740481C1C}">
                  <a14:useLocalDpi xmlns:a14="http://schemas.microsoft.com/office/drawing/2010/main" val="0"/>
                </a:ext>
              </a:extLst>
            </a:blip>
            <a:srcRect l="1" r="9042"/>
            <a:stretch/>
          </p:blipFill>
          <p:spPr>
            <a:xfrm>
              <a:off x="1941392" y="5589240"/>
              <a:ext cx="330409" cy="312115"/>
            </a:xfrm>
            <a:prstGeom prst="rect">
              <a:avLst/>
            </a:prstGeom>
          </p:spPr>
        </p:pic>
        <p:pic>
          <p:nvPicPr>
            <p:cNvPr id="7" name="Picture 6" descr="LI_brand.jpg"/>
            <p:cNvPicPr>
              <a:picLocks noChangeAspect="1"/>
            </p:cNvPicPr>
            <p:nvPr userDrawn="1"/>
          </p:nvPicPr>
          <p:blipFill rotWithShape="1">
            <a:blip r:embed="rId5" cstate="print">
              <a:extLst>
                <a:ext uri="{28A0092B-C50C-407E-A947-70E740481C1C}">
                  <a14:useLocalDpi xmlns:a14="http://schemas.microsoft.com/office/drawing/2010/main" val="0"/>
                </a:ext>
              </a:extLst>
            </a:blip>
            <a:srcRect l="3442" t="6533" r="3179" b="3587"/>
            <a:stretch/>
          </p:blipFill>
          <p:spPr>
            <a:xfrm>
              <a:off x="2755635" y="5589240"/>
              <a:ext cx="315684" cy="319092"/>
            </a:xfrm>
            <a:prstGeom prst="rect">
              <a:avLst/>
            </a:prstGeom>
          </p:spPr>
        </p:pic>
        <p:pic>
          <p:nvPicPr>
            <p:cNvPr id="8" name="Picture 7" descr="youtube.tif"/>
            <p:cNvPicPr>
              <a:picLocks noChangeAspect="1"/>
            </p:cNvPicPr>
            <p:nvPr userDrawn="1"/>
          </p:nvPicPr>
          <p:blipFill rotWithShape="1">
            <a:blip r:embed="rId6" cstate="print">
              <a:extLst>
                <a:ext uri="{28A0092B-C50C-407E-A947-70E740481C1C}">
                  <a14:useLocalDpi xmlns:a14="http://schemas.microsoft.com/office/drawing/2010/main" val="0"/>
                </a:ext>
              </a:extLst>
            </a:blip>
            <a:srcRect l="7244" t="7968" r="10058" b="11869"/>
            <a:stretch/>
          </p:blipFill>
          <p:spPr>
            <a:xfrm>
              <a:off x="2346244" y="5589240"/>
              <a:ext cx="330650" cy="312595"/>
            </a:xfrm>
            <a:prstGeom prst="rect">
              <a:avLst/>
            </a:prstGeom>
          </p:spPr>
        </p:pic>
      </p:grpSp>
    </p:spTree>
    <p:extLst>
      <p:ext uri="{BB962C8B-B14F-4D97-AF65-F5344CB8AC3E}">
        <p14:creationId xmlns:p14="http://schemas.microsoft.com/office/powerpoint/2010/main" val="73697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3"/>
          <p:cNvSpPr>
            <a:spLocks noGrp="1"/>
          </p:cNvSpPr>
          <p:nvPr>
            <p:ph type="ftr" sz="quarter" idx="10"/>
          </p:nvPr>
        </p:nvSpPr>
        <p:spPr/>
        <p:txBody>
          <a:bodyPr/>
          <a:lstStyle>
            <a:lvl1pPr>
              <a:defRPr/>
            </a:lvl1pPr>
          </a:lstStyle>
          <a:p>
            <a:r>
              <a:rPr lang="nl-NL"/>
              <a:t>Footer text</a:t>
            </a:r>
            <a:endParaRPr lang="en-GB" dirty="0"/>
          </a:p>
        </p:txBody>
      </p:sp>
      <p:sp>
        <p:nvSpPr>
          <p:cNvPr id="8"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298663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ubsectionright">
    <p:spTree>
      <p:nvGrpSpPr>
        <p:cNvPr id="1" name=""/>
        <p:cNvGrpSpPr/>
        <p:nvPr/>
      </p:nvGrpSpPr>
      <p:grpSpPr>
        <a:xfrm>
          <a:off x="0" y="0"/>
          <a:ext cx="0" cy="0"/>
          <a:chOff x="0" y="0"/>
          <a:chExt cx="0" cy="0"/>
        </a:xfrm>
      </p:grpSpPr>
      <p:sp>
        <p:nvSpPr>
          <p:cNvPr id="20" name="Picture Placeholder 19"/>
          <p:cNvSpPr>
            <a:spLocks noGrp="1"/>
          </p:cNvSpPr>
          <p:nvPr>
            <p:ph type="pic" sz="quarter" idx="14"/>
          </p:nvPr>
        </p:nvSpPr>
        <p:spPr>
          <a:xfrm>
            <a:off x="0" y="260648"/>
            <a:ext cx="9144000" cy="6120680"/>
          </a:xfrm>
        </p:spPr>
        <p:txBody>
          <a:bodyPr/>
          <a:lstStyle/>
          <a:p>
            <a:r>
              <a:rPr lang="en-US"/>
              <a:t>Click icon to add picture</a:t>
            </a:r>
            <a:endParaRPr lang="en-GB"/>
          </a:p>
        </p:txBody>
      </p:sp>
      <p:sp>
        <p:nvSpPr>
          <p:cNvPr id="4" name="Footer Placeholder 3"/>
          <p:cNvSpPr>
            <a:spLocks noGrp="1"/>
          </p:cNvSpPr>
          <p:nvPr>
            <p:ph type="ftr" sz="quarter" idx="10"/>
          </p:nvPr>
        </p:nvSpPr>
        <p:spPr/>
        <p:txBody>
          <a:bodyPr/>
          <a:lstStyle>
            <a:lvl1pPr>
              <a:defRPr/>
            </a:lvl1pPr>
          </a:lstStyle>
          <a:p>
            <a:r>
              <a:rPr lang="nl-NL"/>
              <a:t>Footer text</a:t>
            </a:r>
            <a:endParaRPr lang="en-GB" dirty="0"/>
          </a:p>
        </p:txBody>
      </p:sp>
      <p:sp>
        <p:nvSpPr>
          <p:cNvPr id="8" name="Text Placeholder 7"/>
          <p:cNvSpPr>
            <a:spLocks noGrp="1"/>
          </p:cNvSpPr>
          <p:nvPr>
            <p:ph type="body" sz="quarter" idx="12" hasCustomPrompt="1"/>
          </p:nvPr>
        </p:nvSpPr>
        <p:spPr>
          <a:xfrm>
            <a:off x="4499992" y="764704"/>
            <a:ext cx="4176464" cy="1584176"/>
          </a:xfrm>
          <a:solidFill>
            <a:schemeClr val="tx2">
              <a:lumMod val="75000"/>
            </a:schemeClr>
          </a:solidFill>
        </p:spPr>
        <p:txBody>
          <a:bodyPr lIns="720000" tIns="273600" rIns="360000"/>
          <a:lstStyle>
            <a:lvl1pPr marL="0" indent="0">
              <a:lnSpc>
                <a:spcPts val="2600"/>
              </a:lnSpc>
              <a:buNone/>
              <a:defRPr sz="2400" spc="-100">
                <a:solidFill>
                  <a:srgbClr val="A47D00"/>
                </a:solidFill>
                <a:latin typeface="Century Schoolbook" pitchFamily="18" charset="0"/>
              </a:defRPr>
            </a:lvl1pPr>
          </a:lstStyle>
          <a:p>
            <a:pPr lvl="0"/>
            <a:r>
              <a:rPr lang="en-US" dirty="0"/>
              <a:t>CLICK TO EDIT MASTER TEXT STYLES</a:t>
            </a:r>
          </a:p>
        </p:txBody>
      </p:sp>
      <p:sp>
        <p:nvSpPr>
          <p:cNvPr id="11" name="Text Placeholder 10"/>
          <p:cNvSpPr>
            <a:spLocks noGrp="1"/>
          </p:cNvSpPr>
          <p:nvPr>
            <p:ph type="body" sz="quarter" idx="13"/>
          </p:nvPr>
        </p:nvSpPr>
        <p:spPr>
          <a:xfrm>
            <a:off x="4499993" y="2276872"/>
            <a:ext cx="4176464" cy="935658"/>
          </a:xfrm>
          <a:solidFill>
            <a:srgbClr val="002A62"/>
          </a:solidFill>
          <a:ln>
            <a:noFill/>
          </a:ln>
        </p:spPr>
        <p:txBody>
          <a:bodyPr lIns="720000" rIns="360000" bIns="108000"/>
          <a:lstStyle>
            <a:lvl1pPr marL="0" indent="0">
              <a:lnSpc>
                <a:spcPts val="1480"/>
              </a:lnSpc>
              <a:spcBef>
                <a:spcPts val="0"/>
              </a:spcBef>
              <a:buNone/>
              <a:defRPr sz="1400" b="0" i="1" spc="-50">
                <a:solidFill>
                  <a:schemeClr val="bg1"/>
                </a:solidFill>
                <a:latin typeface="Century Schoolbook"/>
                <a:cs typeface="Century Schoolbook"/>
              </a:defRPr>
            </a:lvl1pPr>
          </a:lstStyle>
          <a:p>
            <a:pPr lvl="0"/>
            <a:r>
              <a:rPr lang="en-US" dirty="0"/>
              <a:t>Click to edit Master text styles</a:t>
            </a:r>
          </a:p>
        </p:txBody>
      </p:sp>
      <p:cxnSp>
        <p:nvCxnSpPr>
          <p:cNvPr id="3" name="Straight Connector 2"/>
          <p:cNvCxnSpPr/>
          <p:nvPr userDrawn="1"/>
        </p:nvCxnSpPr>
        <p:spPr bwMode="auto">
          <a:xfrm flipH="1">
            <a:off x="4860032" y="1052736"/>
            <a:ext cx="216024" cy="1224136"/>
          </a:xfrm>
          <a:prstGeom prst="line">
            <a:avLst/>
          </a:prstGeom>
          <a:noFill/>
          <a:ln w="15875" cap="flat" cmpd="sng" algn="ctr">
            <a:solidFill>
              <a:srgbClr val="A47D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382085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ubsectionleft">
    <p:spTree>
      <p:nvGrpSpPr>
        <p:cNvPr id="1" name=""/>
        <p:cNvGrpSpPr/>
        <p:nvPr/>
      </p:nvGrpSpPr>
      <p:grpSpPr>
        <a:xfrm>
          <a:off x="0" y="0"/>
          <a:ext cx="0" cy="0"/>
          <a:chOff x="0" y="0"/>
          <a:chExt cx="0" cy="0"/>
        </a:xfrm>
      </p:grpSpPr>
      <p:sp>
        <p:nvSpPr>
          <p:cNvPr id="20" name="Picture Placeholder 19"/>
          <p:cNvSpPr>
            <a:spLocks noGrp="1"/>
          </p:cNvSpPr>
          <p:nvPr>
            <p:ph type="pic" sz="quarter" idx="14"/>
          </p:nvPr>
        </p:nvSpPr>
        <p:spPr>
          <a:xfrm>
            <a:off x="0" y="260648"/>
            <a:ext cx="9144000" cy="6120680"/>
          </a:xfrm>
        </p:spPr>
        <p:txBody>
          <a:bodyPr/>
          <a:lstStyle/>
          <a:p>
            <a:r>
              <a:rPr lang="en-US"/>
              <a:t>Click icon to add picture</a:t>
            </a:r>
            <a:endParaRPr lang="en-GB"/>
          </a:p>
        </p:txBody>
      </p:sp>
      <p:sp>
        <p:nvSpPr>
          <p:cNvPr id="4" name="Footer Placeholder 3"/>
          <p:cNvSpPr>
            <a:spLocks noGrp="1"/>
          </p:cNvSpPr>
          <p:nvPr>
            <p:ph type="ftr" sz="quarter" idx="10"/>
          </p:nvPr>
        </p:nvSpPr>
        <p:spPr/>
        <p:txBody>
          <a:bodyPr/>
          <a:lstStyle>
            <a:lvl1pPr>
              <a:defRPr/>
            </a:lvl1pPr>
          </a:lstStyle>
          <a:p>
            <a:r>
              <a:rPr lang="nl-NL"/>
              <a:t>Footer text</a:t>
            </a:r>
            <a:endParaRPr lang="en-GB" dirty="0"/>
          </a:p>
        </p:txBody>
      </p:sp>
      <p:sp>
        <p:nvSpPr>
          <p:cNvPr id="8" name="Text Placeholder 7"/>
          <p:cNvSpPr>
            <a:spLocks noGrp="1"/>
          </p:cNvSpPr>
          <p:nvPr>
            <p:ph type="body" sz="quarter" idx="12" hasCustomPrompt="1"/>
          </p:nvPr>
        </p:nvSpPr>
        <p:spPr>
          <a:xfrm>
            <a:off x="467544" y="764704"/>
            <a:ext cx="4176464" cy="1584176"/>
          </a:xfrm>
          <a:solidFill>
            <a:schemeClr val="tx2">
              <a:lumMod val="75000"/>
            </a:schemeClr>
          </a:solidFill>
        </p:spPr>
        <p:txBody>
          <a:bodyPr lIns="720000" tIns="273600" rIns="360000"/>
          <a:lstStyle>
            <a:lvl1pPr marL="0" indent="0">
              <a:lnSpc>
                <a:spcPts val="2600"/>
              </a:lnSpc>
              <a:buNone/>
              <a:defRPr sz="2400" spc="-100">
                <a:solidFill>
                  <a:srgbClr val="A47D00"/>
                </a:solidFill>
                <a:latin typeface="Century Schoolbook" pitchFamily="18" charset="0"/>
              </a:defRPr>
            </a:lvl1pPr>
          </a:lstStyle>
          <a:p>
            <a:pPr lvl="0"/>
            <a:r>
              <a:rPr lang="en-US" dirty="0"/>
              <a:t>CLICK TO EDIT MASTER TEXT STYLES</a:t>
            </a:r>
          </a:p>
        </p:txBody>
      </p:sp>
      <p:sp>
        <p:nvSpPr>
          <p:cNvPr id="11" name="Text Placeholder 10"/>
          <p:cNvSpPr>
            <a:spLocks noGrp="1"/>
          </p:cNvSpPr>
          <p:nvPr>
            <p:ph type="body" sz="quarter" idx="13"/>
          </p:nvPr>
        </p:nvSpPr>
        <p:spPr>
          <a:xfrm>
            <a:off x="467545" y="2348880"/>
            <a:ext cx="4176464" cy="720080"/>
          </a:xfrm>
          <a:solidFill>
            <a:schemeClr val="tx2">
              <a:lumMod val="75000"/>
            </a:schemeClr>
          </a:solidFill>
        </p:spPr>
        <p:txBody>
          <a:bodyPr lIns="720000" rIns="360000" bIns="108000"/>
          <a:lstStyle>
            <a:lvl1pPr marL="0" indent="0">
              <a:buNone/>
              <a:defRPr sz="1200" b="0" i="1">
                <a:solidFill>
                  <a:schemeClr val="bg1"/>
                </a:solidFill>
                <a:latin typeface="Century Schoolbook"/>
                <a:cs typeface="Century Schoolbook"/>
              </a:defRPr>
            </a:lvl1pPr>
          </a:lstStyle>
          <a:p>
            <a:pPr lvl="0"/>
            <a:r>
              <a:rPr lang="en-US" dirty="0"/>
              <a:t>Click to edit Master text styles</a:t>
            </a:r>
          </a:p>
        </p:txBody>
      </p:sp>
      <p:cxnSp>
        <p:nvCxnSpPr>
          <p:cNvPr id="6" name="Straight Connector 5"/>
          <p:cNvCxnSpPr/>
          <p:nvPr userDrawn="1"/>
        </p:nvCxnSpPr>
        <p:spPr bwMode="auto">
          <a:xfrm flipH="1">
            <a:off x="827584" y="1052736"/>
            <a:ext cx="216024" cy="1224136"/>
          </a:xfrm>
          <a:prstGeom prst="line">
            <a:avLst/>
          </a:prstGeom>
          <a:noFill/>
          <a:ln w="15875" cap="flat" cmpd="sng" algn="ctr">
            <a:solidFill>
              <a:srgbClr val="A47D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2885037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nl-NL"/>
              <a:t>Footer text</a:t>
            </a:r>
            <a:endParaRPr lang="en-GB" dirty="0"/>
          </a:p>
        </p:txBody>
      </p:sp>
      <p:sp>
        <p:nvSpPr>
          <p:cNvPr id="9" name="Picture Placeholder 7"/>
          <p:cNvSpPr>
            <a:spLocks noGrp="1"/>
          </p:cNvSpPr>
          <p:nvPr>
            <p:ph type="pic" sz="quarter" idx="15"/>
          </p:nvPr>
        </p:nvSpPr>
        <p:spPr>
          <a:xfrm>
            <a:off x="3419872" y="1494509"/>
            <a:ext cx="2376264" cy="1728192"/>
          </a:xfrm>
        </p:spPr>
        <p:txBody>
          <a:bodyPr tIns="46800" anchor="b"/>
          <a:lstStyle>
            <a:lvl1pPr marL="0" indent="0">
              <a:buNone/>
              <a:defRPr sz="1600"/>
            </a:lvl1pPr>
          </a:lstStyle>
          <a:p>
            <a:r>
              <a:rPr lang="en-US"/>
              <a:t>Click icon to add picture</a:t>
            </a:r>
            <a:endParaRPr lang="en-GB" dirty="0"/>
          </a:p>
        </p:txBody>
      </p:sp>
      <p:sp>
        <p:nvSpPr>
          <p:cNvPr id="15" name="Picture Placeholder 7"/>
          <p:cNvSpPr>
            <a:spLocks noGrp="1"/>
          </p:cNvSpPr>
          <p:nvPr>
            <p:ph type="pic" sz="quarter" idx="16"/>
          </p:nvPr>
        </p:nvSpPr>
        <p:spPr>
          <a:xfrm>
            <a:off x="6372200" y="1484784"/>
            <a:ext cx="2376264" cy="1728192"/>
          </a:xfrm>
        </p:spPr>
        <p:txBody>
          <a:bodyPr anchor="b"/>
          <a:lstStyle>
            <a:lvl1pPr marL="0" indent="0">
              <a:buNone/>
              <a:defRPr sz="1600"/>
            </a:lvl1pPr>
          </a:lstStyle>
          <a:p>
            <a:r>
              <a:rPr lang="en-US"/>
              <a:t>Click icon to add picture</a:t>
            </a:r>
            <a:endParaRPr lang="en-GB" dirty="0"/>
          </a:p>
        </p:txBody>
      </p:sp>
      <p:sp>
        <p:nvSpPr>
          <p:cNvPr id="17" name="Picture Placeholder 7"/>
          <p:cNvSpPr>
            <a:spLocks noGrp="1"/>
          </p:cNvSpPr>
          <p:nvPr>
            <p:ph type="pic" sz="quarter" idx="18"/>
          </p:nvPr>
        </p:nvSpPr>
        <p:spPr>
          <a:xfrm>
            <a:off x="467544" y="3861048"/>
            <a:ext cx="2376264" cy="2088232"/>
          </a:xfrm>
        </p:spPr>
        <p:txBody>
          <a:bodyPr anchor="b"/>
          <a:lstStyle>
            <a:lvl1pPr marL="0" indent="0">
              <a:buNone/>
              <a:defRPr sz="1600"/>
            </a:lvl1pPr>
          </a:lstStyle>
          <a:p>
            <a:r>
              <a:rPr lang="en-US"/>
              <a:t>Click icon to add picture</a:t>
            </a:r>
            <a:endParaRPr lang="en-GB" dirty="0"/>
          </a:p>
        </p:txBody>
      </p:sp>
      <p:sp>
        <p:nvSpPr>
          <p:cNvPr id="18" name="Picture Placeholder 7"/>
          <p:cNvSpPr>
            <a:spLocks noGrp="1"/>
          </p:cNvSpPr>
          <p:nvPr>
            <p:ph type="pic" sz="quarter" idx="19"/>
          </p:nvPr>
        </p:nvSpPr>
        <p:spPr>
          <a:xfrm>
            <a:off x="6372200" y="3861048"/>
            <a:ext cx="2376264" cy="2088232"/>
          </a:xfrm>
        </p:spPr>
        <p:txBody>
          <a:bodyPr anchor="b"/>
          <a:lstStyle>
            <a:lvl1pPr marL="0" indent="0">
              <a:buNone/>
              <a:defRPr sz="1600"/>
            </a:lvl1pPr>
          </a:lstStyle>
          <a:p>
            <a:r>
              <a:rPr lang="en-US"/>
              <a:t>Click icon to add picture</a:t>
            </a:r>
            <a:endParaRPr lang="en-GB" dirty="0"/>
          </a:p>
        </p:txBody>
      </p:sp>
      <p:sp>
        <p:nvSpPr>
          <p:cNvPr id="19" name="Picture Placeholder 7"/>
          <p:cNvSpPr>
            <a:spLocks noGrp="1"/>
          </p:cNvSpPr>
          <p:nvPr>
            <p:ph type="pic" sz="quarter" idx="20"/>
          </p:nvPr>
        </p:nvSpPr>
        <p:spPr>
          <a:xfrm>
            <a:off x="3433157" y="3861048"/>
            <a:ext cx="2376264" cy="2088232"/>
          </a:xfrm>
        </p:spPr>
        <p:txBody>
          <a:bodyPr anchor="b"/>
          <a:lstStyle>
            <a:lvl1pPr marL="0" indent="0">
              <a:buNone/>
              <a:defRPr sz="1600"/>
            </a:lvl1pPr>
          </a:lstStyle>
          <a:p>
            <a:r>
              <a:rPr lang="en-US"/>
              <a:t>Click icon to add picture</a:t>
            </a:r>
            <a:endParaRPr lang="en-GB" dirty="0"/>
          </a:p>
        </p:txBody>
      </p:sp>
      <p:sp>
        <p:nvSpPr>
          <p:cNvPr id="21" name="TextBox 20"/>
          <p:cNvSpPr txBox="1"/>
          <p:nvPr userDrawn="1"/>
        </p:nvSpPr>
        <p:spPr>
          <a:xfrm>
            <a:off x="3419872" y="3229754"/>
            <a:ext cx="2376264" cy="338554"/>
          </a:xfrm>
          <a:prstGeom prst="rect">
            <a:avLst/>
          </a:prstGeom>
          <a:noFill/>
        </p:spPr>
        <p:txBody>
          <a:bodyPr wrap="square" rtlCol="0">
            <a:spAutoFit/>
          </a:bodyPr>
          <a:lstStyle/>
          <a:p>
            <a:r>
              <a:rPr lang="en-GB" sz="1600" dirty="0"/>
              <a:t>Caption</a:t>
            </a:r>
          </a:p>
        </p:txBody>
      </p:sp>
      <p:sp>
        <p:nvSpPr>
          <p:cNvPr id="22" name="Picture Placeholder 7"/>
          <p:cNvSpPr>
            <a:spLocks noGrp="1"/>
          </p:cNvSpPr>
          <p:nvPr>
            <p:ph type="pic" sz="quarter" idx="21"/>
          </p:nvPr>
        </p:nvSpPr>
        <p:spPr>
          <a:xfrm>
            <a:off x="467544" y="1484784"/>
            <a:ext cx="2376264" cy="1728192"/>
          </a:xfrm>
        </p:spPr>
        <p:txBody>
          <a:bodyPr tIns="46800" anchor="b"/>
          <a:lstStyle>
            <a:lvl1pPr marL="0" indent="0">
              <a:buNone/>
              <a:defRPr sz="1600"/>
            </a:lvl1pPr>
          </a:lstStyle>
          <a:p>
            <a:r>
              <a:rPr lang="en-US"/>
              <a:t>Click icon to add picture</a:t>
            </a:r>
            <a:endParaRPr lang="en-GB" dirty="0"/>
          </a:p>
        </p:txBody>
      </p:sp>
      <p:sp>
        <p:nvSpPr>
          <p:cNvPr id="25" name="Text Placeholder 24"/>
          <p:cNvSpPr>
            <a:spLocks noGrp="1"/>
          </p:cNvSpPr>
          <p:nvPr>
            <p:ph type="body" sz="quarter" idx="22"/>
          </p:nvPr>
        </p:nvSpPr>
        <p:spPr>
          <a:xfrm>
            <a:off x="468313" y="3228975"/>
            <a:ext cx="2374900" cy="339333"/>
          </a:xfrm>
        </p:spPr>
        <p:txBody>
          <a:bodyPr/>
          <a:lstStyle>
            <a:lvl1pPr marL="0" indent="0">
              <a:buNone/>
              <a:defRPr sz="1600"/>
            </a:lvl1pPr>
          </a:lstStyle>
          <a:p>
            <a:pPr lvl="0"/>
            <a:r>
              <a:rPr lang="en-US"/>
              <a:t>Click to edit Master text styles</a:t>
            </a:r>
          </a:p>
        </p:txBody>
      </p:sp>
      <p:sp>
        <p:nvSpPr>
          <p:cNvPr id="14"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623685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84313"/>
            <a:ext cx="34163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900613" y="1484313"/>
            <a:ext cx="3416300" cy="4897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r>
              <a:rPr lang="nl-NL"/>
              <a:t>Footer text</a:t>
            </a:r>
            <a:endParaRPr lang="en-GB"/>
          </a:p>
        </p:txBody>
      </p:sp>
      <p:sp>
        <p:nvSpPr>
          <p:cNvPr id="8"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872465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r>
              <a:rPr lang="nl-NL"/>
              <a:t>Footer text</a:t>
            </a:r>
            <a:endParaRPr lang="en-GB"/>
          </a:p>
        </p:txBody>
      </p:sp>
      <p:sp>
        <p:nvSpPr>
          <p:cNvPr id="10" name="Slide Number Placeholder 1"/>
          <p:cNvSpPr>
            <a:spLocks noGrp="1"/>
          </p:cNvSpPr>
          <p:nvPr>
            <p:ph type="sldNum" sz="quarter" idx="11"/>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1915340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nl-NL"/>
              <a:t>Footer text</a:t>
            </a:r>
            <a:endParaRPr lang="en-GB"/>
          </a:p>
        </p:txBody>
      </p:sp>
      <p:sp>
        <p:nvSpPr>
          <p:cNvPr id="6"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extLst>
      <p:ext uri="{BB962C8B-B14F-4D97-AF65-F5344CB8AC3E}">
        <p14:creationId xmlns:p14="http://schemas.microsoft.com/office/powerpoint/2010/main" val="304210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549275"/>
            <a:ext cx="8291513"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GB" dirty="0"/>
          </a:p>
        </p:txBody>
      </p:sp>
      <p:sp>
        <p:nvSpPr>
          <p:cNvPr id="4099" name="Rectangle 3"/>
          <p:cNvSpPr>
            <a:spLocks noGrp="1" noChangeArrowheads="1"/>
          </p:cNvSpPr>
          <p:nvPr>
            <p:ph type="body" idx="1"/>
          </p:nvPr>
        </p:nvSpPr>
        <p:spPr bwMode="auto">
          <a:xfrm>
            <a:off x="1331913" y="1484313"/>
            <a:ext cx="6985000" cy="489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a:t>Click to edit Master text style</a:t>
            </a:r>
          </a:p>
          <a:p>
            <a:pPr lvl="1"/>
            <a:r>
              <a:rPr lang="en-GB" dirty="0"/>
              <a:t>Second level</a:t>
            </a:r>
          </a:p>
          <a:p>
            <a:pPr lvl="2"/>
            <a:r>
              <a:rPr lang="en-GB" dirty="0"/>
              <a:t>Third level</a:t>
            </a:r>
          </a:p>
          <a:p>
            <a:pPr lvl="3"/>
            <a:r>
              <a:rPr lang="en-GB" dirty="0"/>
              <a:t>Fourth level</a:t>
            </a:r>
          </a:p>
        </p:txBody>
      </p:sp>
      <p:sp>
        <p:nvSpPr>
          <p:cNvPr id="4100" name="Rectangle 4"/>
          <p:cNvSpPr>
            <a:spLocks noGrp="1" noChangeArrowheads="1"/>
          </p:cNvSpPr>
          <p:nvPr>
            <p:ph type="ftr" sz="quarter" idx="3"/>
          </p:nvPr>
        </p:nvSpPr>
        <p:spPr bwMode="auto">
          <a:xfrm>
            <a:off x="838200" y="6505575"/>
            <a:ext cx="6057900" cy="26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marR="0" indent="0" algn="l" defTabSz="914400" rtl="0" eaLnBrk="1" fontAlgn="base" latinLnBrk="0" hangingPunct="1">
              <a:lnSpc>
                <a:spcPct val="100000"/>
              </a:lnSpc>
              <a:spcBef>
                <a:spcPct val="0"/>
              </a:spcBef>
              <a:spcAft>
                <a:spcPct val="0"/>
              </a:spcAft>
              <a:buClrTx/>
              <a:buSzTx/>
              <a:buFontTx/>
              <a:buNone/>
              <a:tabLst/>
              <a:defRPr sz="1000"/>
            </a:lvl1pPr>
          </a:lstStyle>
          <a:p>
            <a:r>
              <a:rPr lang="en-GB" dirty="0"/>
              <a:t>Footer text</a:t>
            </a:r>
          </a:p>
        </p:txBody>
      </p:sp>
      <p:sp>
        <p:nvSpPr>
          <p:cNvPr id="4102" name="Rectangle 6"/>
          <p:cNvSpPr>
            <a:spLocks noChangeArrowheads="1"/>
          </p:cNvSpPr>
          <p:nvPr/>
        </p:nvSpPr>
        <p:spPr bwMode="auto">
          <a:xfrm>
            <a:off x="0" y="-1588"/>
            <a:ext cx="9144000" cy="287338"/>
          </a:xfrm>
          <a:prstGeom prst="rect">
            <a:avLst/>
          </a:prstGeom>
          <a:solidFill>
            <a:schemeClr val="tx2">
              <a:lumMod val="75000"/>
            </a:schemeClr>
          </a:solidFill>
          <a:ln>
            <a:noFill/>
          </a:ln>
          <a:effectLst/>
        </p:spPr>
        <p:txBody>
          <a:bodyPr wrap="none" anchor="ctr"/>
          <a:lstStyle/>
          <a:p>
            <a:endParaRPr lang="en-GB"/>
          </a:p>
        </p:txBody>
      </p:sp>
      <p:pic>
        <p:nvPicPr>
          <p:cNvPr id="4105" name="Picture 9" descr="Uok_horiz_PMS294"/>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380288" y="6553200"/>
            <a:ext cx="1368425" cy="201613"/>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4"/>
          </p:nvPr>
        </p:nvSpPr>
        <p:spPr>
          <a:xfrm>
            <a:off x="152400" y="6489700"/>
            <a:ext cx="673100" cy="266700"/>
          </a:xfrm>
          <a:prstGeom prst="rect">
            <a:avLst/>
          </a:prstGeom>
        </p:spPr>
        <p:txBody>
          <a:bodyPr vert="horz" lIns="91440" tIns="45720" rIns="91440" bIns="45720" rtlCol="0" anchor="ctr"/>
          <a:lstStyle>
            <a:lvl1pPr algn="r">
              <a:defRPr sz="1000">
                <a:solidFill>
                  <a:schemeClr val="tx1"/>
                </a:solidFill>
              </a:defRPr>
            </a:lvl1pPr>
          </a:lstStyle>
          <a:p>
            <a:pPr algn="l"/>
            <a:r>
              <a:rPr lang="en-US" dirty="0"/>
              <a:t>Page </a:t>
            </a:r>
            <a:fld id="{BB9ACB3B-81A4-6247-87B5-FC3E0A04C89B}" type="slidenum">
              <a:rPr lang="en-US" smtClean="0"/>
              <a:pPr algn="l"/>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63" r:id="rId2"/>
    <p:sldLayoutId id="2147483651" r:id="rId3"/>
    <p:sldLayoutId id="2147483660" r:id="rId4"/>
    <p:sldLayoutId id="2147483661" r:id="rId5"/>
    <p:sldLayoutId id="2147483659" r:id="rId6"/>
    <p:sldLayoutId id="2147483653" r:id="rId7"/>
    <p:sldLayoutId id="2147483654" r:id="rId8"/>
    <p:sldLayoutId id="2147483655" r:id="rId9"/>
    <p:sldLayoutId id="2147483656" r:id="rId10"/>
    <p:sldLayoutId id="2147483662" r:id="rId11"/>
    <p:sldLayoutId id="2147483657" r:id="rId12"/>
    <p:sldLayoutId id="2147483658" r:id="rId13"/>
  </p:sldLayoutIdLst>
  <p:hf hdr="0" dt="0"/>
  <p:txStyles>
    <p:titleStyle>
      <a:lvl1pPr algn="l" rtl="0" eaLnBrk="1" fontAlgn="base" hangingPunct="1">
        <a:spcBef>
          <a:spcPct val="0"/>
        </a:spcBef>
        <a:spcAft>
          <a:spcPct val="0"/>
        </a:spcAft>
        <a:defRPr sz="2800" b="1">
          <a:solidFill>
            <a:schemeClr val="tx2"/>
          </a:solidFill>
          <a:latin typeface="+mj-lt"/>
          <a:ea typeface="+mj-ea"/>
          <a:cs typeface="+mj-cs"/>
        </a:defRPr>
      </a:lvl1pPr>
      <a:lvl2pPr algn="l" rtl="0" eaLnBrk="1" fontAlgn="base" hangingPunct="1">
        <a:spcBef>
          <a:spcPct val="0"/>
        </a:spcBef>
        <a:spcAft>
          <a:spcPct val="0"/>
        </a:spcAft>
        <a:defRPr sz="2800" b="1">
          <a:solidFill>
            <a:schemeClr val="tx2"/>
          </a:solidFill>
          <a:latin typeface="Arial" charset="0"/>
          <a:cs typeface="Arial" charset="0"/>
        </a:defRPr>
      </a:lvl2pPr>
      <a:lvl3pPr algn="l" rtl="0" eaLnBrk="1" fontAlgn="base" hangingPunct="1">
        <a:spcBef>
          <a:spcPct val="0"/>
        </a:spcBef>
        <a:spcAft>
          <a:spcPct val="0"/>
        </a:spcAft>
        <a:defRPr sz="2800" b="1">
          <a:solidFill>
            <a:schemeClr val="tx2"/>
          </a:solidFill>
          <a:latin typeface="Arial" charset="0"/>
          <a:cs typeface="Arial" charset="0"/>
        </a:defRPr>
      </a:lvl3pPr>
      <a:lvl4pPr algn="l" rtl="0" eaLnBrk="1" fontAlgn="base" hangingPunct="1">
        <a:spcBef>
          <a:spcPct val="0"/>
        </a:spcBef>
        <a:spcAft>
          <a:spcPct val="0"/>
        </a:spcAft>
        <a:defRPr sz="2800" b="1">
          <a:solidFill>
            <a:schemeClr val="tx2"/>
          </a:solidFill>
          <a:latin typeface="Arial" charset="0"/>
          <a:cs typeface="Arial" charset="0"/>
        </a:defRPr>
      </a:lvl4pPr>
      <a:lvl5pPr algn="l" rtl="0" eaLnBrk="1" fontAlgn="base" hangingPunct="1">
        <a:spcBef>
          <a:spcPct val="0"/>
        </a:spcBef>
        <a:spcAft>
          <a:spcPct val="0"/>
        </a:spcAft>
        <a:defRPr sz="2800" b="1">
          <a:solidFill>
            <a:schemeClr val="tx2"/>
          </a:solidFill>
          <a:latin typeface="Arial" charset="0"/>
          <a:cs typeface="Arial" charset="0"/>
        </a:defRPr>
      </a:lvl5pPr>
      <a:lvl6pPr marL="457200" algn="l" rtl="0" eaLnBrk="1" fontAlgn="base" hangingPunct="1">
        <a:spcBef>
          <a:spcPct val="0"/>
        </a:spcBef>
        <a:spcAft>
          <a:spcPct val="0"/>
        </a:spcAft>
        <a:defRPr sz="2800" b="1">
          <a:solidFill>
            <a:schemeClr val="tx2"/>
          </a:solidFill>
          <a:latin typeface="Arial" charset="0"/>
          <a:cs typeface="Arial" charset="0"/>
        </a:defRPr>
      </a:lvl6pPr>
      <a:lvl7pPr marL="914400" algn="l" rtl="0" eaLnBrk="1" fontAlgn="base" hangingPunct="1">
        <a:spcBef>
          <a:spcPct val="0"/>
        </a:spcBef>
        <a:spcAft>
          <a:spcPct val="0"/>
        </a:spcAft>
        <a:defRPr sz="2800" b="1">
          <a:solidFill>
            <a:schemeClr val="tx2"/>
          </a:solidFill>
          <a:latin typeface="Arial" charset="0"/>
          <a:cs typeface="Arial" charset="0"/>
        </a:defRPr>
      </a:lvl7pPr>
      <a:lvl8pPr marL="1371600" algn="l" rtl="0" eaLnBrk="1" fontAlgn="base" hangingPunct="1">
        <a:spcBef>
          <a:spcPct val="0"/>
        </a:spcBef>
        <a:spcAft>
          <a:spcPct val="0"/>
        </a:spcAft>
        <a:defRPr sz="2800" b="1">
          <a:solidFill>
            <a:schemeClr val="tx2"/>
          </a:solidFill>
          <a:latin typeface="Arial" charset="0"/>
          <a:cs typeface="Arial" charset="0"/>
        </a:defRPr>
      </a:lvl8pPr>
      <a:lvl9pPr marL="1828800" algn="l" rtl="0" eaLnBrk="1" fontAlgn="base" hangingPunct="1">
        <a:spcBef>
          <a:spcPct val="0"/>
        </a:spcBef>
        <a:spcAft>
          <a:spcPct val="0"/>
        </a:spcAft>
        <a:defRPr sz="2800" b="1">
          <a:solidFill>
            <a:schemeClr val="tx2"/>
          </a:solidFill>
          <a:latin typeface="Arial" charset="0"/>
          <a:cs typeface="Arial" charset="0"/>
        </a:defRPr>
      </a:lvl9pPr>
    </p:titleStyle>
    <p:bodyStyle>
      <a:lvl1pPr marL="355600" indent="-355600" algn="l" rtl="0" eaLnBrk="1" fontAlgn="ctr" hangingPunct="1">
        <a:spcBef>
          <a:spcPct val="35000"/>
        </a:spcBef>
        <a:spcAft>
          <a:spcPct val="0"/>
        </a:spcAft>
        <a:buClr>
          <a:schemeClr val="tx2"/>
        </a:buClr>
        <a:buSzPct val="175000"/>
        <a:buChar char="•"/>
        <a:defRPr sz="2400">
          <a:solidFill>
            <a:schemeClr val="tx1"/>
          </a:solidFill>
          <a:latin typeface="+mn-lt"/>
          <a:ea typeface="+mn-ea"/>
          <a:cs typeface="+mn-cs"/>
        </a:defRPr>
      </a:lvl1pPr>
      <a:lvl2pPr marL="812800" indent="-277813" algn="l" rtl="0" eaLnBrk="1" fontAlgn="ctr" hangingPunct="1">
        <a:spcBef>
          <a:spcPct val="0"/>
        </a:spcBef>
        <a:spcAft>
          <a:spcPct val="0"/>
        </a:spcAft>
        <a:buClr>
          <a:schemeClr val="tx1"/>
        </a:buClr>
        <a:buFont typeface="Arial" pitchFamily="34" charset="0"/>
        <a:buChar char="•"/>
        <a:defRPr sz="2000">
          <a:solidFill>
            <a:schemeClr val="tx1"/>
          </a:solidFill>
          <a:latin typeface="+mn-lt"/>
          <a:cs typeface="+mn-cs"/>
        </a:defRPr>
      </a:lvl2pPr>
      <a:lvl3pPr marL="1168400" indent="-176213" algn="l" rtl="0" eaLnBrk="1" fontAlgn="ctr" hangingPunct="1">
        <a:spcBef>
          <a:spcPct val="0"/>
        </a:spcBef>
        <a:spcAft>
          <a:spcPct val="0"/>
        </a:spcAft>
        <a:buFont typeface="Arial" pitchFamily="34" charset="0"/>
        <a:buChar char="–"/>
        <a:defRPr>
          <a:solidFill>
            <a:schemeClr val="tx1"/>
          </a:solidFill>
          <a:latin typeface="+mn-lt"/>
          <a:cs typeface="+mn-cs"/>
        </a:defRPr>
      </a:lvl3pPr>
      <a:lvl4pPr marL="1524000" indent="-176213" algn="l" rtl="0" eaLnBrk="1" fontAlgn="ctr" hangingPunct="1">
        <a:spcBef>
          <a:spcPct val="0"/>
        </a:spcBef>
        <a:spcAft>
          <a:spcPct val="0"/>
        </a:spcAft>
        <a:buFont typeface="Arial" pitchFamily="34" charset="0"/>
        <a:buChar char="–"/>
        <a:defRPr sz="1600">
          <a:solidFill>
            <a:schemeClr val="tx1"/>
          </a:solidFill>
          <a:latin typeface="+mn-lt"/>
          <a:cs typeface="+mn-cs"/>
        </a:defRPr>
      </a:lvl4pPr>
      <a:lvl5pPr marL="1879600" indent="-176213" algn="l" rtl="0" eaLnBrk="1" fontAlgn="base" hangingPunct="1">
        <a:spcBef>
          <a:spcPct val="0"/>
        </a:spcBef>
        <a:spcAft>
          <a:spcPct val="0"/>
        </a:spcAft>
        <a:buChar char="»"/>
        <a:defRPr sz="1400">
          <a:solidFill>
            <a:schemeClr val="tx1"/>
          </a:solidFill>
          <a:latin typeface="+mn-lt"/>
          <a:cs typeface="+mn-cs"/>
        </a:defRPr>
      </a:lvl5pPr>
      <a:lvl6pPr marL="2336800" indent="-176213" algn="l" rtl="0" eaLnBrk="1" fontAlgn="base" hangingPunct="1">
        <a:spcBef>
          <a:spcPct val="0"/>
        </a:spcBef>
        <a:spcAft>
          <a:spcPct val="0"/>
        </a:spcAft>
        <a:buChar char="»"/>
        <a:defRPr sz="1400">
          <a:solidFill>
            <a:schemeClr val="tx1"/>
          </a:solidFill>
          <a:latin typeface="+mn-lt"/>
          <a:cs typeface="+mn-cs"/>
        </a:defRPr>
      </a:lvl6pPr>
      <a:lvl7pPr marL="2794000" indent="-176213" algn="l" rtl="0" eaLnBrk="1" fontAlgn="base" hangingPunct="1">
        <a:spcBef>
          <a:spcPct val="0"/>
        </a:spcBef>
        <a:spcAft>
          <a:spcPct val="0"/>
        </a:spcAft>
        <a:buChar char="»"/>
        <a:defRPr sz="1400">
          <a:solidFill>
            <a:schemeClr val="tx1"/>
          </a:solidFill>
          <a:latin typeface="+mn-lt"/>
          <a:cs typeface="+mn-cs"/>
        </a:defRPr>
      </a:lvl7pPr>
      <a:lvl8pPr marL="3251200" indent="-176213" algn="l" rtl="0" eaLnBrk="1" fontAlgn="base" hangingPunct="1">
        <a:spcBef>
          <a:spcPct val="0"/>
        </a:spcBef>
        <a:spcAft>
          <a:spcPct val="0"/>
        </a:spcAft>
        <a:buChar char="»"/>
        <a:defRPr sz="1400">
          <a:solidFill>
            <a:schemeClr val="tx1"/>
          </a:solidFill>
          <a:latin typeface="+mn-lt"/>
          <a:cs typeface="+mn-cs"/>
        </a:defRPr>
      </a:lvl8pPr>
      <a:lvl9pPr marL="3708400" indent="-176213" algn="l" rtl="0" eaLnBrk="1" fontAlgn="base" hangingPunct="1">
        <a:spcBef>
          <a:spcPct val="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Graph_theory"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en.wikipedia.org/wiki/Topology"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8" y="2778369"/>
            <a:ext cx="9144000" cy="5238876"/>
          </a:xfrm>
          <a:prstGeom prst="rect">
            <a:avLst/>
          </a:prstGeom>
        </p:spPr>
      </p:pic>
      <p:sp>
        <p:nvSpPr>
          <p:cNvPr id="5" name="Text Placeholder 8"/>
          <p:cNvSpPr txBox="1">
            <a:spLocks/>
          </p:cNvSpPr>
          <p:nvPr/>
        </p:nvSpPr>
        <p:spPr bwMode="auto">
          <a:xfrm>
            <a:off x="374044" y="768330"/>
            <a:ext cx="6097094" cy="2865823"/>
          </a:xfrm>
          <a:prstGeom prst="rect">
            <a:avLst/>
          </a:prstGeom>
          <a:solidFill>
            <a:schemeClr val="tx2">
              <a:lumMod val="7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2000" tIns="273600" rIns="252000" bIns="45720" numCol="1" anchor="t" anchorCtr="0" compatLnSpc="1">
            <a:prstTxWarp prst="textNoShape">
              <a:avLst/>
            </a:prstTxWarp>
          </a:bodyPr>
          <a:lstStyle>
            <a:lvl1pPr marL="0" indent="0" algn="l" rtl="0" eaLnBrk="1" fontAlgn="ctr" hangingPunct="1">
              <a:lnSpc>
                <a:spcPts val="2500"/>
              </a:lnSpc>
              <a:spcBef>
                <a:spcPct val="35000"/>
              </a:spcBef>
              <a:spcAft>
                <a:spcPct val="0"/>
              </a:spcAft>
              <a:buClr>
                <a:schemeClr val="tx2"/>
              </a:buClr>
              <a:buSzPct val="175000"/>
              <a:buNone/>
              <a:defRPr sz="2400" spc="-100" baseline="0">
                <a:solidFill>
                  <a:schemeClr val="bg1"/>
                </a:solidFill>
                <a:latin typeface="Century Schoolbook" pitchFamily="18" charset="0"/>
                <a:ea typeface="+mn-ea"/>
                <a:cs typeface="+mn-cs"/>
              </a:defRPr>
            </a:lvl1pPr>
            <a:lvl2pPr marL="812800" indent="-277813" algn="l" rtl="0" eaLnBrk="1" fontAlgn="ctr" hangingPunct="1">
              <a:spcBef>
                <a:spcPct val="0"/>
              </a:spcBef>
              <a:spcAft>
                <a:spcPct val="0"/>
              </a:spcAft>
              <a:buClr>
                <a:schemeClr val="tx1"/>
              </a:buClr>
              <a:buFont typeface="Arial" pitchFamily="34" charset="0"/>
              <a:buChar char="•"/>
              <a:defRPr sz="2000">
                <a:solidFill>
                  <a:schemeClr val="tx1"/>
                </a:solidFill>
                <a:latin typeface="+mn-lt"/>
                <a:cs typeface="+mn-cs"/>
              </a:defRPr>
            </a:lvl2pPr>
            <a:lvl3pPr marL="1168400" indent="-176213" algn="l" rtl="0" eaLnBrk="1" fontAlgn="ctr" hangingPunct="1">
              <a:spcBef>
                <a:spcPct val="0"/>
              </a:spcBef>
              <a:spcAft>
                <a:spcPct val="0"/>
              </a:spcAft>
              <a:buFont typeface="Arial" pitchFamily="34" charset="0"/>
              <a:buChar char="–"/>
              <a:defRPr>
                <a:solidFill>
                  <a:schemeClr val="tx1"/>
                </a:solidFill>
                <a:latin typeface="+mn-lt"/>
                <a:cs typeface="+mn-cs"/>
              </a:defRPr>
            </a:lvl3pPr>
            <a:lvl4pPr marL="1524000" indent="-176213" algn="l" rtl="0" eaLnBrk="1" fontAlgn="ctr" hangingPunct="1">
              <a:spcBef>
                <a:spcPct val="0"/>
              </a:spcBef>
              <a:spcAft>
                <a:spcPct val="0"/>
              </a:spcAft>
              <a:buFont typeface="Arial" pitchFamily="34" charset="0"/>
              <a:buChar char="–"/>
              <a:defRPr sz="1600">
                <a:solidFill>
                  <a:schemeClr val="tx1"/>
                </a:solidFill>
                <a:latin typeface="+mn-lt"/>
                <a:cs typeface="+mn-cs"/>
              </a:defRPr>
            </a:lvl4pPr>
            <a:lvl5pPr marL="1879600" indent="-176213" algn="l" rtl="0" eaLnBrk="1" fontAlgn="base" hangingPunct="1">
              <a:spcBef>
                <a:spcPct val="0"/>
              </a:spcBef>
              <a:spcAft>
                <a:spcPct val="0"/>
              </a:spcAft>
              <a:buChar char="»"/>
              <a:defRPr sz="1400">
                <a:solidFill>
                  <a:schemeClr val="tx1"/>
                </a:solidFill>
                <a:latin typeface="+mn-lt"/>
                <a:cs typeface="+mn-cs"/>
              </a:defRPr>
            </a:lvl5pPr>
            <a:lvl6pPr marL="2336800" indent="-176213" algn="l" rtl="0" eaLnBrk="1" fontAlgn="base" hangingPunct="1">
              <a:spcBef>
                <a:spcPct val="0"/>
              </a:spcBef>
              <a:spcAft>
                <a:spcPct val="0"/>
              </a:spcAft>
              <a:buChar char="»"/>
              <a:defRPr sz="1400">
                <a:solidFill>
                  <a:schemeClr val="tx1"/>
                </a:solidFill>
                <a:latin typeface="+mn-lt"/>
                <a:cs typeface="+mn-cs"/>
              </a:defRPr>
            </a:lvl6pPr>
            <a:lvl7pPr marL="2794000" indent="-176213" algn="l" rtl="0" eaLnBrk="1" fontAlgn="base" hangingPunct="1">
              <a:spcBef>
                <a:spcPct val="0"/>
              </a:spcBef>
              <a:spcAft>
                <a:spcPct val="0"/>
              </a:spcAft>
              <a:buChar char="»"/>
              <a:defRPr sz="1400">
                <a:solidFill>
                  <a:schemeClr val="tx1"/>
                </a:solidFill>
                <a:latin typeface="+mn-lt"/>
                <a:cs typeface="+mn-cs"/>
              </a:defRPr>
            </a:lvl7pPr>
            <a:lvl8pPr marL="3251200" indent="-176213" algn="l" rtl="0" eaLnBrk="1" fontAlgn="base" hangingPunct="1">
              <a:spcBef>
                <a:spcPct val="0"/>
              </a:spcBef>
              <a:spcAft>
                <a:spcPct val="0"/>
              </a:spcAft>
              <a:buChar char="»"/>
              <a:defRPr sz="1400">
                <a:solidFill>
                  <a:schemeClr val="tx1"/>
                </a:solidFill>
                <a:latin typeface="+mn-lt"/>
                <a:cs typeface="+mn-cs"/>
              </a:defRPr>
            </a:lvl8pPr>
            <a:lvl9pPr marL="3708400" indent="-176213" algn="l" rtl="0" eaLnBrk="1" fontAlgn="base" hangingPunct="1">
              <a:spcBef>
                <a:spcPct val="0"/>
              </a:spcBef>
              <a:spcAft>
                <a:spcPct val="0"/>
              </a:spcAft>
              <a:buChar char="»"/>
              <a:defRPr sz="1400">
                <a:solidFill>
                  <a:schemeClr val="tx1"/>
                </a:solidFill>
                <a:latin typeface="+mn-lt"/>
                <a:cs typeface="+mn-cs"/>
              </a:defRPr>
            </a:lvl9pPr>
          </a:lstStyle>
          <a:p>
            <a:pPr>
              <a:lnSpc>
                <a:spcPct val="100000"/>
              </a:lnSpc>
            </a:pPr>
            <a:r>
              <a:rPr lang="en-GB" sz="2800" b="1" dirty="0"/>
              <a:t>What do Mathematics students need to write at university and how can we assess them?</a:t>
            </a:r>
            <a:r>
              <a:rPr lang="en-US" sz="2800" b="1" dirty="0"/>
              <a:t>  </a:t>
            </a:r>
          </a:p>
          <a:p>
            <a:endParaRPr lang="en-US" sz="1800" dirty="0">
              <a:solidFill>
                <a:srgbClr val="D6A300"/>
              </a:solidFill>
            </a:endParaRPr>
          </a:p>
          <a:p>
            <a:pPr lvl="0">
              <a:lnSpc>
                <a:spcPts val="1380"/>
              </a:lnSpc>
              <a:spcBef>
                <a:spcPts val="0"/>
              </a:spcBef>
              <a:buClr>
                <a:srgbClr val="003882"/>
              </a:buClr>
            </a:pPr>
            <a:endParaRPr lang="en-US" sz="2000" i="1" kern="0" spc="-50" dirty="0">
              <a:solidFill>
                <a:srgbClr val="D6A300"/>
              </a:solidFill>
              <a:latin typeface="Century Schoolbook"/>
            </a:endParaRPr>
          </a:p>
          <a:p>
            <a:pPr lvl="0">
              <a:lnSpc>
                <a:spcPts val="1380"/>
              </a:lnSpc>
              <a:spcBef>
                <a:spcPts val="0"/>
              </a:spcBef>
              <a:buClr>
                <a:srgbClr val="003882"/>
              </a:buClr>
            </a:pPr>
            <a:r>
              <a:rPr lang="en-US" sz="2000" i="1" kern="0" spc="-50" dirty="0">
                <a:solidFill>
                  <a:srgbClr val="D6A300"/>
                </a:solidFill>
                <a:latin typeface="Century Schoolbook"/>
              </a:rPr>
              <a:t>Chloe Courtenay and Sophia Vanttinen-Newton </a:t>
            </a:r>
          </a:p>
          <a:p>
            <a:pPr lvl="0">
              <a:lnSpc>
                <a:spcPts val="1380"/>
              </a:lnSpc>
              <a:spcBef>
                <a:spcPts val="0"/>
              </a:spcBef>
              <a:buClr>
                <a:srgbClr val="003882"/>
              </a:buClr>
            </a:pPr>
            <a:endParaRPr lang="en-US" sz="2000" i="1" kern="0" spc="-50" dirty="0">
              <a:solidFill>
                <a:srgbClr val="D6A300"/>
              </a:solidFill>
              <a:latin typeface="Century Schoolbook"/>
            </a:endParaRPr>
          </a:p>
          <a:p>
            <a:pPr lvl="0">
              <a:lnSpc>
                <a:spcPts val="1380"/>
              </a:lnSpc>
              <a:spcBef>
                <a:spcPts val="0"/>
              </a:spcBef>
              <a:buClr>
                <a:srgbClr val="003882"/>
              </a:buClr>
            </a:pPr>
            <a:r>
              <a:rPr lang="en-US" sz="2000" i="1" kern="0" spc="-50" dirty="0">
                <a:solidFill>
                  <a:srgbClr val="D6A300"/>
                </a:solidFill>
                <a:latin typeface="Century Schoolbook"/>
              </a:rPr>
              <a:t>Centre for English and World  Languages</a:t>
            </a:r>
            <a:endParaRPr lang="en-US" sz="2000" kern="0" dirty="0"/>
          </a:p>
        </p:txBody>
      </p:sp>
    </p:spTree>
    <p:extLst>
      <p:ext uri="{BB962C8B-B14F-4D97-AF65-F5344CB8AC3E}">
        <p14:creationId xmlns:p14="http://schemas.microsoft.com/office/powerpoint/2010/main" val="2997827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Assessments</a:t>
            </a:r>
          </a:p>
        </p:txBody>
      </p:sp>
      <p:sp>
        <p:nvSpPr>
          <p:cNvPr id="3" name="Content Placeholder 2"/>
          <p:cNvSpPr>
            <a:spLocks noGrp="1"/>
          </p:cNvSpPr>
          <p:nvPr>
            <p:ph idx="1"/>
          </p:nvPr>
        </p:nvSpPr>
        <p:spPr>
          <a:xfrm>
            <a:off x="926123" y="1484313"/>
            <a:ext cx="7390790" cy="4897437"/>
          </a:xfrm>
        </p:spPr>
        <p:txBody>
          <a:bodyPr/>
          <a:lstStyle/>
          <a:p>
            <a:r>
              <a:rPr lang="en-GB" dirty="0"/>
              <a:t>Assessment of the students took the form of the student writing a response to the task in timed conditions in their SMSAS classes which they then brought to our spring term sessions</a:t>
            </a:r>
          </a:p>
          <a:p>
            <a:r>
              <a:rPr lang="en-GB" dirty="0"/>
              <a:t>Peer-review in class of students’ actuarial letters</a:t>
            </a:r>
          </a:p>
          <a:p>
            <a:r>
              <a:rPr lang="en-GB" dirty="0"/>
              <a:t>Feedback on assessments through Individual Writing Tutorials in which we provided detailed feedback to the students on style and grammar</a:t>
            </a:r>
          </a:p>
        </p:txBody>
      </p:sp>
      <p:sp>
        <p:nvSpPr>
          <p:cNvPr id="4" name="Footer Placeholder 3"/>
          <p:cNvSpPr>
            <a:spLocks noGrp="1"/>
          </p:cNvSpPr>
          <p:nvPr>
            <p:ph type="ftr" sz="quarter" idx="10"/>
          </p:nvPr>
        </p:nvSpPr>
        <p:spPr/>
        <p:txBody>
          <a:bodyPr/>
          <a:lstStyle/>
          <a:p>
            <a:r>
              <a:rPr lang="nl-NL"/>
              <a:t>Footer text</a:t>
            </a:r>
            <a:endParaRPr lang="en-GB" dirty="0"/>
          </a:p>
        </p:txBody>
      </p:sp>
      <p:sp>
        <p:nvSpPr>
          <p:cNvPr id="5" name="Slide Number Placeholder 4"/>
          <p:cNvSpPr>
            <a:spLocks noGrp="1"/>
          </p:cNvSpPr>
          <p:nvPr>
            <p:ph type="sldNum" sz="quarter" idx="4"/>
          </p:nvPr>
        </p:nvSpPr>
        <p:spPr/>
        <p:txBody>
          <a:bodyPr/>
          <a:lstStyle/>
          <a:p>
            <a:pPr algn="l"/>
            <a:r>
              <a:rPr lang="en-US"/>
              <a:t>Page </a:t>
            </a:r>
            <a:fld id="{BB9ACB3B-81A4-6247-87B5-FC3E0A04C89B}" type="slidenum">
              <a:rPr lang="en-US" smtClean="0"/>
              <a:pPr algn="l"/>
              <a:t>10</a:t>
            </a:fld>
            <a:endParaRPr lang="en-US" dirty="0"/>
          </a:p>
        </p:txBody>
      </p:sp>
    </p:spTree>
    <p:extLst>
      <p:ext uri="{BB962C8B-B14F-4D97-AF65-F5344CB8AC3E}">
        <p14:creationId xmlns:p14="http://schemas.microsoft.com/office/powerpoint/2010/main" val="136316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p:txBody>
          <a:bodyPr/>
          <a:lstStyle/>
          <a:p>
            <a:r>
              <a:rPr lang="en-GB" dirty="0"/>
              <a:t>Embedding academic writing and speaking skills</a:t>
            </a:r>
          </a:p>
          <a:p>
            <a:r>
              <a:rPr lang="en-GB" dirty="0"/>
              <a:t>Exploring graduate attributes</a:t>
            </a:r>
          </a:p>
          <a:p>
            <a:r>
              <a:rPr lang="en-GB" dirty="0"/>
              <a:t>Challenging the notion of academic literacies and widening the definition of what these are</a:t>
            </a:r>
          </a:p>
          <a:p>
            <a:r>
              <a:rPr lang="en-GB" dirty="0"/>
              <a:t>This includes taking students out of their comfort zone which is an important part of the university experience</a:t>
            </a:r>
          </a:p>
          <a:p>
            <a:pPr marL="0" indent="0">
              <a:buNone/>
            </a:pPr>
            <a:endParaRPr lang="en-GB" dirty="0"/>
          </a:p>
          <a:p>
            <a:endParaRPr lang="en-GB" dirty="0"/>
          </a:p>
        </p:txBody>
      </p:sp>
      <p:sp>
        <p:nvSpPr>
          <p:cNvPr id="4" name="Footer Placeholder 3"/>
          <p:cNvSpPr>
            <a:spLocks noGrp="1"/>
          </p:cNvSpPr>
          <p:nvPr>
            <p:ph type="ftr" sz="quarter" idx="10"/>
          </p:nvPr>
        </p:nvSpPr>
        <p:spPr/>
        <p:txBody>
          <a:bodyPr/>
          <a:lstStyle/>
          <a:p>
            <a:r>
              <a:rPr lang="nl-NL"/>
              <a:t>Footer text</a:t>
            </a:r>
            <a:endParaRPr lang="en-GB" dirty="0"/>
          </a:p>
        </p:txBody>
      </p:sp>
      <p:sp>
        <p:nvSpPr>
          <p:cNvPr id="5" name="Slide Number Placeholder 4"/>
          <p:cNvSpPr>
            <a:spLocks noGrp="1"/>
          </p:cNvSpPr>
          <p:nvPr>
            <p:ph type="sldNum" sz="quarter" idx="4"/>
          </p:nvPr>
        </p:nvSpPr>
        <p:spPr/>
        <p:txBody>
          <a:bodyPr/>
          <a:lstStyle/>
          <a:p>
            <a:pPr algn="l"/>
            <a:r>
              <a:rPr lang="en-US"/>
              <a:t>Page </a:t>
            </a:r>
            <a:fld id="{BB9ACB3B-81A4-6247-87B5-FC3E0A04C89B}" type="slidenum">
              <a:rPr lang="en-US" smtClean="0"/>
              <a:pPr algn="l"/>
              <a:t>11</a:t>
            </a:fld>
            <a:endParaRPr lang="en-US" dirty="0"/>
          </a:p>
        </p:txBody>
      </p:sp>
    </p:spTree>
    <p:extLst>
      <p:ext uri="{BB962C8B-B14F-4D97-AF65-F5344CB8AC3E}">
        <p14:creationId xmlns:p14="http://schemas.microsoft.com/office/powerpoint/2010/main" val="1623445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1386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Working with SMSAS</a:t>
            </a:r>
          </a:p>
        </p:txBody>
      </p:sp>
      <p:sp>
        <p:nvSpPr>
          <p:cNvPr id="3" name="Content Placeholder 2"/>
          <p:cNvSpPr>
            <a:spLocks noGrp="1"/>
          </p:cNvSpPr>
          <p:nvPr>
            <p:ph idx="1"/>
          </p:nvPr>
        </p:nvSpPr>
        <p:spPr/>
        <p:txBody>
          <a:bodyPr/>
          <a:lstStyle/>
          <a:p>
            <a:pPr marL="0" indent="0">
              <a:buNone/>
            </a:pPr>
            <a:r>
              <a:rPr lang="en-GB" dirty="0"/>
              <a:t>The School of Mathematics, Statistics and Actuarial Science (SMSAS) has recognised the need for students to be able to communicate about their subject to non-specialists.</a:t>
            </a:r>
          </a:p>
          <a:p>
            <a:pPr marL="0" indent="0">
              <a:buNone/>
            </a:pPr>
            <a:r>
              <a:rPr lang="en-GB" dirty="0"/>
              <a:t>The assessments reflect this need to write </a:t>
            </a:r>
          </a:p>
          <a:p>
            <a:r>
              <a:rPr lang="en-GB" dirty="0"/>
              <a:t>plainly for a lay audience</a:t>
            </a:r>
          </a:p>
          <a:p>
            <a:r>
              <a:rPr lang="en-GB" dirty="0"/>
              <a:t>clearly for an educated non-specialist audience</a:t>
            </a:r>
          </a:p>
          <a:p>
            <a:r>
              <a:rPr lang="en-GB" dirty="0"/>
              <a:t>Gain experience of extended academic writing</a:t>
            </a:r>
          </a:p>
        </p:txBody>
      </p:sp>
      <p:sp>
        <p:nvSpPr>
          <p:cNvPr id="4" name="Footer Placeholder 3"/>
          <p:cNvSpPr>
            <a:spLocks noGrp="1"/>
          </p:cNvSpPr>
          <p:nvPr>
            <p:ph type="ftr" sz="quarter" idx="10"/>
          </p:nvPr>
        </p:nvSpPr>
        <p:spPr/>
        <p:txBody>
          <a:bodyPr/>
          <a:lstStyle/>
          <a:p>
            <a:r>
              <a:rPr lang="nl-NL"/>
              <a:t>Footer text</a:t>
            </a:r>
            <a:endParaRPr lang="en-GB" dirty="0"/>
          </a:p>
        </p:txBody>
      </p:sp>
      <p:sp>
        <p:nvSpPr>
          <p:cNvPr id="5" name="Slide Number Placeholder 4"/>
          <p:cNvSpPr>
            <a:spLocks noGrp="1"/>
          </p:cNvSpPr>
          <p:nvPr>
            <p:ph type="sldNum" sz="quarter" idx="4"/>
          </p:nvPr>
        </p:nvSpPr>
        <p:spPr/>
        <p:txBody>
          <a:bodyPr/>
          <a:lstStyle/>
          <a:p>
            <a:pPr algn="l"/>
            <a:r>
              <a:rPr lang="en-US"/>
              <a:t>Page </a:t>
            </a:r>
            <a:fld id="{BB9ACB3B-81A4-6247-87B5-FC3E0A04C89B}" type="slidenum">
              <a:rPr lang="en-US" smtClean="0"/>
              <a:pPr algn="l"/>
              <a:t>2</a:t>
            </a:fld>
            <a:endParaRPr lang="en-US" dirty="0"/>
          </a:p>
        </p:txBody>
      </p:sp>
    </p:spTree>
    <p:extLst>
      <p:ext uri="{BB962C8B-B14F-4D97-AF65-F5344CB8AC3E}">
        <p14:creationId xmlns:p14="http://schemas.microsoft.com/office/powerpoint/2010/main" val="2578805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0647"/>
            <a:ext cx="8291513" cy="879842"/>
          </a:xfrm>
        </p:spPr>
        <p:txBody>
          <a:bodyPr/>
          <a:lstStyle/>
          <a:p>
            <a:r>
              <a:rPr lang="en-US" dirty="0"/>
              <a:t/>
            </a:r>
            <a:br>
              <a:rPr lang="en-US" dirty="0"/>
            </a:br>
            <a:r>
              <a:rPr lang="en-US" dirty="0"/>
              <a:t>School objectives for Mathematics and Actuarial Science Foundation students:</a:t>
            </a:r>
            <a:br>
              <a:rPr lang="en-US" dirty="0"/>
            </a:br>
            <a:endParaRPr lang="en-US" dirty="0"/>
          </a:p>
        </p:txBody>
      </p:sp>
      <p:sp>
        <p:nvSpPr>
          <p:cNvPr id="3" name="Content Placeholder 2"/>
          <p:cNvSpPr>
            <a:spLocks noGrp="1"/>
          </p:cNvSpPr>
          <p:nvPr>
            <p:ph idx="1"/>
          </p:nvPr>
        </p:nvSpPr>
        <p:spPr>
          <a:xfrm>
            <a:off x="689113" y="1863969"/>
            <a:ext cx="7627800" cy="4517781"/>
          </a:xfrm>
        </p:spPr>
        <p:txBody>
          <a:bodyPr/>
          <a:lstStyle/>
          <a:p>
            <a:r>
              <a:rPr lang="en-US" dirty="0"/>
              <a:t>To take students out of their comfort zone and challenge them</a:t>
            </a:r>
          </a:p>
          <a:p>
            <a:r>
              <a:rPr lang="en-US" dirty="0"/>
              <a:t>To introduce the students to extended academic writing</a:t>
            </a:r>
          </a:p>
          <a:p>
            <a:r>
              <a:rPr lang="en-US" dirty="0"/>
              <a:t>To apply analysis and critical thinking in their writing</a:t>
            </a:r>
          </a:p>
          <a:p>
            <a:r>
              <a:rPr lang="en-US" dirty="0"/>
              <a:t>To move beyond IELTS style descriptions of data</a:t>
            </a:r>
          </a:p>
          <a:p>
            <a:r>
              <a:rPr lang="en-US" dirty="0"/>
              <a:t>To produce written work in line with expectations on other Stage 0 courses at the University</a:t>
            </a:r>
          </a:p>
        </p:txBody>
      </p:sp>
      <p:sp>
        <p:nvSpPr>
          <p:cNvPr id="4" name="Footer Placeholder 3"/>
          <p:cNvSpPr>
            <a:spLocks noGrp="1"/>
          </p:cNvSpPr>
          <p:nvPr>
            <p:ph type="ftr" sz="quarter" idx="10"/>
          </p:nvPr>
        </p:nvSpPr>
        <p:spPr/>
        <p:txBody>
          <a:bodyPr/>
          <a:lstStyle/>
          <a:p>
            <a:r>
              <a:rPr lang="nl-NL" dirty="0" err="1"/>
              <a:t>Footer</a:t>
            </a:r>
            <a:r>
              <a:rPr lang="nl-NL" dirty="0"/>
              <a:t> </a:t>
            </a:r>
            <a:r>
              <a:rPr lang="nl-NL" dirty="0" err="1"/>
              <a:t>text</a:t>
            </a:r>
            <a:endParaRPr lang="en-GB" dirty="0"/>
          </a:p>
        </p:txBody>
      </p:sp>
      <p:sp>
        <p:nvSpPr>
          <p:cNvPr id="5" name="Slide Number Placeholder 4"/>
          <p:cNvSpPr>
            <a:spLocks noGrp="1"/>
          </p:cNvSpPr>
          <p:nvPr>
            <p:ph type="sldNum" sz="quarter" idx="4"/>
          </p:nvPr>
        </p:nvSpPr>
        <p:spPr>
          <a:xfrm>
            <a:off x="152400" y="6489700"/>
            <a:ext cx="939800" cy="279400"/>
          </a:xfrm>
        </p:spPr>
        <p:txBody>
          <a:bodyPr/>
          <a:lstStyle/>
          <a:p>
            <a:pPr algn="l"/>
            <a:r>
              <a:rPr lang="en-US"/>
              <a:t>Page </a:t>
            </a:r>
            <a:fld id="{BB9ACB3B-81A4-6247-87B5-FC3E0A04C89B}" type="slidenum">
              <a:rPr lang="en-US" smtClean="0"/>
              <a:pPr algn="l"/>
              <a:t>3</a:t>
            </a:fld>
            <a:endParaRPr lang="en-US" dirty="0"/>
          </a:p>
        </p:txBody>
      </p:sp>
    </p:spTree>
    <p:extLst>
      <p:ext uri="{BB962C8B-B14F-4D97-AF65-F5344CB8AC3E}">
        <p14:creationId xmlns:p14="http://schemas.microsoft.com/office/powerpoint/2010/main" val="343659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8585"/>
            <a:ext cx="8291513" cy="726953"/>
          </a:xfrm>
        </p:spPr>
        <p:txBody>
          <a:bodyPr/>
          <a:lstStyle/>
          <a:p>
            <a:r>
              <a:rPr lang="en-GB" sz="2400" dirty="0"/>
              <a:t/>
            </a:r>
            <a:br>
              <a:rPr lang="en-GB" sz="2400" dirty="0"/>
            </a:br>
            <a:r>
              <a:rPr lang="en-GB" sz="2400" dirty="0"/>
              <a:t>Academic Skills for Maths Students: In-course test</a:t>
            </a:r>
            <a:r>
              <a:rPr lang="en-GB" dirty="0"/>
              <a:t/>
            </a:r>
            <a:br>
              <a:rPr lang="en-GB" dirty="0"/>
            </a:br>
            <a:endParaRPr lang="en-GB" dirty="0"/>
          </a:p>
        </p:txBody>
      </p:sp>
      <p:sp>
        <p:nvSpPr>
          <p:cNvPr id="3" name="Content Placeholder 2"/>
          <p:cNvSpPr>
            <a:spLocks noGrp="1"/>
          </p:cNvSpPr>
          <p:nvPr>
            <p:ph idx="1"/>
          </p:nvPr>
        </p:nvSpPr>
        <p:spPr>
          <a:xfrm>
            <a:off x="738554" y="1484313"/>
            <a:ext cx="7578359" cy="4897437"/>
          </a:xfrm>
        </p:spPr>
        <p:txBody>
          <a:bodyPr/>
          <a:lstStyle/>
          <a:p>
            <a:endParaRPr lang="en-GB" dirty="0"/>
          </a:p>
          <a:p>
            <a:pPr marL="0" indent="0">
              <a:buNone/>
            </a:pPr>
            <a:endParaRPr lang="en-GB" dirty="0"/>
          </a:p>
        </p:txBody>
      </p:sp>
      <p:sp>
        <p:nvSpPr>
          <p:cNvPr id="4" name="Footer Placeholder 3"/>
          <p:cNvSpPr>
            <a:spLocks noGrp="1"/>
          </p:cNvSpPr>
          <p:nvPr>
            <p:ph type="ftr" sz="quarter" idx="10"/>
          </p:nvPr>
        </p:nvSpPr>
        <p:spPr/>
        <p:txBody>
          <a:bodyPr/>
          <a:lstStyle/>
          <a:p>
            <a:r>
              <a:rPr lang="nl-NL"/>
              <a:t>Footer text</a:t>
            </a:r>
            <a:endParaRPr lang="en-GB" dirty="0"/>
          </a:p>
        </p:txBody>
      </p:sp>
      <p:sp>
        <p:nvSpPr>
          <p:cNvPr id="5" name="Slide Number Placeholder 4"/>
          <p:cNvSpPr>
            <a:spLocks noGrp="1"/>
          </p:cNvSpPr>
          <p:nvPr>
            <p:ph type="sldNum" sz="quarter" idx="4"/>
          </p:nvPr>
        </p:nvSpPr>
        <p:spPr/>
        <p:txBody>
          <a:bodyPr/>
          <a:lstStyle/>
          <a:p>
            <a:pPr algn="l"/>
            <a:r>
              <a:rPr lang="en-US"/>
              <a:t>Page </a:t>
            </a:r>
            <a:fld id="{BB9ACB3B-81A4-6247-87B5-FC3E0A04C89B}" type="slidenum">
              <a:rPr lang="en-US" smtClean="0"/>
              <a:pPr algn="l"/>
              <a:t>4</a:t>
            </a:fld>
            <a:endParaRPr lang="en-US" dirty="0"/>
          </a:p>
        </p:txBody>
      </p:sp>
      <p:pic>
        <p:nvPicPr>
          <p:cNvPr id="6" name="Picture 5"/>
          <p:cNvPicPr>
            <a:picLocks noChangeAspect="1"/>
          </p:cNvPicPr>
          <p:nvPr/>
        </p:nvPicPr>
        <p:blipFill>
          <a:blip r:embed="rId3"/>
          <a:stretch>
            <a:fillRect/>
          </a:stretch>
        </p:blipFill>
        <p:spPr>
          <a:xfrm>
            <a:off x="1109097" y="1120776"/>
            <a:ext cx="5998019" cy="5260974"/>
          </a:xfrm>
          <a:prstGeom prst="rect">
            <a:avLst/>
          </a:prstGeom>
        </p:spPr>
      </p:pic>
    </p:spTree>
    <p:extLst>
      <p:ext uri="{BB962C8B-B14F-4D97-AF65-F5344CB8AC3E}">
        <p14:creationId xmlns:p14="http://schemas.microsoft.com/office/powerpoint/2010/main" val="4010709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2ED96-EFFB-490E-B0AB-D943CD634002}"/>
              </a:ext>
            </a:extLst>
          </p:cNvPr>
          <p:cNvSpPr>
            <a:spLocks noGrp="1"/>
          </p:cNvSpPr>
          <p:nvPr>
            <p:ph type="title"/>
          </p:nvPr>
        </p:nvSpPr>
        <p:spPr/>
        <p:txBody>
          <a:bodyPr/>
          <a:lstStyle/>
          <a:p>
            <a:r>
              <a:rPr lang="en-GB" dirty="0"/>
              <a:t>Technical Report - Example topics provided by SMSAS</a:t>
            </a:r>
          </a:p>
        </p:txBody>
      </p:sp>
      <p:sp>
        <p:nvSpPr>
          <p:cNvPr id="3" name="Content Placeholder 2">
            <a:extLst>
              <a:ext uri="{FF2B5EF4-FFF2-40B4-BE49-F238E27FC236}">
                <a16:creationId xmlns:a16="http://schemas.microsoft.com/office/drawing/2014/main" id="{4E3C200A-4D78-4EF6-9CA8-D449AE7919F4}"/>
              </a:ext>
            </a:extLst>
          </p:cNvPr>
          <p:cNvSpPr>
            <a:spLocks noGrp="1"/>
          </p:cNvSpPr>
          <p:nvPr>
            <p:ph idx="1"/>
          </p:nvPr>
        </p:nvSpPr>
        <p:spPr>
          <a:xfrm>
            <a:off x="596348" y="1364973"/>
            <a:ext cx="7720565" cy="5016777"/>
          </a:xfrm>
        </p:spPr>
        <p:txBody>
          <a:bodyPr/>
          <a:lstStyle/>
          <a:p>
            <a:endParaRPr lang="en-GB" sz="1800" b="1" dirty="0"/>
          </a:p>
          <a:p>
            <a:r>
              <a:rPr lang="en-GB" sz="1800" b="1" dirty="0"/>
              <a:t>Who should claim the most credit for inventing calculus, Leibniz or Newton? </a:t>
            </a:r>
            <a:endParaRPr lang="en-GB" sz="1800" dirty="0"/>
          </a:p>
          <a:p>
            <a:pPr marL="0" indent="0">
              <a:buNone/>
            </a:pPr>
            <a:r>
              <a:rPr lang="en-GB" sz="1800" dirty="0"/>
              <a:t>In an evaluative analysis of the roles of Leibniz and Newton in the invention of calculus, write a report on the ways in which we can view their respective contributions.</a:t>
            </a:r>
          </a:p>
          <a:p>
            <a:pPr marL="0" indent="0">
              <a:buNone/>
            </a:pPr>
            <a:endParaRPr lang="en-GB" sz="1800" dirty="0"/>
          </a:p>
          <a:p>
            <a:r>
              <a:rPr lang="en-GB" sz="1800" b="1" dirty="0"/>
              <a:t>The Bridges of Konigsberg</a:t>
            </a:r>
            <a:endParaRPr lang="en-GB" sz="1800" dirty="0"/>
          </a:p>
          <a:p>
            <a:pPr marL="0" indent="0">
              <a:buNone/>
            </a:pPr>
            <a:r>
              <a:rPr lang="en-GB" sz="1800" dirty="0"/>
              <a:t>In offering his solution to the famous Seven Bridges of </a:t>
            </a:r>
            <a:r>
              <a:rPr lang="en-GB" sz="1800" dirty="0" err="1"/>
              <a:t>Königsberg</a:t>
            </a:r>
            <a:r>
              <a:rPr lang="en-GB" sz="1800" dirty="0"/>
              <a:t> problem in 1736, Leonhard Euler is said to have established the basis of both </a:t>
            </a:r>
            <a:r>
              <a:rPr lang="en-GB" sz="1800" dirty="0">
                <a:hlinkClick r:id="rId3" tooltip="Graph theory"/>
              </a:rPr>
              <a:t>graph theory</a:t>
            </a:r>
            <a:r>
              <a:rPr lang="en-GB" sz="1800" dirty="0"/>
              <a:t> and the idea of </a:t>
            </a:r>
            <a:r>
              <a:rPr lang="en-GB" sz="1800" dirty="0">
                <a:hlinkClick r:id="rId4" tooltip="Topology"/>
              </a:rPr>
              <a:t>topology</a:t>
            </a:r>
            <a:r>
              <a:rPr lang="en-GB" sz="1800" dirty="0"/>
              <a:t>. Write a report outlining the problem and Euler’s solution as well as evaluating that solution both mathematically and in terms of its contribution to mathematical science.</a:t>
            </a:r>
          </a:p>
          <a:p>
            <a:endParaRPr lang="en-GB" dirty="0"/>
          </a:p>
        </p:txBody>
      </p:sp>
      <p:sp>
        <p:nvSpPr>
          <p:cNvPr id="4" name="Footer Placeholder 3">
            <a:extLst>
              <a:ext uri="{FF2B5EF4-FFF2-40B4-BE49-F238E27FC236}">
                <a16:creationId xmlns:a16="http://schemas.microsoft.com/office/drawing/2014/main" id="{478A1873-7A99-49A8-A3C9-180B01279975}"/>
              </a:ext>
            </a:extLst>
          </p:cNvPr>
          <p:cNvSpPr>
            <a:spLocks noGrp="1"/>
          </p:cNvSpPr>
          <p:nvPr>
            <p:ph type="ftr" sz="quarter" idx="10"/>
          </p:nvPr>
        </p:nvSpPr>
        <p:spPr/>
        <p:txBody>
          <a:bodyPr/>
          <a:lstStyle/>
          <a:p>
            <a:r>
              <a:rPr lang="nl-NL"/>
              <a:t>Footer text</a:t>
            </a:r>
            <a:endParaRPr lang="en-GB" dirty="0"/>
          </a:p>
        </p:txBody>
      </p:sp>
      <p:sp>
        <p:nvSpPr>
          <p:cNvPr id="5" name="Slide Number Placeholder 4">
            <a:extLst>
              <a:ext uri="{FF2B5EF4-FFF2-40B4-BE49-F238E27FC236}">
                <a16:creationId xmlns:a16="http://schemas.microsoft.com/office/drawing/2014/main" id="{AA5D75FB-46B3-4DB9-B03A-0DD1371A2C1E}"/>
              </a:ext>
            </a:extLst>
          </p:cNvPr>
          <p:cNvSpPr>
            <a:spLocks noGrp="1"/>
          </p:cNvSpPr>
          <p:nvPr>
            <p:ph type="sldNum" sz="quarter" idx="4"/>
          </p:nvPr>
        </p:nvSpPr>
        <p:spPr/>
        <p:txBody>
          <a:bodyPr/>
          <a:lstStyle/>
          <a:p>
            <a:pPr algn="l"/>
            <a:r>
              <a:rPr lang="en-US"/>
              <a:t>Page </a:t>
            </a:r>
            <a:fld id="{BB9ACB3B-81A4-6247-87B5-FC3E0A04C89B}" type="slidenum">
              <a:rPr lang="en-US" smtClean="0"/>
              <a:pPr algn="l"/>
              <a:t>5</a:t>
            </a:fld>
            <a:endParaRPr lang="en-US" dirty="0"/>
          </a:p>
        </p:txBody>
      </p:sp>
    </p:spTree>
    <p:extLst>
      <p:ext uri="{BB962C8B-B14F-4D97-AF65-F5344CB8AC3E}">
        <p14:creationId xmlns:p14="http://schemas.microsoft.com/office/powerpoint/2010/main" val="3245083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Technical report </a:t>
            </a:r>
          </a:p>
        </p:txBody>
      </p:sp>
      <p:pic>
        <p:nvPicPr>
          <p:cNvPr id="8" name="Content Placeholder 7"/>
          <p:cNvPicPr>
            <a:picLocks noGrp="1" noChangeAspect="1"/>
          </p:cNvPicPr>
          <p:nvPr>
            <p:ph sz="half" idx="1"/>
          </p:nvPr>
        </p:nvPicPr>
        <p:blipFill>
          <a:blip r:embed="rId3"/>
          <a:stretch>
            <a:fillRect/>
          </a:stretch>
        </p:blipFill>
        <p:spPr>
          <a:xfrm>
            <a:off x="4471744" y="1575877"/>
            <a:ext cx="4291013" cy="4764086"/>
          </a:xfrm>
          <a:prstGeom prst="rect">
            <a:avLst/>
          </a:prstGeom>
        </p:spPr>
      </p:pic>
      <p:pic>
        <p:nvPicPr>
          <p:cNvPr id="9" name="Content Placeholder 8"/>
          <p:cNvPicPr>
            <a:picLocks noGrp="1" noChangeAspect="1"/>
          </p:cNvPicPr>
          <p:nvPr>
            <p:ph sz="half" idx="2"/>
          </p:nvPr>
        </p:nvPicPr>
        <p:blipFill>
          <a:blip r:embed="rId4"/>
          <a:stretch>
            <a:fillRect/>
          </a:stretch>
        </p:blipFill>
        <p:spPr>
          <a:xfrm>
            <a:off x="339969" y="1291151"/>
            <a:ext cx="4131775" cy="5048812"/>
          </a:xfrm>
          <a:prstGeom prst="rect">
            <a:avLst/>
          </a:prstGeom>
        </p:spPr>
      </p:pic>
      <p:sp>
        <p:nvSpPr>
          <p:cNvPr id="4" name="Footer Placeholder 3"/>
          <p:cNvSpPr>
            <a:spLocks noGrp="1"/>
          </p:cNvSpPr>
          <p:nvPr>
            <p:ph type="ftr" sz="quarter" idx="10"/>
          </p:nvPr>
        </p:nvSpPr>
        <p:spPr/>
        <p:txBody>
          <a:bodyPr/>
          <a:lstStyle/>
          <a:p>
            <a:r>
              <a:rPr lang="nl-NL"/>
              <a:t>Footer text</a:t>
            </a:r>
            <a:endParaRPr lang="en-GB" dirty="0"/>
          </a:p>
        </p:txBody>
      </p:sp>
      <p:sp>
        <p:nvSpPr>
          <p:cNvPr id="5" name="Slide Number Placeholder 4"/>
          <p:cNvSpPr>
            <a:spLocks noGrp="1"/>
          </p:cNvSpPr>
          <p:nvPr>
            <p:ph type="sldNum" sz="quarter" idx="4"/>
          </p:nvPr>
        </p:nvSpPr>
        <p:spPr/>
        <p:txBody>
          <a:bodyPr/>
          <a:lstStyle/>
          <a:p>
            <a:pPr algn="l"/>
            <a:r>
              <a:rPr lang="en-US"/>
              <a:t>Page </a:t>
            </a:r>
            <a:fld id="{BB9ACB3B-81A4-6247-87B5-FC3E0A04C89B}" type="slidenum">
              <a:rPr lang="en-US" smtClean="0"/>
              <a:pPr algn="l"/>
              <a:t>6</a:t>
            </a:fld>
            <a:endParaRPr lang="en-US" dirty="0"/>
          </a:p>
        </p:txBody>
      </p:sp>
    </p:spTree>
    <p:extLst>
      <p:ext uri="{BB962C8B-B14F-4D97-AF65-F5344CB8AC3E}">
        <p14:creationId xmlns:p14="http://schemas.microsoft.com/office/powerpoint/2010/main" val="3119835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91513" cy="811213"/>
          </a:xfrm>
        </p:spPr>
        <p:txBody>
          <a:bodyPr/>
          <a:lstStyle/>
          <a:p>
            <a:r>
              <a:rPr lang="en-GB" dirty="0"/>
              <a:t>School objectives for Actuarial Science Masters students:</a:t>
            </a:r>
          </a:p>
        </p:txBody>
      </p:sp>
      <p:sp>
        <p:nvSpPr>
          <p:cNvPr id="3" name="Content Placeholder 2"/>
          <p:cNvSpPr>
            <a:spLocks noGrp="1"/>
          </p:cNvSpPr>
          <p:nvPr>
            <p:ph idx="1"/>
          </p:nvPr>
        </p:nvSpPr>
        <p:spPr>
          <a:xfrm>
            <a:off x="838200" y="1652954"/>
            <a:ext cx="7478713" cy="4728796"/>
          </a:xfrm>
        </p:spPr>
        <p:txBody>
          <a:bodyPr/>
          <a:lstStyle/>
          <a:p>
            <a:r>
              <a:rPr lang="en-GB" dirty="0"/>
              <a:t>To write plainly for a lay audience</a:t>
            </a:r>
          </a:p>
          <a:p>
            <a:r>
              <a:rPr lang="en-GB" dirty="0"/>
              <a:t>To use the correct degree of formality when writing and consider the appropriateness of their style</a:t>
            </a:r>
          </a:p>
          <a:p>
            <a:r>
              <a:rPr lang="en-GB" dirty="0"/>
              <a:t>To recognise cultural differences in writing- considering directness and politeness and professional style</a:t>
            </a:r>
          </a:p>
          <a:p>
            <a:r>
              <a:rPr lang="en-GB" dirty="0"/>
              <a:t>To identify linguistic strengths and weaknesses in students’ own writing with regard to grammar, structure and tone and be able to check and edit their own work</a:t>
            </a:r>
          </a:p>
          <a:p>
            <a:endParaRPr lang="en-GB" dirty="0"/>
          </a:p>
        </p:txBody>
      </p:sp>
      <p:sp>
        <p:nvSpPr>
          <p:cNvPr id="4" name="Footer Placeholder 3"/>
          <p:cNvSpPr>
            <a:spLocks noGrp="1"/>
          </p:cNvSpPr>
          <p:nvPr>
            <p:ph type="ftr" sz="quarter" idx="10"/>
          </p:nvPr>
        </p:nvSpPr>
        <p:spPr/>
        <p:txBody>
          <a:bodyPr/>
          <a:lstStyle/>
          <a:p>
            <a:r>
              <a:rPr lang="nl-NL"/>
              <a:t>Footer text</a:t>
            </a:r>
            <a:endParaRPr lang="en-GB" dirty="0"/>
          </a:p>
        </p:txBody>
      </p:sp>
      <p:sp>
        <p:nvSpPr>
          <p:cNvPr id="5" name="Slide Number Placeholder 4"/>
          <p:cNvSpPr>
            <a:spLocks noGrp="1"/>
          </p:cNvSpPr>
          <p:nvPr>
            <p:ph type="sldNum" sz="quarter" idx="4"/>
          </p:nvPr>
        </p:nvSpPr>
        <p:spPr/>
        <p:txBody>
          <a:bodyPr/>
          <a:lstStyle/>
          <a:p>
            <a:pPr algn="l"/>
            <a:r>
              <a:rPr lang="en-US"/>
              <a:t>Page </a:t>
            </a:r>
            <a:fld id="{BB9ACB3B-81A4-6247-87B5-FC3E0A04C89B}" type="slidenum">
              <a:rPr lang="en-US" smtClean="0"/>
              <a:pPr algn="l"/>
              <a:t>7</a:t>
            </a:fld>
            <a:endParaRPr lang="en-US" dirty="0"/>
          </a:p>
        </p:txBody>
      </p:sp>
    </p:spTree>
    <p:extLst>
      <p:ext uri="{BB962C8B-B14F-4D97-AF65-F5344CB8AC3E}">
        <p14:creationId xmlns:p14="http://schemas.microsoft.com/office/powerpoint/2010/main" val="135080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Letter Task</a:t>
            </a:r>
          </a:p>
        </p:txBody>
      </p:sp>
      <p:sp>
        <p:nvSpPr>
          <p:cNvPr id="4" name="Footer Placeholder 3"/>
          <p:cNvSpPr>
            <a:spLocks noGrp="1"/>
          </p:cNvSpPr>
          <p:nvPr>
            <p:ph type="ftr" sz="quarter" idx="10"/>
          </p:nvPr>
        </p:nvSpPr>
        <p:spPr/>
        <p:txBody>
          <a:bodyPr/>
          <a:lstStyle/>
          <a:p>
            <a:r>
              <a:rPr lang="nl-NL"/>
              <a:t>Footer text</a:t>
            </a:r>
            <a:endParaRPr lang="en-GB" dirty="0"/>
          </a:p>
        </p:txBody>
      </p:sp>
      <p:sp>
        <p:nvSpPr>
          <p:cNvPr id="5" name="Slide Number Placeholder 4"/>
          <p:cNvSpPr>
            <a:spLocks noGrp="1"/>
          </p:cNvSpPr>
          <p:nvPr>
            <p:ph type="sldNum" sz="quarter" idx="4"/>
          </p:nvPr>
        </p:nvSpPr>
        <p:spPr/>
        <p:txBody>
          <a:bodyPr/>
          <a:lstStyle/>
          <a:p>
            <a:pPr algn="l"/>
            <a:r>
              <a:rPr lang="en-US"/>
              <a:t>Page </a:t>
            </a:r>
            <a:fld id="{BB9ACB3B-81A4-6247-87B5-FC3E0A04C89B}" type="slidenum">
              <a:rPr lang="en-US" smtClean="0"/>
              <a:pPr algn="l"/>
              <a:t>8</a:t>
            </a:fld>
            <a:endParaRPr lang="en-US"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1167827"/>
            <a:ext cx="4307611" cy="50709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5696" y="826827"/>
            <a:ext cx="4064508" cy="553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2204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Typical Example of a Masters Student’s Actuarial Letter</a:t>
            </a:r>
          </a:p>
        </p:txBody>
      </p:sp>
      <p:sp>
        <p:nvSpPr>
          <p:cNvPr id="4" name="Footer Placeholder 3"/>
          <p:cNvSpPr>
            <a:spLocks noGrp="1"/>
          </p:cNvSpPr>
          <p:nvPr>
            <p:ph type="ftr" sz="quarter" idx="10"/>
          </p:nvPr>
        </p:nvSpPr>
        <p:spPr/>
        <p:txBody>
          <a:bodyPr/>
          <a:lstStyle/>
          <a:p>
            <a:r>
              <a:rPr lang="nl-NL"/>
              <a:t>Footer text</a:t>
            </a:r>
            <a:endParaRPr lang="en-GB" dirty="0"/>
          </a:p>
        </p:txBody>
      </p:sp>
      <p:sp>
        <p:nvSpPr>
          <p:cNvPr id="5" name="Slide Number Placeholder 4"/>
          <p:cNvSpPr>
            <a:spLocks noGrp="1"/>
          </p:cNvSpPr>
          <p:nvPr>
            <p:ph type="sldNum" sz="quarter" idx="4"/>
          </p:nvPr>
        </p:nvSpPr>
        <p:spPr/>
        <p:txBody>
          <a:bodyPr/>
          <a:lstStyle/>
          <a:p>
            <a:pPr algn="l"/>
            <a:r>
              <a:rPr lang="en-US"/>
              <a:t>Page </a:t>
            </a:r>
            <a:fld id="{BB9ACB3B-81A4-6247-87B5-FC3E0A04C89B}" type="slidenum">
              <a:rPr lang="en-US" smtClean="0"/>
              <a:pPr algn="l"/>
              <a:t>9</a:t>
            </a:fld>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34070" y="1324702"/>
            <a:ext cx="7774283" cy="4948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3810934"/>
      </p:ext>
    </p:extLst>
  </p:cSld>
  <p:clrMapOvr>
    <a:masterClrMapping/>
  </p:clrMapOvr>
</p:sld>
</file>

<file path=ppt/theme/theme1.xml><?xml version="1.0" encoding="utf-8"?>
<a:theme xmlns:a="http://schemas.openxmlformats.org/drawingml/2006/main" name="kent2013">
  <a:themeElements>
    <a:clrScheme name="bulletsandcolours 1">
      <a:dk1>
        <a:srgbClr val="000000"/>
      </a:dk1>
      <a:lt1>
        <a:srgbClr val="FFFFFF"/>
      </a:lt1>
      <a:dk2>
        <a:srgbClr val="003882"/>
      </a:dk2>
      <a:lt2>
        <a:srgbClr val="808080"/>
      </a:lt2>
      <a:accent1>
        <a:srgbClr val="008AC4"/>
      </a:accent1>
      <a:accent2>
        <a:srgbClr val="A8034F"/>
      </a:accent2>
      <a:accent3>
        <a:srgbClr val="FFFFFF"/>
      </a:accent3>
      <a:accent4>
        <a:srgbClr val="000000"/>
      </a:accent4>
      <a:accent5>
        <a:srgbClr val="AAC4DE"/>
      </a:accent5>
      <a:accent6>
        <a:srgbClr val="980247"/>
      </a:accent6>
      <a:hlink>
        <a:srgbClr val="007A5E"/>
      </a:hlink>
      <a:folHlink>
        <a:srgbClr val="DE5433"/>
      </a:folHlink>
    </a:clrScheme>
    <a:fontScheme name="bulletsandcolour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 latinLnBrk="0" hangingPunct="1">
          <a:lnSpc>
            <a:spcPct val="100000"/>
          </a:lnSpc>
          <a:spcBef>
            <a:spcPct val="3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 latinLnBrk="0" hangingPunct="1">
          <a:lnSpc>
            <a:spcPct val="100000"/>
          </a:lnSpc>
          <a:spcBef>
            <a:spcPct val="3000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ulletsandcolours 1">
        <a:dk1>
          <a:srgbClr val="000000"/>
        </a:dk1>
        <a:lt1>
          <a:srgbClr val="FFFFFF"/>
        </a:lt1>
        <a:dk2>
          <a:srgbClr val="003882"/>
        </a:dk2>
        <a:lt2>
          <a:srgbClr val="808080"/>
        </a:lt2>
        <a:accent1>
          <a:srgbClr val="008AC4"/>
        </a:accent1>
        <a:accent2>
          <a:srgbClr val="A8034F"/>
        </a:accent2>
        <a:accent3>
          <a:srgbClr val="FFFFFF"/>
        </a:accent3>
        <a:accent4>
          <a:srgbClr val="000000"/>
        </a:accent4>
        <a:accent5>
          <a:srgbClr val="AAC4DE"/>
        </a:accent5>
        <a:accent6>
          <a:srgbClr val="980247"/>
        </a:accent6>
        <a:hlink>
          <a:srgbClr val="007A5E"/>
        </a:hlink>
        <a:folHlink>
          <a:srgbClr val="DE5433"/>
        </a:folHlink>
      </a:clrScheme>
      <a:clrMap bg1="lt1" tx1="dk1" bg2="lt2" tx2="dk2" accent1="accent1" accent2="accent2" accent3="accent3" accent4="accent4" accent5="accent5" accent6="accent6" hlink="hlink" folHlink="folHlink"/>
    </a:extraClrScheme>
    <a:extraClrScheme>
      <a:clrScheme name="bulletsandcolours 2">
        <a:dk1>
          <a:srgbClr val="000000"/>
        </a:dk1>
        <a:lt1>
          <a:srgbClr val="F9F8F5"/>
        </a:lt1>
        <a:dk2>
          <a:srgbClr val="003882"/>
        </a:dk2>
        <a:lt2>
          <a:srgbClr val="808080"/>
        </a:lt2>
        <a:accent1>
          <a:srgbClr val="008AC4"/>
        </a:accent1>
        <a:accent2>
          <a:srgbClr val="A8034F"/>
        </a:accent2>
        <a:accent3>
          <a:srgbClr val="FBFBF9"/>
        </a:accent3>
        <a:accent4>
          <a:srgbClr val="000000"/>
        </a:accent4>
        <a:accent5>
          <a:srgbClr val="AAC4DE"/>
        </a:accent5>
        <a:accent6>
          <a:srgbClr val="980247"/>
        </a:accent6>
        <a:hlink>
          <a:srgbClr val="007A5E"/>
        </a:hlink>
        <a:folHlink>
          <a:srgbClr val="DE5433"/>
        </a:folHlink>
      </a:clrScheme>
      <a:clrMap bg1="lt1" tx1="dk1" bg2="lt2" tx2="dk2" accent1="accent1" accent2="accent2" accent3="accent3" accent4="accent4" accent5="accent5" accent6="accent6" hlink="hlink" folHlink="folHlink"/>
    </a:extraClrScheme>
    <a:extraClrScheme>
      <a:clrScheme name="bulletsandcolours 3">
        <a:dk1>
          <a:srgbClr val="000000"/>
        </a:dk1>
        <a:lt1>
          <a:srgbClr val="FFFFFF"/>
        </a:lt1>
        <a:dk2>
          <a:srgbClr val="003882"/>
        </a:dk2>
        <a:lt2>
          <a:srgbClr val="808080"/>
        </a:lt2>
        <a:accent1>
          <a:srgbClr val="008AC4"/>
        </a:accent1>
        <a:accent2>
          <a:srgbClr val="B8CCDE"/>
        </a:accent2>
        <a:accent3>
          <a:srgbClr val="FFFFFF"/>
        </a:accent3>
        <a:accent4>
          <a:srgbClr val="000000"/>
        </a:accent4>
        <a:accent5>
          <a:srgbClr val="AAC4DE"/>
        </a:accent5>
        <a:accent6>
          <a:srgbClr val="A6B9C9"/>
        </a:accent6>
        <a:hlink>
          <a:srgbClr val="00789C"/>
        </a:hlink>
        <a:folHlink>
          <a:srgbClr val="82B8C9"/>
        </a:folHlink>
      </a:clrScheme>
      <a:clrMap bg1="lt1" tx1="dk1" bg2="lt2" tx2="dk2" accent1="accent1" accent2="accent2" accent3="accent3" accent4="accent4" accent5="accent5" accent6="accent6" hlink="hlink" folHlink="folHlink"/>
    </a:extraClrScheme>
    <a:extraClrScheme>
      <a:clrScheme name="bulletsandcolours 4">
        <a:dk1>
          <a:srgbClr val="000000"/>
        </a:dk1>
        <a:lt1>
          <a:srgbClr val="F9F8F5"/>
        </a:lt1>
        <a:dk2>
          <a:srgbClr val="003882"/>
        </a:dk2>
        <a:lt2>
          <a:srgbClr val="808080"/>
        </a:lt2>
        <a:accent1>
          <a:srgbClr val="008AC4"/>
        </a:accent1>
        <a:accent2>
          <a:srgbClr val="B8CCDE"/>
        </a:accent2>
        <a:accent3>
          <a:srgbClr val="FBFBF9"/>
        </a:accent3>
        <a:accent4>
          <a:srgbClr val="000000"/>
        </a:accent4>
        <a:accent5>
          <a:srgbClr val="AAC4DE"/>
        </a:accent5>
        <a:accent6>
          <a:srgbClr val="A6B9C9"/>
        </a:accent6>
        <a:hlink>
          <a:srgbClr val="00789C"/>
        </a:hlink>
        <a:folHlink>
          <a:srgbClr val="82B8C9"/>
        </a:folHlink>
      </a:clrScheme>
      <a:clrMap bg1="lt1" tx1="dk1" bg2="lt2" tx2="dk2" accent1="accent1" accent2="accent2" accent3="accent3" accent4="accent4" accent5="accent5" accent6="accent6" hlink="hlink" folHlink="folHlink"/>
    </a:extraClrScheme>
    <a:extraClrScheme>
      <a:clrScheme name="bulletsandcolours 5">
        <a:dk1>
          <a:srgbClr val="000000"/>
        </a:dk1>
        <a:lt1>
          <a:srgbClr val="FFFFFF"/>
        </a:lt1>
        <a:dk2>
          <a:srgbClr val="003882"/>
        </a:dk2>
        <a:lt2>
          <a:srgbClr val="808080"/>
        </a:lt2>
        <a:accent1>
          <a:srgbClr val="B4035C"/>
        </a:accent1>
        <a:accent2>
          <a:srgbClr val="E29A74"/>
        </a:accent2>
        <a:accent3>
          <a:srgbClr val="FFFFFF"/>
        </a:accent3>
        <a:accent4>
          <a:srgbClr val="000000"/>
        </a:accent4>
        <a:accent5>
          <a:srgbClr val="D6AAB5"/>
        </a:accent5>
        <a:accent6>
          <a:srgbClr val="CD8B68"/>
        </a:accent6>
        <a:hlink>
          <a:srgbClr val="80293D"/>
        </a:hlink>
        <a:folHlink>
          <a:srgbClr val="D12421"/>
        </a:folHlink>
      </a:clrScheme>
      <a:clrMap bg1="lt1" tx1="dk1" bg2="lt2" tx2="dk2" accent1="accent1" accent2="accent2" accent3="accent3" accent4="accent4" accent5="accent5" accent6="accent6" hlink="hlink" folHlink="folHlink"/>
    </a:extraClrScheme>
    <a:extraClrScheme>
      <a:clrScheme name="bulletsandcolours 6">
        <a:dk1>
          <a:srgbClr val="000000"/>
        </a:dk1>
        <a:lt1>
          <a:srgbClr val="F9F8F5"/>
        </a:lt1>
        <a:dk2>
          <a:srgbClr val="003882"/>
        </a:dk2>
        <a:lt2>
          <a:srgbClr val="808080"/>
        </a:lt2>
        <a:accent1>
          <a:srgbClr val="B4035C"/>
        </a:accent1>
        <a:accent2>
          <a:srgbClr val="E29A74"/>
        </a:accent2>
        <a:accent3>
          <a:srgbClr val="FBFBF9"/>
        </a:accent3>
        <a:accent4>
          <a:srgbClr val="000000"/>
        </a:accent4>
        <a:accent5>
          <a:srgbClr val="D6AAB5"/>
        </a:accent5>
        <a:accent6>
          <a:srgbClr val="CD8B68"/>
        </a:accent6>
        <a:hlink>
          <a:srgbClr val="80293D"/>
        </a:hlink>
        <a:folHlink>
          <a:srgbClr val="D12421"/>
        </a:folHlink>
      </a:clrScheme>
      <a:clrMap bg1="lt1" tx1="dk1" bg2="lt2" tx2="dk2" accent1="accent1" accent2="accent2" accent3="accent3" accent4="accent4" accent5="accent5" accent6="accent6" hlink="hlink" folHlink="folHlink"/>
    </a:extraClrScheme>
    <a:extraClrScheme>
      <a:clrScheme name="bulletsandcolours 7">
        <a:dk1>
          <a:srgbClr val="000000"/>
        </a:dk1>
        <a:lt1>
          <a:srgbClr val="FFFFFF"/>
        </a:lt1>
        <a:dk2>
          <a:srgbClr val="003882"/>
        </a:dk2>
        <a:lt2>
          <a:srgbClr val="808080"/>
        </a:lt2>
        <a:accent1>
          <a:srgbClr val="664A78"/>
        </a:accent1>
        <a:accent2>
          <a:srgbClr val="A891B0"/>
        </a:accent2>
        <a:accent3>
          <a:srgbClr val="FFFFFF"/>
        </a:accent3>
        <a:accent4>
          <a:srgbClr val="000000"/>
        </a:accent4>
        <a:accent5>
          <a:srgbClr val="B8B1BE"/>
        </a:accent5>
        <a:accent6>
          <a:srgbClr val="98839F"/>
        </a:accent6>
        <a:hlink>
          <a:srgbClr val="C985A3"/>
        </a:hlink>
        <a:folHlink>
          <a:srgbClr val="DEADBF"/>
        </a:folHlink>
      </a:clrScheme>
      <a:clrMap bg1="lt1" tx1="dk1" bg2="lt2" tx2="dk2" accent1="accent1" accent2="accent2" accent3="accent3" accent4="accent4" accent5="accent5" accent6="accent6" hlink="hlink" folHlink="folHlink"/>
    </a:extraClrScheme>
    <a:extraClrScheme>
      <a:clrScheme name="bulletsandcolours 8">
        <a:dk1>
          <a:srgbClr val="000000"/>
        </a:dk1>
        <a:lt1>
          <a:srgbClr val="FFFFFF"/>
        </a:lt1>
        <a:dk2>
          <a:srgbClr val="003882"/>
        </a:dk2>
        <a:lt2>
          <a:srgbClr val="808080"/>
        </a:lt2>
        <a:accent1>
          <a:srgbClr val="007A5E"/>
        </a:accent1>
        <a:accent2>
          <a:srgbClr val="A8B50A"/>
        </a:accent2>
        <a:accent3>
          <a:srgbClr val="FFFFFF"/>
        </a:accent3>
        <a:accent4>
          <a:srgbClr val="000000"/>
        </a:accent4>
        <a:accent5>
          <a:srgbClr val="AABEB6"/>
        </a:accent5>
        <a:accent6>
          <a:srgbClr val="98A408"/>
        </a:accent6>
        <a:hlink>
          <a:srgbClr val="75A38C"/>
        </a:hlink>
        <a:folHlink>
          <a:srgbClr val="D6DE6B"/>
        </a:folHlink>
      </a:clrScheme>
      <a:clrMap bg1="lt1" tx1="dk1" bg2="lt2" tx2="dk2" accent1="accent1" accent2="accent2" accent3="accent3" accent4="accent4" accent5="accent5" accent6="accent6" hlink="hlink" folHlink="folHlink"/>
    </a:extraClrScheme>
    <a:extraClrScheme>
      <a:clrScheme name="bulletsandcolours 9">
        <a:dk1>
          <a:srgbClr val="000000"/>
        </a:dk1>
        <a:lt1>
          <a:srgbClr val="FFFFFF"/>
        </a:lt1>
        <a:dk2>
          <a:srgbClr val="003882"/>
        </a:dk2>
        <a:lt2>
          <a:srgbClr val="808080"/>
        </a:lt2>
        <a:accent1>
          <a:srgbClr val="DE5433"/>
        </a:accent1>
        <a:accent2>
          <a:srgbClr val="E87D0D"/>
        </a:accent2>
        <a:accent3>
          <a:srgbClr val="FFFFFF"/>
        </a:accent3>
        <a:accent4>
          <a:srgbClr val="000000"/>
        </a:accent4>
        <a:accent5>
          <a:srgbClr val="ECB3AD"/>
        </a:accent5>
        <a:accent6>
          <a:srgbClr val="D2710B"/>
        </a:accent6>
        <a:hlink>
          <a:srgbClr val="FA8A75"/>
        </a:hlink>
        <a:folHlink>
          <a:srgbClr val="EDBD3D"/>
        </a:folHlink>
      </a:clrScheme>
      <a:clrMap bg1="lt1" tx1="dk1" bg2="lt2" tx2="dk2" accent1="accent1" accent2="accent2" accent3="accent3" accent4="accent4" accent5="accent5" accent6="accent6" hlink="hlink" folHlink="folHlink"/>
    </a:extraClrScheme>
    <a:extraClrScheme>
      <a:clrScheme name="bulletsandcolours 10">
        <a:dk1>
          <a:srgbClr val="000000"/>
        </a:dk1>
        <a:lt1>
          <a:srgbClr val="F9F8F5"/>
        </a:lt1>
        <a:dk2>
          <a:srgbClr val="003882"/>
        </a:dk2>
        <a:lt2>
          <a:srgbClr val="808080"/>
        </a:lt2>
        <a:accent1>
          <a:srgbClr val="664A78"/>
        </a:accent1>
        <a:accent2>
          <a:srgbClr val="A891B0"/>
        </a:accent2>
        <a:accent3>
          <a:srgbClr val="FBFBF9"/>
        </a:accent3>
        <a:accent4>
          <a:srgbClr val="000000"/>
        </a:accent4>
        <a:accent5>
          <a:srgbClr val="B8B1BE"/>
        </a:accent5>
        <a:accent6>
          <a:srgbClr val="98839F"/>
        </a:accent6>
        <a:hlink>
          <a:srgbClr val="C985A3"/>
        </a:hlink>
        <a:folHlink>
          <a:srgbClr val="DEADBF"/>
        </a:folHlink>
      </a:clrScheme>
      <a:clrMap bg1="lt1" tx1="dk1" bg2="lt2" tx2="dk2" accent1="accent1" accent2="accent2" accent3="accent3" accent4="accent4" accent5="accent5" accent6="accent6" hlink="hlink" folHlink="folHlink"/>
    </a:extraClrScheme>
    <a:extraClrScheme>
      <a:clrScheme name="bulletsandcolours 11">
        <a:dk1>
          <a:srgbClr val="000000"/>
        </a:dk1>
        <a:lt1>
          <a:srgbClr val="F9F8F5"/>
        </a:lt1>
        <a:dk2>
          <a:srgbClr val="003882"/>
        </a:dk2>
        <a:lt2>
          <a:srgbClr val="808080"/>
        </a:lt2>
        <a:accent1>
          <a:srgbClr val="007A5E"/>
        </a:accent1>
        <a:accent2>
          <a:srgbClr val="A8B50A"/>
        </a:accent2>
        <a:accent3>
          <a:srgbClr val="FBFBF9"/>
        </a:accent3>
        <a:accent4>
          <a:srgbClr val="000000"/>
        </a:accent4>
        <a:accent5>
          <a:srgbClr val="AABEB6"/>
        </a:accent5>
        <a:accent6>
          <a:srgbClr val="98A408"/>
        </a:accent6>
        <a:hlink>
          <a:srgbClr val="75A38C"/>
        </a:hlink>
        <a:folHlink>
          <a:srgbClr val="D6DE6B"/>
        </a:folHlink>
      </a:clrScheme>
      <a:clrMap bg1="lt1" tx1="dk1" bg2="lt2" tx2="dk2" accent1="accent1" accent2="accent2" accent3="accent3" accent4="accent4" accent5="accent5" accent6="accent6" hlink="hlink" folHlink="folHlink"/>
    </a:extraClrScheme>
    <a:extraClrScheme>
      <a:clrScheme name="bulletsandcolours 12">
        <a:dk1>
          <a:srgbClr val="000000"/>
        </a:dk1>
        <a:lt1>
          <a:srgbClr val="F9F8F5"/>
        </a:lt1>
        <a:dk2>
          <a:srgbClr val="003882"/>
        </a:dk2>
        <a:lt2>
          <a:srgbClr val="808080"/>
        </a:lt2>
        <a:accent1>
          <a:srgbClr val="DE5433"/>
        </a:accent1>
        <a:accent2>
          <a:srgbClr val="E87D0D"/>
        </a:accent2>
        <a:accent3>
          <a:srgbClr val="FBFBF9"/>
        </a:accent3>
        <a:accent4>
          <a:srgbClr val="000000"/>
        </a:accent4>
        <a:accent5>
          <a:srgbClr val="ECB3AD"/>
        </a:accent5>
        <a:accent6>
          <a:srgbClr val="D2710B"/>
        </a:accent6>
        <a:hlink>
          <a:srgbClr val="FA8A75"/>
        </a:hlink>
        <a:folHlink>
          <a:srgbClr val="EDBD3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TotalTime>
  <Words>952</Words>
  <Application>Microsoft Office PowerPoint</Application>
  <PresentationFormat>On-screen Show (4:3)</PresentationFormat>
  <Paragraphs>87</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Century Schoolbook</vt:lpstr>
      <vt:lpstr>kent2013</vt:lpstr>
      <vt:lpstr>PowerPoint Presentation</vt:lpstr>
      <vt:lpstr>Working with SMSAS</vt:lpstr>
      <vt:lpstr> School objectives for Mathematics and Actuarial Science Foundation students: </vt:lpstr>
      <vt:lpstr> Academic Skills for Maths Students: In-course test </vt:lpstr>
      <vt:lpstr>Technical Report - Example topics provided by SMSAS</vt:lpstr>
      <vt:lpstr>Technical report </vt:lpstr>
      <vt:lpstr>School objectives for Actuarial Science Masters students:</vt:lpstr>
      <vt:lpstr>Example Letter Task</vt:lpstr>
      <vt:lpstr>A Typical Example of a Masters Student’s Actuarial Letter</vt:lpstr>
      <vt:lpstr>Assessments</vt:lpstr>
      <vt:lpstr>Summary</vt:lpstr>
      <vt:lpstr>PowerPoint Presentation</vt:lpstr>
    </vt:vector>
  </TitlesOfParts>
  <Company>University of Kent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Kent - Generic Powerpoint template</dc:title>
  <dc:creator>Miles Banbery</dc:creator>
  <cp:lastModifiedBy>Sophia Vanttinen-Newton</cp:lastModifiedBy>
  <cp:revision>86</cp:revision>
  <cp:lastPrinted>2019-02-21T23:28:37Z</cp:lastPrinted>
  <dcterms:created xsi:type="dcterms:W3CDTF">2013-06-07T14:52:08Z</dcterms:created>
  <dcterms:modified xsi:type="dcterms:W3CDTF">2019-03-06T11:14:54Z</dcterms:modified>
</cp:coreProperties>
</file>