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13" r:id="rId2"/>
  </p:sldMasterIdLst>
  <p:notesMasterIdLst>
    <p:notesMasterId r:id="rId19"/>
  </p:notesMasterIdLst>
  <p:handoutMasterIdLst>
    <p:handoutMasterId r:id="rId20"/>
  </p:handoutMasterIdLst>
  <p:sldIdLst>
    <p:sldId id="266" r:id="rId3"/>
    <p:sldId id="308" r:id="rId4"/>
    <p:sldId id="343" r:id="rId5"/>
    <p:sldId id="367" r:id="rId6"/>
    <p:sldId id="359" r:id="rId7"/>
    <p:sldId id="355" r:id="rId8"/>
    <p:sldId id="348" r:id="rId9"/>
    <p:sldId id="362" r:id="rId10"/>
    <p:sldId id="361" r:id="rId11"/>
    <p:sldId id="349" r:id="rId12"/>
    <p:sldId id="350" r:id="rId13"/>
    <p:sldId id="363" r:id="rId14"/>
    <p:sldId id="351" r:id="rId15"/>
    <p:sldId id="353" r:id="rId16"/>
    <p:sldId id="306" r:id="rId17"/>
    <p:sldId id="271" r:id="rId18"/>
  </p:sldIdLst>
  <p:sldSz cx="9144000" cy="6858000" type="screen4x3"/>
  <p:notesSz cx="6858000" cy="9872663"/>
  <p:defaultTextStyle>
    <a:defPPr>
      <a:defRPr lang="en-GB"/>
    </a:defPPr>
    <a:lvl1pPr algn="l" rtl="0" fontAlgn="base">
      <a:spcBef>
        <a:spcPct val="0"/>
      </a:spcBef>
      <a:spcAft>
        <a:spcPct val="0"/>
      </a:spcAft>
      <a:defRPr sz="2400" kern="1200">
        <a:solidFill>
          <a:schemeClr val="tx1"/>
        </a:solidFill>
        <a:latin typeface="TUOS Stephenso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UOS Stephenso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UOS Stephenso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UOS Stephenso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UOS Stephenson" pitchFamily="18" charset="0"/>
        <a:ea typeface="MS PGothic" pitchFamily="34" charset="-128"/>
        <a:cs typeface="+mn-cs"/>
      </a:defRPr>
    </a:lvl5pPr>
    <a:lvl6pPr marL="2286000" algn="l" defTabSz="914400" rtl="0" eaLnBrk="1" latinLnBrk="0" hangingPunct="1">
      <a:defRPr sz="2400" kern="1200">
        <a:solidFill>
          <a:schemeClr val="tx1"/>
        </a:solidFill>
        <a:latin typeface="TUOS Stephenson" pitchFamily="18" charset="0"/>
        <a:ea typeface="MS PGothic" pitchFamily="34" charset="-128"/>
        <a:cs typeface="+mn-cs"/>
      </a:defRPr>
    </a:lvl6pPr>
    <a:lvl7pPr marL="2743200" algn="l" defTabSz="914400" rtl="0" eaLnBrk="1" latinLnBrk="0" hangingPunct="1">
      <a:defRPr sz="2400" kern="1200">
        <a:solidFill>
          <a:schemeClr val="tx1"/>
        </a:solidFill>
        <a:latin typeface="TUOS Stephenson" pitchFamily="18" charset="0"/>
        <a:ea typeface="MS PGothic" pitchFamily="34" charset="-128"/>
        <a:cs typeface="+mn-cs"/>
      </a:defRPr>
    </a:lvl7pPr>
    <a:lvl8pPr marL="3200400" algn="l" defTabSz="914400" rtl="0" eaLnBrk="1" latinLnBrk="0" hangingPunct="1">
      <a:defRPr sz="2400" kern="1200">
        <a:solidFill>
          <a:schemeClr val="tx1"/>
        </a:solidFill>
        <a:latin typeface="TUOS Stephenson" pitchFamily="18" charset="0"/>
        <a:ea typeface="MS PGothic" pitchFamily="34" charset="-128"/>
        <a:cs typeface="+mn-cs"/>
      </a:defRPr>
    </a:lvl8pPr>
    <a:lvl9pPr marL="3657600" algn="l" defTabSz="914400" rtl="0" eaLnBrk="1" latinLnBrk="0" hangingPunct="1">
      <a:defRPr sz="2400" kern="1200">
        <a:solidFill>
          <a:schemeClr val="tx1"/>
        </a:solidFill>
        <a:latin typeface="TUOS Stephenso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196F"/>
    <a:srgbClr val="0099FF"/>
    <a:srgbClr val="FFD9D9"/>
    <a:srgbClr val="E7FFB7"/>
    <a:srgbClr val="EEFFCD"/>
    <a:srgbClr val="D9F0FF"/>
    <a:srgbClr val="DFFF9F"/>
    <a:srgbClr val="CCFF66"/>
    <a:srgbClr val="0099CC"/>
    <a:srgbClr val="02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72171" autoAdjust="0"/>
  </p:normalViewPr>
  <p:slideViewPr>
    <p:cSldViewPr>
      <p:cViewPr varScale="1">
        <p:scale>
          <a:sx n="48" d="100"/>
          <a:sy n="48" d="100"/>
        </p:scale>
        <p:origin x="1932" y="54"/>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58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9363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ltLang="en-US"/>
          </a:p>
        </p:txBody>
      </p:sp>
      <p:sp>
        <p:nvSpPr>
          <p:cNvPr id="9219" name="Rectangle 3"/>
          <p:cNvSpPr>
            <a:spLocks noGrp="1" noChangeArrowheads="1"/>
          </p:cNvSpPr>
          <p:nvPr>
            <p:ph type="dt" sz="quarter" idx="1"/>
          </p:nvPr>
        </p:nvSpPr>
        <p:spPr bwMode="auto">
          <a:xfrm>
            <a:off x="3886201" y="0"/>
            <a:ext cx="2971800" cy="49363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endParaRPr lang="en-US" altLang="en-US"/>
          </a:p>
        </p:txBody>
      </p:sp>
      <p:sp>
        <p:nvSpPr>
          <p:cNvPr id="9220" name="Rectangle 4"/>
          <p:cNvSpPr>
            <a:spLocks noGrp="1" noChangeArrowheads="1"/>
          </p:cNvSpPr>
          <p:nvPr>
            <p:ph type="ftr" sz="quarter" idx="2"/>
          </p:nvPr>
        </p:nvSpPr>
        <p:spPr bwMode="auto">
          <a:xfrm>
            <a:off x="0" y="9379030"/>
            <a:ext cx="2971800" cy="49363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US" altLang="en-US"/>
          </a:p>
        </p:txBody>
      </p:sp>
      <p:sp>
        <p:nvSpPr>
          <p:cNvPr id="9221" name="Rectangle 5"/>
          <p:cNvSpPr>
            <a:spLocks noGrp="1" noChangeArrowheads="1"/>
          </p:cNvSpPr>
          <p:nvPr>
            <p:ph type="sldNum" sz="quarter" idx="3"/>
          </p:nvPr>
        </p:nvSpPr>
        <p:spPr bwMode="auto">
          <a:xfrm>
            <a:off x="3886201" y="9379030"/>
            <a:ext cx="2971800" cy="49363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C05E5E48-C00C-4CD0-97B0-D72FD978B5CC}" type="slidenum">
              <a:rPr lang="en-GB" altLang="en-US"/>
              <a:pPr>
                <a:defRPr/>
              </a:pPr>
              <a:t>‹#›</a:t>
            </a:fld>
            <a:endParaRPr lang="en-GB" altLang="en-US"/>
          </a:p>
        </p:txBody>
      </p:sp>
    </p:spTree>
    <p:extLst>
      <p:ext uri="{BB962C8B-B14F-4D97-AF65-F5344CB8AC3E}">
        <p14:creationId xmlns:p14="http://schemas.microsoft.com/office/powerpoint/2010/main" val="11658228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9363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ltLang="en-US"/>
          </a:p>
        </p:txBody>
      </p:sp>
      <p:sp>
        <p:nvSpPr>
          <p:cNvPr id="6147" name="Rectangle 3"/>
          <p:cNvSpPr>
            <a:spLocks noGrp="1" noChangeArrowheads="1"/>
          </p:cNvSpPr>
          <p:nvPr>
            <p:ph type="dt" idx="1"/>
          </p:nvPr>
        </p:nvSpPr>
        <p:spPr bwMode="auto">
          <a:xfrm>
            <a:off x="3886201" y="0"/>
            <a:ext cx="2971800" cy="49363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endParaRPr lang="en-US" altLang="en-US"/>
          </a:p>
        </p:txBody>
      </p:sp>
      <p:sp>
        <p:nvSpPr>
          <p:cNvPr id="13316" name="Rectangle 4"/>
          <p:cNvSpPr>
            <a:spLocks noGrp="1" noRot="1" noChangeAspect="1" noChangeArrowheads="1" noTextEdit="1"/>
          </p:cNvSpPr>
          <p:nvPr>
            <p:ph type="sldImg" idx="2"/>
          </p:nvPr>
        </p:nvSpPr>
        <p:spPr bwMode="auto">
          <a:xfrm>
            <a:off x="960438" y="739775"/>
            <a:ext cx="4937125"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14401" y="4689515"/>
            <a:ext cx="5029200" cy="444269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150" name="Rectangle 6"/>
          <p:cNvSpPr>
            <a:spLocks noGrp="1" noChangeArrowheads="1"/>
          </p:cNvSpPr>
          <p:nvPr>
            <p:ph type="ftr" sz="quarter" idx="4"/>
          </p:nvPr>
        </p:nvSpPr>
        <p:spPr bwMode="auto">
          <a:xfrm>
            <a:off x="0" y="9379030"/>
            <a:ext cx="2971800" cy="49363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US" altLang="en-US"/>
          </a:p>
        </p:txBody>
      </p:sp>
      <p:sp>
        <p:nvSpPr>
          <p:cNvPr id="6151" name="Rectangle 7"/>
          <p:cNvSpPr>
            <a:spLocks noGrp="1" noChangeArrowheads="1"/>
          </p:cNvSpPr>
          <p:nvPr>
            <p:ph type="sldNum" sz="quarter" idx="5"/>
          </p:nvPr>
        </p:nvSpPr>
        <p:spPr bwMode="auto">
          <a:xfrm>
            <a:off x="3886201" y="9379030"/>
            <a:ext cx="2971800" cy="49363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709EFA34-E978-4512-8B21-AAEB6BEAD4BD}" type="slidenum">
              <a:rPr lang="en-GB" altLang="en-US"/>
              <a:pPr>
                <a:defRPr/>
              </a:pPr>
              <a:t>‹#›</a:t>
            </a:fld>
            <a:endParaRPr lang="en-GB" altLang="en-US"/>
          </a:p>
        </p:txBody>
      </p:sp>
    </p:spTree>
    <p:extLst>
      <p:ext uri="{BB962C8B-B14F-4D97-AF65-F5344CB8AC3E}">
        <p14:creationId xmlns:p14="http://schemas.microsoft.com/office/powerpoint/2010/main" val="240191985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UOS Stephenson" pitchFamily="-128" charset="0"/>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UOS Stephenson" pitchFamily="-128"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UOS Stephenson" pitchFamily="-128"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UOS Stephenson" pitchFamily="-128"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UOS Stephenson" pitchFamily="-12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UOS Stephenson" pitchFamily="18" charset="0"/>
                <a:ea typeface="MS PGothic" pitchFamily="34" charset="-128"/>
              </a:defRPr>
            </a:lvl1pPr>
            <a:lvl2pPr marL="742950" indent="-285750" eaLnBrk="0" hangingPunct="0">
              <a:spcBef>
                <a:spcPct val="30000"/>
              </a:spcBef>
              <a:defRPr sz="1200">
                <a:solidFill>
                  <a:schemeClr val="tx1"/>
                </a:solidFill>
                <a:latin typeface="TUOS Stephenson" pitchFamily="18" charset="0"/>
                <a:ea typeface="MS PGothic" pitchFamily="34" charset="-128"/>
              </a:defRPr>
            </a:lvl2pPr>
            <a:lvl3pPr marL="1143000" indent="-228600" eaLnBrk="0" hangingPunct="0">
              <a:spcBef>
                <a:spcPct val="30000"/>
              </a:spcBef>
              <a:defRPr sz="1200">
                <a:solidFill>
                  <a:schemeClr val="tx1"/>
                </a:solidFill>
                <a:latin typeface="TUOS Stephenson" pitchFamily="18" charset="0"/>
                <a:ea typeface="MS PGothic" pitchFamily="34" charset="-128"/>
              </a:defRPr>
            </a:lvl3pPr>
            <a:lvl4pPr marL="1600200" indent="-228600" eaLnBrk="0" hangingPunct="0">
              <a:spcBef>
                <a:spcPct val="30000"/>
              </a:spcBef>
              <a:defRPr sz="1200">
                <a:solidFill>
                  <a:schemeClr val="tx1"/>
                </a:solidFill>
                <a:latin typeface="TUOS Stephenson" pitchFamily="18" charset="0"/>
                <a:ea typeface="MS PGothic" pitchFamily="34" charset="-128"/>
              </a:defRPr>
            </a:lvl4pPr>
            <a:lvl5pPr marL="2057400" indent="-228600" eaLnBrk="0" hangingPunct="0">
              <a:spcBef>
                <a:spcPct val="30000"/>
              </a:spcBef>
              <a:defRPr sz="1200">
                <a:solidFill>
                  <a:schemeClr val="tx1"/>
                </a:solidFill>
                <a:latin typeface="TUOS Stephenson" pitchFamily="18" charset="0"/>
                <a:ea typeface="MS PGothic" pitchFamily="34" charset="-128"/>
              </a:defRPr>
            </a:lvl5pPr>
            <a:lvl6pPr marL="2514600" indent="-228600" eaLnBrk="0" fontAlgn="base" hangingPunct="0">
              <a:spcBef>
                <a:spcPct val="30000"/>
              </a:spcBef>
              <a:spcAft>
                <a:spcPct val="0"/>
              </a:spcAft>
              <a:defRPr sz="1200">
                <a:solidFill>
                  <a:schemeClr val="tx1"/>
                </a:solidFill>
                <a:latin typeface="TUOS Stephenson" pitchFamily="18" charset="0"/>
                <a:ea typeface="MS PGothic" pitchFamily="34" charset="-128"/>
              </a:defRPr>
            </a:lvl6pPr>
            <a:lvl7pPr marL="2971800" indent="-228600" eaLnBrk="0" fontAlgn="base" hangingPunct="0">
              <a:spcBef>
                <a:spcPct val="30000"/>
              </a:spcBef>
              <a:spcAft>
                <a:spcPct val="0"/>
              </a:spcAft>
              <a:defRPr sz="1200">
                <a:solidFill>
                  <a:schemeClr val="tx1"/>
                </a:solidFill>
                <a:latin typeface="TUOS Stephenson" pitchFamily="18" charset="0"/>
                <a:ea typeface="MS PGothic" pitchFamily="34" charset="-128"/>
              </a:defRPr>
            </a:lvl7pPr>
            <a:lvl8pPr marL="3429000" indent="-228600" eaLnBrk="0" fontAlgn="base" hangingPunct="0">
              <a:spcBef>
                <a:spcPct val="30000"/>
              </a:spcBef>
              <a:spcAft>
                <a:spcPct val="0"/>
              </a:spcAft>
              <a:defRPr sz="1200">
                <a:solidFill>
                  <a:schemeClr val="tx1"/>
                </a:solidFill>
                <a:latin typeface="TUOS Stephenson" pitchFamily="18" charset="0"/>
                <a:ea typeface="MS PGothic" pitchFamily="34" charset="-128"/>
              </a:defRPr>
            </a:lvl8pPr>
            <a:lvl9pPr marL="3886200" indent="-228600" eaLnBrk="0" fontAlgn="base" hangingPunct="0">
              <a:spcBef>
                <a:spcPct val="30000"/>
              </a:spcBef>
              <a:spcAft>
                <a:spcPct val="0"/>
              </a:spcAft>
              <a:defRPr sz="1200">
                <a:solidFill>
                  <a:schemeClr val="tx1"/>
                </a:solidFill>
                <a:latin typeface="TUOS Stephenson" pitchFamily="18" charset="0"/>
                <a:ea typeface="MS PGothic" pitchFamily="34" charset="-128"/>
              </a:defRPr>
            </a:lvl9pPr>
          </a:lstStyle>
          <a:p>
            <a:pPr>
              <a:spcBef>
                <a:spcPct val="0"/>
              </a:spcBef>
            </a:pPr>
            <a:fld id="{5737238B-87FF-49E4-BE63-CE6983DE0C22}" type="slidenum">
              <a:rPr lang="en-GB" altLang="en-US"/>
              <a:pPr>
                <a:spcBef>
                  <a:spcPct val="0"/>
                </a:spcBef>
              </a:pPr>
              <a:t>1</a:t>
            </a:fld>
            <a:endParaRPr lang="en-GB" altLang="en-US"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100" kern="1200" baseline="0" dirty="0">
              <a:solidFill>
                <a:schemeClr val="tx1"/>
              </a:solidFill>
              <a:latin typeface="TUOS Stephenson" pitchFamily="-128" charset="0"/>
              <a:ea typeface="MS PGothic" pitchFamily="34" charset="-128"/>
              <a:cs typeface="ＭＳ Ｐゴシック" charset="0"/>
            </a:endParaRPr>
          </a:p>
          <a:p>
            <a:pPr eaLnBrk="1" hangingPunct="1"/>
            <a:endParaRPr lang="en-US" altLang="en-US" sz="1100" baseline="0" dirty="0">
              <a:latin typeface="+mn-lt"/>
            </a:endParaRPr>
          </a:p>
        </p:txBody>
      </p:sp>
    </p:spTree>
    <p:extLst>
      <p:ext uri="{BB962C8B-B14F-4D97-AF65-F5344CB8AC3E}">
        <p14:creationId xmlns:p14="http://schemas.microsoft.com/office/powerpoint/2010/main" val="28654239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100" dirty="0">
              <a:latin typeface="+mn-lt"/>
            </a:endParaRPr>
          </a:p>
        </p:txBody>
      </p:sp>
      <p:sp>
        <p:nvSpPr>
          <p:cNvPr id="4" name="Slide Number Placeholder 3"/>
          <p:cNvSpPr>
            <a:spLocks noGrp="1"/>
          </p:cNvSpPr>
          <p:nvPr>
            <p:ph type="sldNum" sz="quarter" idx="10"/>
          </p:nvPr>
        </p:nvSpPr>
        <p:spPr/>
        <p:txBody>
          <a:bodyPr/>
          <a:lstStyle/>
          <a:p>
            <a:pPr>
              <a:defRPr/>
            </a:pPr>
            <a:fld id="{709EFA34-E978-4512-8B21-AAEB6BEAD4BD}" type="slidenum">
              <a:rPr lang="en-GB" altLang="en-US" smtClean="0"/>
              <a:pPr>
                <a:defRPr/>
              </a:pPr>
              <a:t>10</a:t>
            </a:fld>
            <a:endParaRPr lang="en-GB" altLang="en-US"/>
          </a:p>
        </p:txBody>
      </p:sp>
    </p:spTree>
    <p:extLst>
      <p:ext uri="{BB962C8B-B14F-4D97-AF65-F5344CB8AC3E}">
        <p14:creationId xmlns:p14="http://schemas.microsoft.com/office/powerpoint/2010/main" val="37086437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dirty="0">
                <a:latin typeface="+mn-lt"/>
              </a:rPr>
              <a:t>Lilly and Mo received substantial praise in their feedback summaries. Mo received four points of praise and four improvement suggestions. Lilly received three points of praise and two improvement suggestions. Bill, on the other hand, the only participant that accepted his teacher’s overall evaluation received two points of praise and four improvement suggestions. There is literature that shows how students view excessive praise as insincere.</a:t>
            </a:r>
          </a:p>
        </p:txBody>
      </p:sp>
      <p:sp>
        <p:nvSpPr>
          <p:cNvPr id="4" name="Slide Number Placeholder 3"/>
          <p:cNvSpPr>
            <a:spLocks noGrp="1"/>
          </p:cNvSpPr>
          <p:nvPr>
            <p:ph type="sldNum" sz="quarter" idx="10"/>
          </p:nvPr>
        </p:nvSpPr>
        <p:spPr/>
        <p:txBody>
          <a:bodyPr/>
          <a:lstStyle/>
          <a:p>
            <a:pPr>
              <a:defRPr/>
            </a:pPr>
            <a:fld id="{709EFA34-E978-4512-8B21-AAEB6BEAD4BD}" type="slidenum">
              <a:rPr lang="en-GB" altLang="en-US" smtClean="0"/>
              <a:pPr>
                <a:defRPr/>
              </a:pPr>
              <a:t>11</a:t>
            </a:fld>
            <a:endParaRPr lang="en-GB" altLang="en-US"/>
          </a:p>
        </p:txBody>
      </p:sp>
    </p:spTree>
    <p:extLst>
      <p:ext uri="{BB962C8B-B14F-4D97-AF65-F5344CB8AC3E}">
        <p14:creationId xmlns:p14="http://schemas.microsoft.com/office/powerpoint/2010/main" val="32920943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100" dirty="0">
              <a:latin typeface="+mn-lt"/>
            </a:endParaRPr>
          </a:p>
        </p:txBody>
      </p:sp>
      <p:sp>
        <p:nvSpPr>
          <p:cNvPr id="4" name="Slide Number Placeholder 3"/>
          <p:cNvSpPr>
            <a:spLocks noGrp="1"/>
          </p:cNvSpPr>
          <p:nvPr>
            <p:ph type="sldNum" sz="quarter" idx="10"/>
          </p:nvPr>
        </p:nvSpPr>
        <p:spPr/>
        <p:txBody>
          <a:bodyPr/>
          <a:lstStyle/>
          <a:p>
            <a:pPr>
              <a:defRPr/>
            </a:pPr>
            <a:fld id="{709EFA34-E978-4512-8B21-AAEB6BEAD4BD}" type="slidenum">
              <a:rPr lang="en-GB" altLang="en-US" smtClean="0"/>
              <a:pPr>
                <a:defRPr/>
              </a:pPr>
              <a:t>12</a:t>
            </a:fld>
            <a:endParaRPr lang="en-GB" altLang="en-US"/>
          </a:p>
        </p:txBody>
      </p:sp>
    </p:spTree>
    <p:extLst>
      <p:ext uri="{BB962C8B-B14F-4D97-AF65-F5344CB8AC3E}">
        <p14:creationId xmlns:p14="http://schemas.microsoft.com/office/powerpoint/2010/main" val="42443515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100" kern="1200" dirty="0">
                <a:solidFill>
                  <a:schemeClr val="tx1"/>
                </a:solidFill>
                <a:latin typeface="TUOS Stephenson" pitchFamily="-128" charset="0"/>
                <a:ea typeface="MS PGothic" pitchFamily="34" charset="-128"/>
                <a:cs typeface="ＭＳ Ｐゴシック" charset="0"/>
              </a:rPr>
              <a:t>Both Lilly and Mo received substantial praise in their feedback summaries. Mo received four points of praise and four improvement suggestions. Lilly received three points of praise and two improvement suggestions. Bill, on the other hand, the only participant that accepted his teacher’s overall evaluation received two points of praise and four improvement suggestions. There is literature that shows how students view excessive praise as insincere.</a:t>
            </a:r>
          </a:p>
          <a:p>
            <a:endParaRPr lang="en-GB" sz="1100" dirty="0">
              <a:latin typeface="+mn-lt"/>
            </a:endParaRPr>
          </a:p>
          <a:p>
            <a:r>
              <a:rPr lang="en-GB" sz="1100" dirty="0">
                <a:latin typeface="+mn-lt"/>
              </a:rPr>
              <a:t>Previous studies (e.g. Storch &amp; Wigglesworth, 2010) state that those with negative attitudes towards FF attempt less revisions, but this study shows that that may be too simplistic and that the link between attitude and revision is not necessarily so straightforward.</a:t>
            </a:r>
          </a:p>
        </p:txBody>
      </p:sp>
      <p:sp>
        <p:nvSpPr>
          <p:cNvPr id="4" name="Slide Number Placeholder 3"/>
          <p:cNvSpPr>
            <a:spLocks noGrp="1"/>
          </p:cNvSpPr>
          <p:nvPr>
            <p:ph type="sldNum" sz="quarter" idx="10"/>
          </p:nvPr>
        </p:nvSpPr>
        <p:spPr/>
        <p:txBody>
          <a:bodyPr/>
          <a:lstStyle/>
          <a:p>
            <a:pPr>
              <a:defRPr/>
            </a:pPr>
            <a:fld id="{709EFA34-E978-4512-8B21-AAEB6BEAD4BD}" type="slidenum">
              <a:rPr lang="en-GB" altLang="en-US" smtClean="0"/>
              <a:pPr>
                <a:defRPr/>
              </a:pPr>
              <a:t>13</a:t>
            </a:fld>
            <a:endParaRPr lang="en-GB" altLang="en-US"/>
          </a:p>
        </p:txBody>
      </p:sp>
    </p:spTree>
    <p:extLst>
      <p:ext uri="{BB962C8B-B14F-4D97-AF65-F5344CB8AC3E}">
        <p14:creationId xmlns:p14="http://schemas.microsoft.com/office/powerpoint/2010/main" val="19725737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100" dirty="0">
              <a:latin typeface="+mn-lt"/>
            </a:endParaRPr>
          </a:p>
        </p:txBody>
      </p:sp>
      <p:sp>
        <p:nvSpPr>
          <p:cNvPr id="4" name="Slide Number Placeholder 3"/>
          <p:cNvSpPr>
            <a:spLocks noGrp="1"/>
          </p:cNvSpPr>
          <p:nvPr>
            <p:ph type="sldNum" sz="quarter" idx="10"/>
          </p:nvPr>
        </p:nvSpPr>
        <p:spPr/>
        <p:txBody>
          <a:bodyPr/>
          <a:lstStyle/>
          <a:p>
            <a:pPr>
              <a:defRPr/>
            </a:pPr>
            <a:fld id="{709EFA34-E978-4512-8B21-AAEB6BEAD4BD}" type="slidenum">
              <a:rPr lang="en-GB" altLang="en-US" smtClean="0"/>
              <a:pPr>
                <a:defRPr/>
              </a:pPr>
              <a:t>14</a:t>
            </a:fld>
            <a:endParaRPr lang="en-GB" altLang="en-US"/>
          </a:p>
        </p:txBody>
      </p:sp>
    </p:spTree>
    <p:extLst>
      <p:ext uri="{BB962C8B-B14F-4D97-AF65-F5344CB8AC3E}">
        <p14:creationId xmlns:p14="http://schemas.microsoft.com/office/powerpoint/2010/main" val="27721793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100" dirty="0">
              <a:latin typeface="+mj-lt"/>
            </a:endParaRPr>
          </a:p>
        </p:txBody>
      </p:sp>
      <p:sp>
        <p:nvSpPr>
          <p:cNvPr id="4" name="Slide Number Placeholder 3"/>
          <p:cNvSpPr>
            <a:spLocks noGrp="1"/>
          </p:cNvSpPr>
          <p:nvPr>
            <p:ph type="sldNum" sz="quarter" idx="10"/>
          </p:nvPr>
        </p:nvSpPr>
        <p:spPr/>
        <p:txBody>
          <a:bodyPr/>
          <a:lstStyle/>
          <a:p>
            <a:pPr>
              <a:defRPr/>
            </a:pPr>
            <a:fld id="{709EFA34-E978-4512-8B21-AAEB6BEAD4BD}" type="slidenum">
              <a:rPr lang="en-GB" altLang="en-US" smtClean="0"/>
              <a:pPr>
                <a:defRPr/>
              </a:pPr>
              <a:t>15</a:t>
            </a:fld>
            <a:endParaRPr lang="en-GB" altLang="en-US"/>
          </a:p>
        </p:txBody>
      </p:sp>
    </p:spTree>
    <p:extLst>
      <p:ext uri="{BB962C8B-B14F-4D97-AF65-F5344CB8AC3E}">
        <p14:creationId xmlns:p14="http://schemas.microsoft.com/office/powerpoint/2010/main" val="34987944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UOS Stephenson" pitchFamily="18" charset="0"/>
                <a:ea typeface="MS PGothic" pitchFamily="34" charset="-128"/>
              </a:defRPr>
            </a:lvl1pPr>
            <a:lvl2pPr marL="742950" indent="-285750" eaLnBrk="0" hangingPunct="0">
              <a:spcBef>
                <a:spcPct val="30000"/>
              </a:spcBef>
              <a:defRPr sz="1200">
                <a:solidFill>
                  <a:schemeClr val="tx1"/>
                </a:solidFill>
                <a:latin typeface="TUOS Stephenson" pitchFamily="18" charset="0"/>
                <a:ea typeface="MS PGothic" pitchFamily="34" charset="-128"/>
              </a:defRPr>
            </a:lvl2pPr>
            <a:lvl3pPr marL="1143000" indent="-228600" eaLnBrk="0" hangingPunct="0">
              <a:spcBef>
                <a:spcPct val="30000"/>
              </a:spcBef>
              <a:defRPr sz="1200">
                <a:solidFill>
                  <a:schemeClr val="tx1"/>
                </a:solidFill>
                <a:latin typeface="TUOS Stephenson" pitchFamily="18" charset="0"/>
                <a:ea typeface="MS PGothic" pitchFamily="34" charset="-128"/>
              </a:defRPr>
            </a:lvl3pPr>
            <a:lvl4pPr marL="1600200" indent="-228600" eaLnBrk="0" hangingPunct="0">
              <a:spcBef>
                <a:spcPct val="30000"/>
              </a:spcBef>
              <a:defRPr sz="1200">
                <a:solidFill>
                  <a:schemeClr val="tx1"/>
                </a:solidFill>
                <a:latin typeface="TUOS Stephenson" pitchFamily="18" charset="0"/>
                <a:ea typeface="MS PGothic" pitchFamily="34" charset="-128"/>
              </a:defRPr>
            </a:lvl4pPr>
            <a:lvl5pPr marL="2057400" indent="-228600" eaLnBrk="0" hangingPunct="0">
              <a:spcBef>
                <a:spcPct val="30000"/>
              </a:spcBef>
              <a:defRPr sz="1200">
                <a:solidFill>
                  <a:schemeClr val="tx1"/>
                </a:solidFill>
                <a:latin typeface="TUOS Stephenson" pitchFamily="18" charset="0"/>
                <a:ea typeface="MS PGothic" pitchFamily="34" charset="-128"/>
              </a:defRPr>
            </a:lvl5pPr>
            <a:lvl6pPr marL="2514600" indent="-228600" eaLnBrk="0" fontAlgn="base" hangingPunct="0">
              <a:spcBef>
                <a:spcPct val="30000"/>
              </a:spcBef>
              <a:spcAft>
                <a:spcPct val="0"/>
              </a:spcAft>
              <a:defRPr sz="1200">
                <a:solidFill>
                  <a:schemeClr val="tx1"/>
                </a:solidFill>
                <a:latin typeface="TUOS Stephenson" pitchFamily="18" charset="0"/>
                <a:ea typeface="MS PGothic" pitchFamily="34" charset="-128"/>
              </a:defRPr>
            </a:lvl6pPr>
            <a:lvl7pPr marL="2971800" indent="-228600" eaLnBrk="0" fontAlgn="base" hangingPunct="0">
              <a:spcBef>
                <a:spcPct val="30000"/>
              </a:spcBef>
              <a:spcAft>
                <a:spcPct val="0"/>
              </a:spcAft>
              <a:defRPr sz="1200">
                <a:solidFill>
                  <a:schemeClr val="tx1"/>
                </a:solidFill>
                <a:latin typeface="TUOS Stephenson" pitchFamily="18" charset="0"/>
                <a:ea typeface="MS PGothic" pitchFamily="34" charset="-128"/>
              </a:defRPr>
            </a:lvl7pPr>
            <a:lvl8pPr marL="3429000" indent="-228600" eaLnBrk="0" fontAlgn="base" hangingPunct="0">
              <a:spcBef>
                <a:spcPct val="30000"/>
              </a:spcBef>
              <a:spcAft>
                <a:spcPct val="0"/>
              </a:spcAft>
              <a:defRPr sz="1200">
                <a:solidFill>
                  <a:schemeClr val="tx1"/>
                </a:solidFill>
                <a:latin typeface="TUOS Stephenson" pitchFamily="18" charset="0"/>
                <a:ea typeface="MS PGothic" pitchFamily="34" charset="-128"/>
              </a:defRPr>
            </a:lvl8pPr>
            <a:lvl9pPr marL="3886200" indent="-228600" eaLnBrk="0" fontAlgn="base" hangingPunct="0">
              <a:spcBef>
                <a:spcPct val="30000"/>
              </a:spcBef>
              <a:spcAft>
                <a:spcPct val="0"/>
              </a:spcAft>
              <a:defRPr sz="1200">
                <a:solidFill>
                  <a:schemeClr val="tx1"/>
                </a:solidFill>
                <a:latin typeface="TUOS Stephenson" pitchFamily="18" charset="0"/>
                <a:ea typeface="MS PGothic" pitchFamily="34" charset="-128"/>
              </a:defRPr>
            </a:lvl9pPr>
          </a:lstStyle>
          <a:p>
            <a:pPr>
              <a:spcBef>
                <a:spcPct val="0"/>
              </a:spcBef>
            </a:pPr>
            <a:fld id="{E501AE36-9921-43B3-9B6C-A18269990529}" type="slidenum">
              <a:rPr lang="en-GB" altLang="en-US"/>
              <a:pPr>
                <a:spcBef>
                  <a:spcPct val="0"/>
                </a:spcBef>
              </a:pPr>
              <a:t>16</a:t>
            </a:fld>
            <a:endParaRPr lang="en-GB"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UOS Stephenson" pitchFamily="18" charset="0"/>
            </a:endParaRPr>
          </a:p>
        </p:txBody>
      </p:sp>
    </p:spTree>
    <p:extLst>
      <p:ext uri="{BB962C8B-B14F-4D97-AF65-F5344CB8AC3E}">
        <p14:creationId xmlns:p14="http://schemas.microsoft.com/office/powerpoint/2010/main" val="1628750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100" i="1" dirty="0">
              <a:latin typeface="+mn-lt"/>
            </a:endParaRPr>
          </a:p>
        </p:txBody>
      </p:sp>
      <p:sp>
        <p:nvSpPr>
          <p:cNvPr id="4" name="Slide Number Placeholder 3"/>
          <p:cNvSpPr>
            <a:spLocks noGrp="1"/>
          </p:cNvSpPr>
          <p:nvPr>
            <p:ph type="sldNum" sz="quarter" idx="10"/>
          </p:nvPr>
        </p:nvSpPr>
        <p:spPr/>
        <p:txBody>
          <a:bodyPr/>
          <a:lstStyle/>
          <a:p>
            <a:pPr>
              <a:defRPr/>
            </a:pPr>
            <a:fld id="{709EFA34-E978-4512-8B21-AAEB6BEAD4BD}" type="slidenum">
              <a:rPr lang="en-GB" altLang="en-US" smtClean="0"/>
              <a:pPr>
                <a:defRPr/>
              </a:pPr>
              <a:t>2</a:t>
            </a:fld>
            <a:endParaRPr lang="en-GB" altLang="en-US"/>
          </a:p>
        </p:txBody>
      </p:sp>
    </p:spTree>
    <p:extLst>
      <p:ext uri="{BB962C8B-B14F-4D97-AF65-F5344CB8AC3E}">
        <p14:creationId xmlns:p14="http://schemas.microsoft.com/office/powerpoint/2010/main" val="3498794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kern="1200" baseline="0" dirty="0">
                <a:solidFill>
                  <a:schemeClr val="tx1"/>
                </a:solidFill>
                <a:latin typeface="TUOS Stephenson" pitchFamily="-128" charset="0"/>
                <a:ea typeface="MS PGothic" pitchFamily="34" charset="-128"/>
                <a:cs typeface="ＭＳ Ｐゴシック" charset="0"/>
              </a:rPr>
              <a:t>The study was conducted on the EAP module of a Foundation course.</a:t>
            </a:r>
          </a:p>
          <a:p>
            <a:r>
              <a:rPr lang="en-GB" sz="1100" kern="1200" baseline="0" dirty="0">
                <a:solidFill>
                  <a:schemeClr val="tx1"/>
                </a:solidFill>
                <a:latin typeface="TUOS Stephenson" pitchFamily="-128" charset="0"/>
                <a:ea typeface="MS PGothic" pitchFamily="34" charset="-128"/>
                <a:cs typeface="ＭＳ Ｐゴシック" charset="0"/>
              </a:rPr>
              <a:t>The study looked at how students responded to FF on their final assessed writing task.</a:t>
            </a:r>
          </a:p>
          <a:p>
            <a:r>
              <a:rPr lang="en-GB" sz="1100" kern="1200" baseline="0" dirty="0">
                <a:solidFill>
                  <a:schemeClr val="tx1"/>
                </a:solidFill>
                <a:latin typeface="TUOS Stephenson" pitchFamily="-128" charset="0"/>
                <a:ea typeface="MS PGothic" pitchFamily="34" charset="-128"/>
                <a:cs typeface="ＭＳ Ｐゴシック" charset="0"/>
              </a:rPr>
              <a:t>3 IFY students: Chinese, 18 years old, IELTS 5.5, same teaching group.</a:t>
            </a:r>
          </a:p>
          <a:p>
            <a:endParaRPr lang="en-GB" sz="1100" kern="1200" baseline="0" dirty="0">
              <a:solidFill>
                <a:schemeClr val="tx1"/>
              </a:solidFill>
              <a:latin typeface="TUOS Stephenson" pitchFamily="-128" charset="0"/>
              <a:ea typeface="MS PGothic" pitchFamily="34" charset="-128"/>
              <a:cs typeface="ＭＳ Ｐゴシック" charset="0"/>
            </a:endParaRPr>
          </a:p>
          <a:p>
            <a:r>
              <a:rPr lang="en-GB" sz="1100" kern="1200" baseline="0" dirty="0">
                <a:solidFill>
                  <a:schemeClr val="tx1"/>
                </a:solidFill>
                <a:latin typeface="TUOS Stephenson" pitchFamily="-128" charset="0"/>
                <a:ea typeface="MS PGothic" pitchFamily="34" charset="-128"/>
                <a:cs typeface="ＭＳ Ｐゴシック" charset="0"/>
              </a:rPr>
              <a:t>GradeMark functions in Turnitin were used to provide formative feedback on writing.</a:t>
            </a:r>
          </a:p>
          <a:p>
            <a:r>
              <a:rPr lang="en-GB" sz="1100" kern="1200" baseline="0" dirty="0">
                <a:solidFill>
                  <a:schemeClr val="tx1"/>
                </a:solidFill>
                <a:latin typeface="TUOS Stephenson" pitchFamily="-128" charset="0"/>
                <a:ea typeface="MS PGothic" pitchFamily="34" charset="-128"/>
                <a:cs typeface="ＭＳ Ｐゴシック" charset="0"/>
              </a:rPr>
              <a:t>In-text feedback  = </a:t>
            </a:r>
            <a:r>
              <a:rPr lang="en-GB" sz="1100" kern="1200" baseline="0" dirty="0" err="1">
                <a:solidFill>
                  <a:schemeClr val="tx1"/>
                </a:solidFill>
                <a:latin typeface="TUOS Stephenson" pitchFamily="-128" charset="0"/>
                <a:ea typeface="MS PGothic" pitchFamily="34" charset="-128"/>
                <a:cs typeface="ＭＳ Ｐゴシック" charset="0"/>
              </a:rPr>
              <a:t>QuickMarks</a:t>
            </a:r>
            <a:r>
              <a:rPr lang="en-GB" sz="1100" kern="1200" baseline="0" dirty="0">
                <a:solidFill>
                  <a:schemeClr val="tx1"/>
                </a:solidFill>
                <a:latin typeface="TUOS Stephenson" pitchFamily="-128" charset="0"/>
                <a:ea typeface="MS PGothic" pitchFamily="34" charset="-128"/>
                <a:cs typeface="ＭＳ Ｐゴシック" charset="0"/>
              </a:rPr>
              <a:t> &amp; Comments</a:t>
            </a:r>
          </a:p>
          <a:p>
            <a:r>
              <a:rPr lang="en-GB" sz="1100" kern="1200" baseline="0" dirty="0">
                <a:solidFill>
                  <a:schemeClr val="tx1"/>
                </a:solidFill>
                <a:latin typeface="TUOS Stephenson" pitchFamily="-128" charset="0"/>
                <a:ea typeface="MS PGothic" pitchFamily="34" charset="-128"/>
                <a:cs typeface="ＭＳ Ｐゴシック" charset="0"/>
              </a:rPr>
              <a:t>End comments = Feedback summary and Grading form.</a:t>
            </a:r>
          </a:p>
          <a:p>
            <a:endParaRPr lang="en-GB" sz="1100" kern="1200" baseline="0" dirty="0">
              <a:solidFill>
                <a:schemeClr val="tx1"/>
              </a:solidFill>
              <a:latin typeface="TUOS Stephenson" pitchFamily="-128" charset="0"/>
              <a:ea typeface="MS PGothic" pitchFamily="34" charset="-128"/>
              <a:cs typeface="ＭＳ Ｐゴシック" charset="0"/>
            </a:endParaRPr>
          </a:p>
          <a:p>
            <a:r>
              <a:rPr lang="en-GB" sz="1100" kern="1200" baseline="0" dirty="0">
                <a:solidFill>
                  <a:schemeClr val="tx1"/>
                </a:solidFill>
                <a:latin typeface="TUOS Stephenson" pitchFamily="-128" charset="0"/>
                <a:ea typeface="MS PGothic" pitchFamily="34" charset="-128"/>
                <a:cs typeface="ＭＳ Ｐゴシック" charset="0"/>
              </a:rPr>
              <a:t>This is a lot of information for students and I wanted to know how Ss responded.</a:t>
            </a:r>
          </a:p>
        </p:txBody>
      </p:sp>
      <p:sp>
        <p:nvSpPr>
          <p:cNvPr id="4" name="Slide Number Placeholder 3"/>
          <p:cNvSpPr>
            <a:spLocks noGrp="1"/>
          </p:cNvSpPr>
          <p:nvPr>
            <p:ph type="sldNum" sz="quarter" idx="10"/>
          </p:nvPr>
        </p:nvSpPr>
        <p:spPr/>
        <p:txBody>
          <a:bodyPr/>
          <a:lstStyle/>
          <a:p>
            <a:pPr>
              <a:defRPr/>
            </a:pPr>
            <a:fld id="{709EFA34-E978-4512-8B21-AAEB6BEAD4BD}" type="slidenum">
              <a:rPr lang="en-GB" altLang="en-US" smtClean="0"/>
              <a:pPr>
                <a:defRPr/>
              </a:pPr>
              <a:t>3</a:t>
            </a:fld>
            <a:endParaRPr lang="en-GB" altLang="en-US"/>
          </a:p>
        </p:txBody>
      </p:sp>
    </p:spTree>
    <p:extLst>
      <p:ext uri="{BB962C8B-B14F-4D97-AF65-F5344CB8AC3E}">
        <p14:creationId xmlns:p14="http://schemas.microsoft.com/office/powerpoint/2010/main" val="1456699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GB" sz="1100" baseline="0" dirty="0">
              <a:latin typeface="+mj-lt"/>
            </a:endParaRPr>
          </a:p>
          <a:p>
            <a:pPr algn="l"/>
            <a:endParaRPr lang="en-GB" sz="1100" baseline="0" dirty="0">
              <a:latin typeface="+mj-lt"/>
            </a:endParaRPr>
          </a:p>
        </p:txBody>
      </p:sp>
      <p:sp>
        <p:nvSpPr>
          <p:cNvPr id="4" name="Slide Number Placeholder 3"/>
          <p:cNvSpPr>
            <a:spLocks noGrp="1"/>
          </p:cNvSpPr>
          <p:nvPr>
            <p:ph type="sldNum" sz="quarter" idx="10"/>
          </p:nvPr>
        </p:nvSpPr>
        <p:spPr/>
        <p:txBody>
          <a:bodyPr/>
          <a:lstStyle/>
          <a:p>
            <a:pPr>
              <a:defRPr/>
            </a:pPr>
            <a:fld id="{709EFA34-E978-4512-8B21-AAEB6BEAD4BD}" type="slidenum">
              <a:rPr lang="en-GB" altLang="en-US" smtClean="0"/>
              <a:pPr>
                <a:defRPr/>
              </a:pPr>
              <a:t>4</a:t>
            </a:fld>
            <a:endParaRPr lang="en-GB" altLang="en-US"/>
          </a:p>
        </p:txBody>
      </p:sp>
    </p:spTree>
    <p:extLst>
      <p:ext uri="{BB962C8B-B14F-4D97-AF65-F5344CB8AC3E}">
        <p14:creationId xmlns:p14="http://schemas.microsoft.com/office/powerpoint/2010/main" val="3948737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dirty="0">
                <a:latin typeface="+mn-lt"/>
              </a:rPr>
              <a:t>Stimulated recall is a widely used technique for investigating cognitive and meta-cognitive processes. On a smaller scale, it has been used to explore affective factors - attitudes and beliefs.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100" dirty="0">
              <a:latin typeface="+mn-lt"/>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100" b="1" dirty="0">
                <a:latin typeface="+mn-lt"/>
              </a:rPr>
              <a:t>Artefacts: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100" dirty="0">
                <a:latin typeface="+mn-lt"/>
              </a:rPr>
              <a:t>- Traditionally video and audio artefacts. However, </a:t>
            </a:r>
            <a:r>
              <a:rPr lang="en-GB" sz="1100" dirty="0" err="1">
                <a:latin typeface="+mn-lt"/>
              </a:rPr>
              <a:t>Gass</a:t>
            </a:r>
            <a:r>
              <a:rPr lang="en-GB" sz="1100" dirty="0">
                <a:latin typeface="+mn-lt"/>
              </a:rPr>
              <a:t> and Mackey (2017) recently advocated wider use of the technique, for example using writing drafts as prompts to explore student responses to feedback.</a:t>
            </a:r>
          </a:p>
          <a:p>
            <a:endParaRPr lang="en-GB" sz="1100" b="1" dirty="0">
              <a:latin typeface="+mn-lt"/>
            </a:endParaRPr>
          </a:p>
          <a:p>
            <a:r>
              <a:rPr lang="en-GB" sz="1100" b="1" dirty="0">
                <a:latin typeface="+mn-lt"/>
              </a:rPr>
              <a:t>Interviewer questions: </a:t>
            </a:r>
            <a:r>
              <a:rPr lang="en-GB" sz="1100" b="0" dirty="0">
                <a:latin typeface="+mn-lt"/>
              </a:rPr>
              <a:t>e.g. How </a:t>
            </a:r>
            <a:r>
              <a:rPr lang="en-GB" sz="1100" dirty="0">
                <a:latin typeface="+mn-lt"/>
              </a:rPr>
              <a:t>did you feel/What did you think when you read that Comment from your teacher?</a:t>
            </a:r>
          </a:p>
          <a:p>
            <a:endParaRPr lang="en-GB" sz="1100" dirty="0">
              <a:latin typeface="+mn-lt"/>
            </a:endParaRPr>
          </a:p>
          <a:p>
            <a:r>
              <a:rPr lang="en-GB" sz="1100" b="1" dirty="0">
                <a:latin typeface="+mn-lt"/>
              </a:rPr>
              <a:t>Interviewee thoughts: </a:t>
            </a:r>
            <a:r>
              <a:rPr lang="en-GB" sz="1100" b="0" dirty="0">
                <a:latin typeface="+mn-lt"/>
              </a:rPr>
              <a:t>Interviewee recall their thoughts during a past activity </a:t>
            </a:r>
            <a:r>
              <a:rPr lang="en-GB" sz="1100" b="1" dirty="0">
                <a:latin typeface="+mn-lt"/>
              </a:rPr>
              <a:t>with increased vividness and accuracy.</a:t>
            </a:r>
          </a:p>
          <a:p>
            <a:endParaRPr lang="en-GB" sz="1100" b="1" dirty="0">
              <a:latin typeface="+mn-lt"/>
            </a:endParaRPr>
          </a:p>
          <a:p>
            <a:r>
              <a:rPr lang="en-GB" sz="1100" b="1" dirty="0">
                <a:latin typeface="+mn-lt"/>
              </a:rPr>
              <a:t>Recall: </a:t>
            </a:r>
            <a:r>
              <a:rPr lang="en-GB" sz="1100" b="0" dirty="0">
                <a:latin typeface="+mn-lt"/>
              </a:rPr>
              <a:t>strict SR focuses only on this.</a:t>
            </a:r>
          </a:p>
          <a:p>
            <a:endParaRPr lang="en-GB" sz="1100" b="0" dirty="0">
              <a:latin typeface="+mn-lt"/>
            </a:endParaRPr>
          </a:p>
          <a:p>
            <a:r>
              <a:rPr lang="en-GB" sz="1100" b="1" dirty="0">
                <a:latin typeface="+mn-lt"/>
              </a:rPr>
              <a:t>Hindsight report:</a:t>
            </a:r>
          </a:p>
          <a:p>
            <a:pPr marL="171450" indent="-171450">
              <a:buFontTx/>
              <a:buChar char="-"/>
            </a:pPr>
            <a:r>
              <a:rPr lang="en-GB" sz="1100" b="0" dirty="0">
                <a:latin typeface="+mn-lt"/>
              </a:rPr>
              <a:t>hindsight reports could also provide useful information about attitude and beliefs</a:t>
            </a:r>
          </a:p>
          <a:p>
            <a:pPr marL="171450" indent="-171450">
              <a:buFontTx/>
              <a:buChar char="-"/>
            </a:pPr>
            <a:r>
              <a:rPr lang="en-GB" sz="1100" b="0" dirty="0">
                <a:latin typeface="+mn-lt"/>
              </a:rPr>
              <a:t>follow-up questions were asked, e.g. ‘which of the four types of feedback do you find most useful?’</a:t>
            </a:r>
          </a:p>
          <a:p>
            <a:endParaRPr lang="en-GB" sz="1100" dirty="0">
              <a:latin typeface="+mn-lt"/>
            </a:endParaRPr>
          </a:p>
          <a:p>
            <a:r>
              <a:rPr lang="en-GB" sz="1100" dirty="0">
                <a:latin typeface="+mn-lt"/>
              </a:rPr>
              <a:t>Advantages:</a:t>
            </a:r>
          </a:p>
          <a:p>
            <a:pPr marL="171450" indent="-171450">
              <a:buFontTx/>
              <a:buChar char="-"/>
            </a:pPr>
            <a:r>
              <a:rPr lang="en-GB" sz="1100" dirty="0">
                <a:latin typeface="+mn-lt"/>
              </a:rPr>
              <a:t>it requires very little learner training compared with other introspective data collection methods, e.g. think-aloud protocols. </a:t>
            </a:r>
          </a:p>
          <a:p>
            <a:pPr marL="171450" indent="-171450">
              <a:buFontTx/>
              <a:buChar char="-"/>
            </a:pPr>
            <a:endParaRPr lang="en-GB" sz="1100" dirty="0">
              <a:latin typeface="+mn-lt"/>
            </a:endParaRPr>
          </a:p>
          <a:p>
            <a:pPr marL="0" indent="0">
              <a:buFontTx/>
              <a:buNone/>
            </a:pPr>
            <a:r>
              <a:rPr lang="en-GB" sz="1100" dirty="0">
                <a:latin typeface="+mn-lt"/>
              </a:rPr>
              <a:t>Limitations:</a:t>
            </a:r>
          </a:p>
          <a:p>
            <a:pPr marL="171450" indent="-171450">
              <a:buFontTx/>
              <a:buChar char="-"/>
            </a:pPr>
            <a:r>
              <a:rPr lang="en-GB" sz="1100" dirty="0">
                <a:latin typeface="+mn-lt"/>
              </a:rPr>
              <a:t>Timing. The closer an interview is to the event, the more accurate and therefore reliable the data will be. Bloom (1953) the originator of SR advocated that interviews be conducted within 48 hours of the event. In this study interviews were conducted within 48 hours of final draft submission. However FF was available one week prior to final submission deadline, so participants may have engaged with FF more than 48 hours before the interview.</a:t>
            </a:r>
          </a:p>
          <a:p>
            <a:pPr marL="171450" indent="-171450">
              <a:buFontTx/>
              <a:buChar char="-"/>
            </a:pPr>
            <a:r>
              <a:rPr lang="en-GB" sz="1100" dirty="0">
                <a:latin typeface="+mn-lt"/>
              </a:rPr>
              <a:t>Self report data inherently has issues of reliability as it is not possible to confirm whether what a participant reports they thought/felt is exactly what they did think/feel at the time.</a:t>
            </a:r>
          </a:p>
          <a:p>
            <a:pPr marL="171450" indent="-171450">
              <a:buFontTx/>
              <a:buChar char="-"/>
            </a:pPr>
            <a:r>
              <a:rPr lang="en-GB" sz="1100" dirty="0">
                <a:latin typeface="+mn-lt"/>
              </a:rPr>
              <a:t>Furthermore introspective data collection methods assume that participants can articulate their thought processes, which is particularly problematic in a second language.</a:t>
            </a:r>
          </a:p>
          <a:p>
            <a:endParaRPr lang="en-GB" sz="1100" dirty="0">
              <a:latin typeface="+mn-lt"/>
            </a:endParaRPr>
          </a:p>
        </p:txBody>
      </p:sp>
      <p:sp>
        <p:nvSpPr>
          <p:cNvPr id="4" name="Slide Number Placeholder 3"/>
          <p:cNvSpPr>
            <a:spLocks noGrp="1"/>
          </p:cNvSpPr>
          <p:nvPr>
            <p:ph type="sldNum" sz="quarter" idx="10"/>
          </p:nvPr>
        </p:nvSpPr>
        <p:spPr/>
        <p:txBody>
          <a:bodyPr/>
          <a:lstStyle/>
          <a:p>
            <a:pPr>
              <a:defRPr/>
            </a:pPr>
            <a:fld id="{709EFA34-E978-4512-8B21-AAEB6BEAD4BD}" type="slidenum">
              <a:rPr lang="en-GB" altLang="en-US" smtClean="0"/>
              <a:pPr>
                <a:defRPr/>
              </a:pPr>
              <a:t>5</a:t>
            </a:fld>
            <a:endParaRPr lang="en-GB" altLang="en-US"/>
          </a:p>
        </p:txBody>
      </p:sp>
    </p:spTree>
    <p:extLst>
      <p:ext uri="{BB962C8B-B14F-4D97-AF65-F5344CB8AC3E}">
        <p14:creationId xmlns:p14="http://schemas.microsoft.com/office/powerpoint/2010/main" val="298452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100" dirty="0">
              <a:latin typeface="+mn-lt"/>
            </a:endParaRPr>
          </a:p>
        </p:txBody>
      </p:sp>
      <p:sp>
        <p:nvSpPr>
          <p:cNvPr id="4" name="Slide Number Placeholder 3"/>
          <p:cNvSpPr>
            <a:spLocks noGrp="1"/>
          </p:cNvSpPr>
          <p:nvPr>
            <p:ph type="sldNum" sz="quarter" idx="10"/>
          </p:nvPr>
        </p:nvSpPr>
        <p:spPr/>
        <p:txBody>
          <a:bodyPr/>
          <a:lstStyle/>
          <a:p>
            <a:pPr>
              <a:defRPr/>
            </a:pPr>
            <a:fld id="{709EFA34-E978-4512-8B21-AAEB6BEAD4BD}" type="slidenum">
              <a:rPr lang="en-GB" altLang="en-US" smtClean="0"/>
              <a:pPr>
                <a:defRPr/>
              </a:pPr>
              <a:t>6</a:t>
            </a:fld>
            <a:endParaRPr lang="en-GB" altLang="en-US"/>
          </a:p>
        </p:txBody>
      </p:sp>
    </p:spTree>
    <p:extLst>
      <p:ext uri="{BB962C8B-B14F-4D97-AF65-F5344CB8AC3E}">
        <p14:creationId xmlns:p14="http://schemas.microsoft.com/office/powerpoint/2010/main" val="10030865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dirty="0">
                <a:latin typeface="+mn-lt"/>
              </a:rPr>
              <a:t>Dissatisfied that the feedback focussed on surface-level issues. </a:t>
            </a:r>
          </a:p>
          <a:p>
            <a:r>
              <a:rPr lang="en-GB" sz="1100" dirty="0">
                <a:latin typeface="+mn-lt"/>
              </a:rPr>
              <a:t>Guilt that she was making mistakes with ‘And’ and ‘But’ at start of sentence.</a:t>
            </a:r>
          </a:p>
        </p:txBody>
      </p:sp>
      <p:sp>
        <p:nvSpPr>
          <p:cNvPr id="4" name="Slide Number Placeholder 3"/>
          <p:cNvSpPr>
            <a:spLocks noGrp="1"/>
          </p:cNvSpPr>
          <p:nvPr>
            <p:ph type="sldNum" sz="quarter" idx="10"/>
          </p:nvPr>
        </p:nvSpPr>
        <p:spPr/>
        <p:txBody>
          <a:bodyPr/>
          <a:lstStyle/>
          <a:p>
            <a:pPr>
              <a:defRPr/>
            </a:pPr>
            <a:fld id="{709EFA34-E978-4512-8B21-AAEB6BEAD4BD}" type="slidenum">
              <a:rPr lang="en-GB" altLang="en-US" smtClean="0"/>
              <a:pPr>
                <a:defRPr/>
              </a:pPr>
              <a:t>7</a:t>
            </a:fld>
            <a:endParaRPr lang="en-GB" altLang="en-US"/>
          </a:p>
        </p:txBody>
      </p:sp>
    </p:spTree>
    <p:extLst>
      <p:ext uri="{BB962C8B-B14F-4D97-AF65-F5344CB8AC3E}">
        <p14:creationId xmlns:p14="http://schemas.microsoft.com/office/powerpoint/2010/main" val="2302526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kern="1200" dirty="0">
                <a:solidFill>
                  <a:schemeClr val="tx1"/>
                </a:solidFill>
                <a:latin typeface="TUOS Stephenson" pitchFamily="-128" charset="0"/>
                <a:ea typeface="MS PGothic" pitchFamily="34" charset="-128"/>
                <a:cs typeface="ＭＳ Ｐゴシック" charset="0"/>
              </a:rPr>
              <a:t>Lilly received three points of praise and two improvement suggestions in Feedback summary.</a:t>
            </a:r>
            <a:endParaRPr lang="en-GB" sz="1100" dirty="0">
              <a:latin typeface="+mn-lt"/>
            </a:endParaRPr>
          </a:p>
        </p:txBody>
      </p:sp>
      <p:sp>
        <p:nvSpPr>
          <p:cNvPr id="4" name="Slide Number Placeholder 3"/>
          <p:cNvSpPr>
            <a:spLocks noGrp="1"/>
          </p:cNvSpPr>
          <p:nvPr>
            <p:ph type="sldNum" sz="quarter" idx="10"/>
          </p:nvPr>
        </p:nvSpPr>
        <p:spPr/>
        <p:txBody>
          <a:bodyPr/>
          <a:lstStyle/>
          <a:p>
            <a:pPr>
              <a:defRPr/>
            </a:pPr>
            <a:fld id="{709EFA34-E978-4512-8B21-AAEB6BEAD4BD}" type="slidenum">
              <a:rPr lang="en-GB" altLang="en-US" smtClean="0"/>
              <a:pPr>
                <a:defRPr/>
              </a:pPr>
              <a:t>8</a:t>
            </a:fld>
            <a:endParaRPr lang="en-GB" altLang="en-US"/>
          </a:p>
        </p:txBody>
      </p:sp>
    </p:spTree>
    <p:extLst>
      <p:ext uri="{BB962C8B-B14F-4D97-AF65-F5344CB8AC3E}">
        <p14:creationId xmlns:p14="http://schemas.microsoft.com/office/powerpoint/2010/main" val="507212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100" dirty="0">
              <a:latin typeface="+mn-lt"/>
            </a:endParaRPr>
          </a:p>
        </p:txBody>
      </p:sp>
      <p:sp>
        <p:nvSpPr>
          <p:cNvPr id="4" name="Slide Number Placeholder 3"/>
          <p:cNvSpPr>
            <a:spLocks noGrp="1"/>
          </p:cNvSpPr>
          <p:nvPr>
            <p:ph type="sldNum" sz="quarter" idx="10"/>
          </p:nvPr>
        </p:nvSpPr>
        <p:spPr/>
        <p:txBody>
          <a:bodyPr/>
          <a:lstStyle/>
          <a:p>
            <a:pPr>
              <a:defRPr/>
            </a:pPr>
            <a:fld id="{709EFA34-E978-4512-8B21-AAEB6BEAD4BD}" type="slidenum">
              <a:rPr lang="en-GB" altLang="en-US" smtClean="0"/>
              <a:pPr>
                <a:defRPr/>
              </a:pPr>
              <a:t>9</a:t>
            </a:fld>
            <a:endParaRPr lang="en-GB" altLang="en-US"/>
          </a:p>
        </p:txBody>
      </p:sp>
    </p:spTree>
    <p:extLst>
      <p:ext uri="{BB962C8B-B14F-4D97-AF65-F5344CB8AC3E}">
        <p14:creationId xmlns:p14="http://schemas.microsoft.com/office/powerpoint/2010/main" val="24940158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2400"/>
            <a:ext cx="24257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0" descr="KB Transparent -Student-Experience-Survey-Logo_CMYK.pn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308850" y="6237288"/>
            <a:ext cx="1731963"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609600" y="2209800"/>
            <a:ext cx="8229600" cy="1828800"/>
          </a:xfrm>
        </p:spPr>
        <p:txBody>
          <a:bodyPr anchor="ctr"/>
          <a:lstStyle>
            <a:lvl1pPr>
              <a:defRPr sz="5400"/>
            </a:lvl1pPr>
          </a:lstStyle>
          <a:p>
            <a:r>
              <a:rPr lang="en-US"/>
              <a:t>Click to edit Master title style</a:t>
            </a:r>
            <a:endParaRPr lang="en-GB"/>
          </a:p>
        </p:txBody>
      </p:sp>
      <p:sp>
        <p:nvSpPr>
          <p:cNvPr id="4099" name="Rectangle 3"/>
          <p:cNvSpPr>
            <a:spLocks noGrp="1" noChangeArrowheads="1"/>
          </p:cNvSpPr>
          <p:nvPr>
            <p:ph type="subTitle" idx="1"/>
          </p:nvPr>
        </p:nvSpPr>
        <p:spPr>
          <a:xfrm>
            <a:off x="609600" y="4876800"/>
            <a:ext cx="8229600" cy="1066800"/>
          </a:xfrm>
        </p:spPr>
        <p:txBody>
          <a:bodyPr/>
          <a:lstStyle>
            <a:lvl1pPr marL="0" indent="0">
              <a:spcBef>
                <a:spcPct val="0"/>
              </a:spcBef>
              <a:buFontTx/>
              <a:buNone/>
              <a:defRPr/>
            </a:lvl1pPr>
          </a:lstStyle>
          <a:p>
            <a:r>
              <a:rPr lang="en-US"/>
              <a:t>Click to edit Master subtitle style</a:t>
            </a:r>
            <a:endParaRPr lang="en-GB"/>
          </a:p>
        </p:txBody>
      </p:sp>
      <p:sp>
        <p:nvSpPr>
          <p:cNvPr id="6" name="Rectangle 6"/>
          <p:cNvSpPr>
            <a:spLocks noGrp="1" noChangeArrowheads="1"/>
          </p:cNvSpPr>
          <p:nvPr>
            <p:ph type="sldNum" sz="quarter" idx="10"/>
          </p:nvPr>
        </p:nvSpPr>
        <p:spPr/>
        <p:txBody>
          <a:bodyPr/>
          <a:lstStyle>
            <a:lvl1pPr>
              <a:defRPr b="1" smtClean="0"/>
            </a:lvl1pPr>
          </a:lstStyle>
          <a:p>
            <a:pPr>
              <a:defRPr/>
            </a:pPr>
            <a:fld id="{3B32336C-B5D1-4267-9A3C-3B6B8A833F5A}" type="slidenum">
              <a:rPr lang="en-GB" altLang="en-US"/>
              <a:pPr>
                <a:defRPr/>
              </a:pPr>
              <a:t>‹#›</a:t>
            </a:fld>
            <a:endParaRPr lang="en-GB" altLang="en-US">
              <a:solidFill>
                <a:srgbClr val="FFFFFF"/>
              </a:solidFill>
            </a:endParaRPr>
          </a:p>
        </p:txBody>
      </p:sp>
      <p:sp>
        <p:nvSpPr>
          <p:cNvPr id="7" name="Rectangle 18"/>
          <p:cNvSpPr>
            <a:spLocks noGrp="1" noChangeArrowheads="1"/>
          </p:cNvSpPr>
          <p:nvPr>
            <p:ph type="dt" sz="half" idx="11"/>
          </p:nvPr>
        </p:nvSpPr>
        <p:spPr/>
        <p:txBody>
          <a:bodyPr/>
          <a:lstStyle>
            <a:lvl1pPr>
              <a:defRPr smtClean="0"/>
            </a:lvl1pPr>
          </a:lstStyle>
          <a:p>
            <a:pPr>
              <a:defRPr/>
            </a:pPr>
            <a:fld id="{F9B45455-315F-4E8C-8220-62518C1384C0}" type="datetime1">
              <a:rPr lang="en-GB" altLang="en-US"/>
              <a:pPr>
                <a:defRPr/>
              </a:pPr>
              <a:t>27/07/2019</a:t>
            </a:fld>
            <a:endParaRPr lang="en-GB" altLang="en-US"/>
          </a:p>
        </p:txBody>
      </p:sp>
      <p:sp>
        <p:nvSpPr>
          <p:cNvPr id="8" name="Rectangle 19"/>
          <p:cNvSpPr>
            <a:spLocks noGrp="1" noChangeArrowheads="1"/>
          </p:cNvSpPr>
          <p:nvPr>
            <p:ph type="ftr" sz="quarter" idx="12"/>
          </p:nvPr>
        </p:nvSpPr>
        <p:spPr/>
        <p:txBody>
          <a:bodyPr/>
          <a:lstStyle>
            <a:lvl1pPr>
              <a:defRPr smtClean="0"/>
            </a:lvl1pPr>
          </a:lstStyle>
          <a:p>
            <a:pPr>
              <a:defRPr/>
            </a:pPr>
            <a:r>
              <a:rPr lang="en-GB" altLang="en-US"/>
              <a:t>© The University of Sheffield</a:t>
            </a:r>
          </a:p>
        </p:txBody>
      </p:sp>
    </p:spTree>
    <p:extLst>
      <p:ext uri="{BB962C8B-B14F-4D97-AF65-F5344CB8AC3E}">
        <p14:creationId xmlns:p14="http://schemas.microsoft.com/office/powerpoint/2010/main" val="1772201874"/>
      </p:ext>
    </p:extLst>
  </p:cSld>
  <p:clrMapOvr>
    <a:overrideClrMapping bg1="dk2" tx1="lt1" bg2="dk1"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0"/>
          <p:cNvSpPr>
            <a:spLocks noGrp="1" noChangeArrowheads="1"/>
          </p:cNvSpPr>
          <p:nvPr>
            <p:ph type="dt" sz="half" idx="10"/>
          </p:nvPr>
        </p:nvSpPr>
        <p:spPr>
          <a:ln/>
        </p:spPr>
        <p:txBody>
          <a:bodyPr/>
          <a:lstStyle>
            <a:lvl1pPr>
              <a:defRPr/>
            </a:lvl1pPr>
          </a:lstStyle>
          <a:p>
            <a:pPr>
              <a:defRPr/>
            </a:pPr>
            <a:fld id="{611E972F-A851-4BC2-B292-224AB3A3C1F9}" type="datetime1">
              <a:rPr lang="en-GB" altLang="en-US"/>
              <a:pPr>
                <a:defRPr/>
              </a:pPr>
              <a:t>27/07/2019</a:t>
            </a:fld>
            <a:endParaRPr lang="en-GB" altLang="en-US">
              <a:solidFill>
                <a:srgbClr val="FFFFFF"/>
              </a:solidFill>
            </a:endParaRPr>
          </a:p>
        </p:txBody>
      </p:sp>
      <p:sp>
        <p:nvSpPr>
          <p:cNvPr id="5" name="Rectangle 11"/>
          <p:cNvSpPr>
            <a:spLocks noGrp="1" noChangeArrowheads="1"/>
          </p:cNvSpPr>
          <p:nvPr>
            <p:ph type="ftr" sz="quarter" idx="11"/>
          </p:nvPr>
        </p:nvSpPr>
        <p:spPr>
          <a:ln/>
        </p:spPr>
        <p:txBody>
          <a:bodyPr/>
          <a:lstStyle>
            <a:lvl1pPr>
              <a:defRPr/>
            </a:lvl1pPr>
          </a:lstStyle>
          <a:p>
            <a:pPr>
              <a:defRPr/>
            </a:pPr>
            <a:r>
              <a:rPr lang="en-GB" altLang="en-US"/>
              <a:t>© The University of Sheffield</a:t>
            </a:r>
            <a:endParaRPr lang="en-GB" altLang="en-US">
              <a:solidFill>
                <a:srgbClr val="FFFFFF"/>
              </a:solidFill>
            </a:endParaRPr>
          </a:p>
        </p:txBody>
      </p:sp>
      <p:sp>
        <p:nvSpPr>
          <p:cNvPr id="6" name="Rectangle 12"/>
          <p:cNvSpPr>
            <a:spLocks noGrp="1" noChangeArrowheads="1"/>
          </p:cNvSpPr>
          <p:nvPr>
            <p:ph type="sldNum" sz="quarter" idx="12"/>
          </p:nvPr>
        </p:nvSpPr>
        <p:spPr>
          <a:ln/>
        </p:spPr>
        <p:txBody>
          <a:bodyPr/>
          <a:lstStyle>
            <a:lvl1pPr>
              <a:defRPr/>
            </a:lvl1pPr>
          </a:lstStyle>
          <a:p>
            <a:pPr>
              <a:defRPr/>
            </a:pPr>
            <a:fld id="{1FF263A2-A576-47B5-BFA5-3358E9AE4AE7}" type="slidenum">
              <a:rPr lang="en-GB" altLang="en-US"/>
              <a:pPr>
                <a:defRPr/>
              </a:pPr>
              <a:t>‹#›</a:t>
            </a:fld>
            <a:endParaRPr lang="en-GB" altLang="en-US"/>
          </a:p>
        </p:txBody>
      </p:sp>
    </p:spTree>
    <p:extLst>
      <p:ext uri="{BB962C8B-B14F-4D97-AF65-F5344CB8AC3E}">
        <p14:creationId xmlns:p14="http://schemas.microsoft.com/office/powerpoint/2010/main" val="3881625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371600"/>
            <a:ext cx="2057400" cy="4724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1371600"/>
            <a:ext cx="6019800" cy="4724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0"/>
          <p:cNvSpPr>
            <a:spLocks noGrp="1" noChangeArrowheads="1"/>
          </p:cNvSpPr>
          <p:nvPr>
            <p:ph type="dt" sz="half" idx="10"/>
          </p:nvPr>
        </p:nvSpPr>
        <p:spPr>
          <a:ln/>
        </p:spPr>
        <p:txBody>
          <a:bodyPr/>
          <a:lstStyle>
            <a:lvl1pPr>
              <a:defRPr/>
            </a:lvl1pPr>
          </a:lstStyle>
          <a:p>
            <a:pPr>
              <a:defRPr/>
            </a:pPr>
            <a:fld id="{265BD9BA-C1B7-440A-8F84-21B0EFC670A2}" type="datetime1">
              <a:rPr lang="en-GB" altLang="en-US"/>
              <a:pPr>
                <a:defRPr/>
              </a:pPr>
              <a:t>27/07/2019</a:t>
            </a:fld>
            <a:endParaRPr lang="en-GB" altLang="en-US">
              <a:solidFill>
                <a:srgbClr val="FFFFFF"/>
              </a:solidFill>
            </a:endParaRPr>
          </a:p>
        </p:txBody>
      </p:sp>
      <p:sp>
        <p:nvSpPr>
          <p:cNvPr id="5" name="Rectangle 11"/>
          <p:cNvSpPr>
            <a:spLocks noGrp="1" noChangeArrowheads="1"/>
          </p:cNvSpPr>
          <p:nvPr>
            <p:ph type="ftr" sz="quarter" idx="11"/>
          </p:nvPr>
        </p:nvSpPr>
        <p:spPr>
          <a:ln/>
        </p:spPr>
        <p:txBody>
          <a:bodyPr/>
          <a:lstStyle>
            <a:lvl1pPr>
              <a:defRPr/>
            </a:lvl1pPr>
          </a:lstStyle>
          <a:p>
            <a:pPr>
              <a:defRPr/>
            </a:pPr>
            <a:r>
              <a:rPr lang="en-GB" altLang="en-US"/>
              <a:t>© The University of Sheffield</a:t>
            </a:r>
            <a:endParaRPr lang="en-GB" altLang="en-US">
              <a:solidFill>
                <a:srgbClr val="FFFFFF"/>
              </a:solidFill>
            </a:endParaRPr>
          </a:p>
        </p:txBody>
      </p:sp>
      <p:sp>
        <p:nvSpPr>
          <p:cNvPr id="6" name="Rectangle 12"/>
          <p:cNvSpPr>
            <a:spLocks noGrp="1" noChangeArrowheads="1"/>
          </p:cNvSpPr>
          <p:nvPr>
            <p:ph type="sldNum" sz="quarter" idx="12"/>
          </p:nvPr>
        </p:nvSpPr>
        <p:spPr>
          <a:ln/>
        </p:spPr>
        <p:txBody>
          <a:bodyPr/>
          <a:lstStyle>
            <a:lvl1pPr>
              <a:defRPr/>
            </a:lvl1pPr>
          </a:lstStyle>
          <a:p>
            <a:pPr>
              <a:defRPr/>
            </a:pPr>
            <a:fld id="{21E817E8-8282-46FE-932F-0BFAB88F6FF1}" type="slidenum">
              <a:rPr lang="en-GB" altLang="en-US"/>
              <a:pPr>
                <a:defRPr/>
              </a:pPr>
              <a:t>‹#›</a:t>
            </a:fld>
            <a:endParaRPr lang="en-GB" altLang="en-US"/>
          </a:p>
        </p:txBody>
      </p:sp>
    </p:spTree>
    <p:extLst>
      <p:ext uri="{BB962C8B-B14F-4D97-AF65-F5344CB8AC3E}">
        <p14:creationId xmlns:p14="http://schemas.microsoft.com/office/powerpoint/2010/main" val="3788499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371600"/>
            <a:ext cx="8229600" cy="762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09600" y="2362200"/>
            <a:ext cx="4038600" cy="3733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00600" y="2362200"/>
            <a:ext cx="4038600" cy="3733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0"/>
          <p:cNvSpPr>
            <a:spLocks noGrp="1" noChangeArrowheads="1"/>
          </p:cNvSpPr>
          <p:nvPr>
            <p:ph type="dt" sz="half" idx="10"/>
          </p:nvPr>
        </p:nvSpPr>
        <p:spPr>
          <a:ln/>
        </p:spPr>
        <p:txBody>
          <a:bodyPr/>
          <a:lstStyle>
            <a:lvl1pPr>
              <a:defRPr/>
            </a:lvl1pPr>
          </a:lstStyle>
          <a:p>
            <a:pPr>
              <a:defRPr/>
            </a:pPr>
            <a:fld id="{4171D2BD-38D1-4868-AE2D-5D49B7BA3D34}" type="datetime1">
              <a:rPr lang="en-GB" altLang="en-US"/>
              <a:pPr>
                <a:defRPr/>
              </a:pPr>
              <a:t>27/07/2019</a:t>
            </a:fld>
            <a:endParaRPr lang="en-GB" altLang="en-US">
              <a:solidFill>
                <a:srgbClr val="FFFFFF"/>
              </a:solidFill>
            </a:endParaRPr>
          </a:p>
        </p:txBody>
      </p:sp>
      <p:sp>
        <p:nvSpPr>
          <p:cNvPr id="6" name="Rectangle 11"/>
          <p:cNvSpPr>
            <a:spLocks noGrp="1" noChangeArrowheads="1"/>
          </p:cNvSpPr>
          <p:nvPr>
            <p:ph type="ftr" sz="quarter" idx="11"/>
          </p:nvPr>
        </p:nvSpPr>
        <p:spPr>
          <a:ln/>
        </p:spPr>
        <p:txBody>
          <a:bodyPr/>
          <a:lstStyle>
            <a:lvl1pPr>
              <a:defRPr/>
            </a:lvl1pPr>
          </a:lstStyle>
          <a:p>
            <a:pPr>
              <a:defRPr/>
            </a:pPr>
            <a:r>
              <a:rPr lang="en-GB" altLang="en-US"/>
              <a:t>© The University of Sheffield</a:t>
            </a:r>
            <a:endParaRPr lang="en-GB" altLang="en-US">
              <a:solidFill>
                <a:srgbClr val="FFFFFF"/>
              </a:solidFill>
            </a:endParaRPr>
          </a:p>
        </p:txBody>
      </p:sp>
      <p:sp>
        <p:nvSpPr>
          <p:cNvPr id="7" name="Rectangle 12"/>
          <p:cNvSpPr>
            <a:spLocks noGrp="1" noChangeArrowheads="1"/>
          </p:cNvSpPr>
          <p:nvPr>
            <p:ph type="sldNum" sz="quarter" idx="12"/>
          </p:nvPr>
        </p:nvSpPr>
        <p:spPr>
          <a:ln/>
        </p:spPr>
        <p:txBody>
          <a:bodyPr/>
          <a:lstStyle>
            <a:lvl1pPr>
              <a:defRPr/>
            </a:lvl1pPr>
          </a:lstStyle>
          <a:p>
            <a:pPr>
              <a:defRPr/>
            </a:pPr>
            <a:fld id="{CC392AD9-0D6B-47F8-A692-E4875D510CE7}" type="slidenum">
              <a:rPr lang="en-GB" altLang="en-US"/>
              <a:pPr>
                <a:defRPr/>
              </a:pPr>
              <a:t>‹#›</a:t>
            </a:fld>
            <a:endParaRPr lang="en-GB" altLang="en-US"/>
          </a:p>
        </p:txBody>
      </p:sp>
    </p:spTree>
    <p:extLst>
      <p:ext uri="{BB962C8B-B14F-4D97-AF65-F5344CB8AC3E}">
        <p14:creationId xmlns:p14="http://schemas.microsoft.com/office/powerpoint/2010/main" val="11292577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F7896D6-7219-4950-B68E-8FE9BF25B18B}" type="datetime1">
              <a:rPr lang="en-US"/>
              <a:pPr>
                <a:defRPr/>
              </a:pPr>
              <a:t>7/27/2019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Tree>
    <p:extLst>
      <p:ext uri="{BB962C8B-B14F-4D97-AF65-F5344CB8AC3E}">
        <p14:creationId xmlns:p14="http://schemas.microsoft.com/office/powerpoint/2010/main" val="18057270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BA5BCAF7-F6A8-448B-9A8B-256286EFD788}" type="datetime1">
              <a:rPr lang="en-US"/>
              <a:pPr>
                <a:defRPr/>
              </a:pPr>
              <a:t>7/27/2019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Tree>
    <p:extLst>
      <p:ext uri="{BB962C8B-B14F-4D97-AF65-F5344CB8AC3E}">
        <p14:creationId xmlns:p14="http://schemas.microsoft.com/office/powerpoint/2010/main" val="6487116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5F674F7A-CEED-40D0-A5BB-BB73A838404A}" type="datetime1">
              <a:rPr lang="en-US"/>
              <a:pPr>
                <a:defRPr/>
              </a:pPr>
              <a:t>7/27/2019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Tree>
    <p:extLst>
      <p:ext uri="{BB962C8B-B14F-4D97-AF65-F5344CB8AC3E}">
        <p14:creationId xmlns:p14="http://schemas.microsoft.com/office/powerpoint/2010/main" val="2710448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381000" y="2819400"/>
            <a:ext cx="4038600" cy="3306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72000" y="2819400"/>
            <a:ext cx="4038600" cy="3306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20B7C953-1D41-4004-BB32-3B3762399DE3}" type="datetime1">
              <a:rPr lang="en-US"/>
              <a:pPr>
                <a:defRPr/>
              </a:pPr>
              <a:t>7/27/2019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Tree>
    <p:extLst>
      <p:ext uri="{BB962C8B-B14F-4D97-AF65-F5344CB8AC3E}">
        <p14:creationId xmlns:p14="http://schemas.microsoft.com/office/powerpoint/2010/main" val="5383488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80222DE9-26CB-470B-84C0-BB261687A3CA}" type="datetime1">
              <a:rPr lang="en-US"/>
              <a:pPr>
                <a:defRPr/>
              </a:pPr>
              <a:t>7/27/2019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GB"/>
          </a:p>
        </p:txBody>
      </p:sp>
    </p:spTree>
    <p:extLst>
      <p:ext uri="{BB962C8B-B14F-4D97-AF65-F5344CB8AC3E}">
        <p14:creationId xmlns:p14="http://schemas.microsoft.com/office/powerpoint/2010/main" val="15697659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5B43DAD-03BB-41EB-9BE1-21D48B8CFBFA}" type="datetime1">
              <a:rPr lang="en-US"/>
              <a:pPr>
                <a:defRPr/>
              </a:pPr>
              <a:t>7/27/2019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GB"/>
          </a:p>
        </p:txBody>
      </p:sp>
    </p:spTree>
    <p:extLst>
      <p:ext uri="{BB962C8B-B14F-4D97-AF65-F5344CB8AC3E}">
        <p14:creationId xmlns:p14="http://schemas.microsoft.com/office/powerpoint/2010/main" val="17790227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DBD1F70-E6BC-42D2-98BA-FC5F576BB767}" type="datetime1">
              <a:rPr lang="en-US"/>
              <a:pPr>
                <a:defRPr/>
              </a:pPr>
              <a:t>7/27/2019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GB"/>
          </a:p>
        </p:txBody>
      </p:sp>
    </p:spTree>
    <p:extLst>
      <p:ext uri="{BB962C8B-B14F-4D97-AF65-F5344CB8AC3E}">
        <p14:creationId xmlns:p14="http://schemas.microsoft.com/office/powerpoint/2010/main" val="2808523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0"/>
          <p:cNvSpPr>
            <a:spLocks noGrp="1" noChangeArrowheads="1"/>
          </p:cNvSpPr>
          <p:nvPr>
            <p:ph type="dt" sz="half" idx="10"/>
          </p:nvPr>
        </p:nvSpPr>
        <p:spPr>
          <a:ln/>
        </p:spPr>
        <p:txBody>
          <a:bodyPr/>
          <a:lstStyle>
            <a:lvl1pPr>
              <a:defRPr/>
            </a:lvl1pPr>
          </a:lstStyle>
          <a:p>
            <a:pPr>
              <a:defRPr/>
            </a:pPr>
            <a:fld id="{C92EC1AD-9B24-4A82-95FE-67849B20CBDD}" type="datetime1">
              <a:rPr lang="en-GB" altLang="en-US"/>
              <a:pPr>
                <a:defRPr/>
              </a:pPr>
              <a:t>27/07/2019</a:t>
            </a:fld>
            <a:endParaRPr lang="en-GB" altLang="en-US">
              <a:solidFill>
                <a:srgbClr val="FFFFFF"/>
              </a:solidFill>
            </a:endParaRPr>
          </a:p>
        </p:txBody>
      </p:sp>
      <p:sp>
        <p:nvSpPr>
          <p:cNvPr id="5" name="Rectangle 11"/>
          <p:cNvSpPr>
            <a:spLocks noGrp="1" noChangeArrowheads="1"/>
          </p:cNvSpPr>
          <p:nvPr>
            <p:ph type="ftr" sz="quarter" idx="11"/>
          </p:nvPr>
        </p:nvSpPr>
        <p:spPr>
          <a:ln/>
        </p:spPr>
        <p:txBody>
          <a:bodyPr/>
          <a:lstStyle>
            <a:lvl1pPr>
              <a:defRPr/>
            </a:lvl1pPr>
          </a:lstStyle>
          <a:p>
            <a:pPr>
              <a:defRPr/>
            </a:pPr>
            <a:r>
              <a:rPr lang="en-GB" altLang="en-US"/>
              <a:t>© The University of Sheffield</a:t>
            </a:r>
            <a:endParaRPr lang="en-GB" altLang="en-US">
              <a:solidFill>
                <a:srgbClr val="FFFFFF"/>
              </a:solidFill>
            </a:endParaRPr>
          </a:p>
        </p:txBody>
      </p:sp>
      <p:sp>
        <p:nvSpPr>
          <p:cNvPr id="6" name="Rectangle 12"/>
          <p:cNvSpPr>
            <a:spLocks noGrp="1" noChangeArrowheads="1"/>
          </p:cNvSpPr>
          <p:nvPr>
            <p:ph type="sldNum" sz="quarter" idx="12"/>
          </p:nvPr>
        </p:nvSpPr>
        <p:spPr>
          <a:ln/>
        </p:spPr>
        <p:txBody>
          <a:bodyPr/>
          <a:lstStyle>
            <a:lvl1pPr>
              <a:defRPr/>
            </a:lvl1pPr>
          </a:lstStyle>
          <a:p>
            <a:pPr>
              <a:defRPr/>
            </a:pPr>
            <a:fld id="{C6AACCF0-070E-43B4-8CEF-C0307C0046A7}" type="slidenum">
              <a:rPr lang="en-GB" altLang="en-US"/>
              <a:pPr>
                <a:defRPr/>
              </a:pPr>
              <a:t>‹#›</a:t>
            </a:fld>
            <a:endParaRPr lang="en-GB" altLang="en-US"/>
          </a:p>
        </p:txBody>
      </p:sp>
    </p:spTree>
    <p:extLst>
      <p:ext uri="{BB962C8B-B14F-4D97-AF65-F5344CB8AC3E}">
        <p14:creationId xmlns:p14="http://schemas.microsoft.com/office/powerpoint/2010/main" val="35789802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B1538175-C92B-45EE-A2D3-7CE9E21B67C3}" type="datetime1">
              <a:rPr lang="en-US"/>
              <a:pPr>
                <a:defRPr/>
              </a:pPr>
              <a:t>7/27/2019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Tree>
    <p:extLst>
      <p:ext uri="{BB962C8B-B14F-4D97-AF65-F5344CB8AC3E}">
        <p14:creationId xmlns:p14="http://schemas.microsoft.com/office/powerpoint/2010/main" val="39172968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5D1DAC5B-F903-48A7-BC88-0962D6015C59}" type="datetime1">
              <a:rPr lang="en-US"/>
              <a:pPr>
                <a:defRPr/>
              </a:pPr>
              <a:t>7/27/2019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Tree>
    <p:extLst>
      <p:ext uri="{BB962C8B-B14F-4D97-AF65-F5344CB8AC3E}">
        <p14:creationId xmlns:p14="http://schemas.microsoft.com/office/powerpoint/2010/main" val="28603890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A313D323-CD01-4D62-92F2-F13FDF394043}" type="datetime1">
              <a:rPr lang="en-US"/>
              <a:pPr>
                <a:defRPr/>
              </a:pPr>
              <a:t>7/27/2019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Tree>
    <p:extLst>
      <p:ext uri="{BB962C8B-B14F-4D97-AF65-F5344CB8AC3E}">
        <p14:creationId xmlns:p14="http://schemas.microsoft.com/office/powerpoint/2010/main" val="32267043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1676400"/>
            <a:ext cx="2057400" cy="44497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381000" y="1676400"/>
            <a:ext cx="6019800" cy="44497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7D365327-DF52-4FAC-A7CA-B1DD43421CBC}" type="datetime1">
              <a:rPr lang="en-US"/>
              <a:pPr>
                <a:defRPr/>
              </a:pPr>
              <a:t>7/27/2019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Tree>
    <p:extLst>
      <p:ext uri="{BB962C8B-B14F-4D97-AF65-F5344CB8AC3E}">
        <p14:creationId xmlns:p14="http://schemas.microsoft.com/office/powerpoint/2010/main" val="3221881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dt" sz="half" idx="10"/>
          </p:nvPr>
        </p:nvSpPr>
        <p:spPr>
          <a:ln/>
        </p:spPr>
        <p:txBody>
          <a:bodyPr/>
          <a:lstStyle>
            <a:lvl1pPr>
              <a:defRPr/>
            </a:lvl1pPr>
          </a:lstStyle>
          <a:p>
            <a:pPr>
              <a:defRPr/>
            </a:pPr>
            <a:fld id="{2F662943-57C8-45A2-961F-38A1C9A00580}" type="datetime1">
              <a:rPr lang="en-GB" altLang="en-US"/>
              <a:pPr>
                <a:defRPr/>
              </a:pPr>
              <a:t>27/07/2019</a:t>
            </a:fld>
            <a:endParaRPr lang="en-GB" altLang="en-US">
              <a:solidFill>
                <a:srgbClr val="FFFFFF"/>
              </a:solidFill>
            </a:endParaRPr>
          </a:p>
        </p:txBody>
      </p:sp>
      <p:sp>
        <p:nvSpPr>
          <p:cNvPr id="5" name="Rectangle 11"/>
          <p:cNvSpPr>
            <a:spLocks noGrp="1" noChangeArrowheads="1"/>
          </p:cNvSpPr>
          <p:nvPr>
            <p:ph type="ftr" sz="quarter" idx="11"/>
          </p:nvPr>
        </p:nvSpPr>
        <p:spPr>
          <a:ln/>
        </p:spPr>
        <p:txBody>
          <a:bodyPr/>
          <a:lstStyle>
            <a:lvl1pPr>
              <a:defRPr/>
            </a:lvl1pPr>
          </a:lstStyle>
          <a:p>
            <a:pPr>
              <a:defRPr/>
            </a:pPr>
            <a:r>
              <a:rPr lang="en-GB" altLang="en-US"/>
              <a:t>© The University of Sheffield</a:t>
            </a:r>
            <a:endParaRPr lang="en-GB" altLang="en-US">
              <a:solidFill>
                <a:srgbClr val="FFFFFF"/>
              </a:solidFill>
            </a:endParaRPr>
          </a:p>
        </p:txBody>
      </p:sp>
      <p:sp>
        <p:nvSpPr>
          <p:cNvPr id="6" name="Rectangle 12"/>
          <p:cNvSpPr>
            <a:spLocks noGrp="1" noChangeArrowheads="1"/>
          </p:cNvSpPr>
          <p:nvPr>
            <p:ph type="sldNum" sz="quarter" idx="12"/>
          </p:nvPr>
        </p:nvSpPr>
        <p:spPr>
          <a:ln/>
        </p:spPr>
        <p:txBody>
          <a:bodyPr/>
          <a:lstStyle>
            <a:lvl1pPr>
              <a:defRPr/>
            </a:lvl1pPr>
          </a:lstStyle>
          <a:p>
            <a:pPr>
              <a:defRPr/>
            </a:pPr>
            <a:fld id="{32BDC8C3-34CB-4334-898A-2C2925D35840}" type="slidenum">
              <a:rPr lang="en-GB" altLang="en-US"/>
              <a:pPr>
                <a:defRPr/>
              </a:pPr>
              <a:t>‹#›</a:t>
            </a:fld>
            <a:endParaRPr lang="en-GB" altLang="en-US"/>
          </a:p>
        </p:txBody>
      </p:sp>
    </p:spTree>
    <p:extLst>
      <p:ext uri="{BB962C8B-B14F-4D97-AF65-F5344CB8AC3E}">
        <p14:creationId xmlns:p14="http://schemas.microsoft.com/office/powerpoint/2010/main" val="610872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2362200"/>
            <a:ext cx="40386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00600" y="2362200"/>
            <a:ext cx="40386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0"/>
          <p:cNvSpPr>
            <a:spLocks noGrp="1" noChangeArrowheads="1"/>
          </p:cNvSpPr>
          <p:nvPr>
            <p:ph type="dt" sz="half" idx="10"/>
          </p:nvPr>
        </p:nvSpPr>
        <p:spPr>
          <a:ln/>
        </p:spPr>
        <p:txBody>
          <a:bodyPr/>
          <a:lstStyle>
            <a:lvl1pPr>
              <a:defRPr/>
            </a:lvl1pPr>
          </a:lstStyle>
          <a:p>
            <a:pPr>
              <a:defRPr/>
            </a:pPr>
            <a:fld id="{13696071-F46E-47CF-B387-51CBD107B8CD}" type="datetime1">
              <a:rPr lang="en-GB" altLang="en-US"/>
              <a:pPr>
                <a:defRPr/>
              </a:pPr>
              <a:t>27/07/2019</a:t>
            </a:fld>
            <a:endParaRPr lang="en-GB" altLang="en-US">
              <a:solidFill>
                <a:srgbClr val="FFFFFF"/>
              </a:solidFill>
            </a:endParaRPr>
          </a:p>
        </p:txBody>
      </p:sp>
      <p:sp>
        <p:nvSpPr>
          <p:cNvPr id="6" name="Rectangle 11"/>
          <p:cNvSpPr>
            <a:spLocks noGrp="1" noChangeArrowheads="1"/>
          </p:cNvSpPr>
          <p:nvPr>
            <p:ph type="ftr" sz="quarter" idx="11"/>
          </p:nvPr>
        </p:nvSpPr>
        <p:spPr>
          <a:ln/>
        </p:spPr>
        <p:txBody>
          <a:bodyPr/>
          <a:lstStyle>
            <a:lvl1pPr>
              <a:defRPr/>
            </a:lvl1pPr>
          </a:lstStyle>
          <a:p>
            <a:pPr>
              <a:defRPr/>
            </a:pPr>
            <a:r>
              <a:rPr lang="en-GB" altLang="en-US"/>
              <a:t>© The University of Sheffield</a:t>
            </a:r>
            <a:endParaRPr lang="en-GB" altLang="en-US">
              <a:solidFill>
                <a:srgbClr val="FFFFFF"/>
              </a:solidFill>
            </a:endParaRPr>
          </a:p>
        </p:txBody>
      </p:sp>
      <p:sp>
        <p:nvSpPr>
          <p:cNvPr id="7" name="Rectangle 12"/>
          <p:cNvSpPr>
            <a:spLocks noGrp="1" noChangeArrowheads="1"/>
          </p:cNvSpPr>
          <p:nvPr>
            <p:ph type="sldNum" sz="quarter" idx="12"/>
          </p:nvPr>
        </p:nvSpPr>
        <p:spPr>
          <a:ln/>
        </p:spPr>
        <p:txBody>
          <a:bodyPr/>
          <a:lstStyle>
            <a:lvl1pPr>
              <a:defRPr/>
            </a:lvl1pPr>
          </a:lstStyle>
          <a:p>
            <a:pPr>
              <a:defRPr/>
            </a:pPr>
            <a:fld id="{140720CB-F30F-4E89-A776-309BF5B66746}" type="slidenum">
              <a:rPr lang="en-GB" altLang="en-US"/>
              <a:pPr>
                <a:defRPr/>
              </a:pPr>
              <a:t>‹#›</a:t>
            </a:fld>
            <a:endParaRPr lang="en-GB" altLang="en-US"/>
          </a:p>
        </p:txBody>
      </p:sp>
    </p:spTree>
    <p:extLst>
      <p:ext uri="{BB962C8B-B14F-4D97-AF65-F5344CB8AC3E}">
        <p14:creationId xmlns:p14="http://schemas.microsoft.com/office/powerpoint/2010/main" val="40575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10"/>
          <p:cNvSpPr>
            <a:spLocks noGrp="1" noChangeArrowheads="1"/>
          </p:cNvSpPr>
          <p:nvPr>
            <p:ph type="dt" sz="half" idx="10"/>
          </p:nvPr>
        </p:nvSpPr>
        <p:spPr>
          <a:ln/>
        </p:spPr>
        <p:txBody>
          <a:bodyPr/>
          <a:lstStyle>
            <a:lvl1pPr>
              <a:defRPr/>
            </a:lvl1pPr>
          </a:lstStyle>
          <a:p>
            <a:pPr>
              <a:defRPr/>
            </a:pPr>
            <a:fld id="{C4C1254C-3920-419B-8344-F85E7BA8B0E3}" type="datetime1">
              <a:rPr lang="en-GB" altLang="en-US"/>
              <a:pPr>
                <a:defRPr/>
              </a:pPr>
              <a:t>27/07/2019</a:t>
            </a:fld>
            <a:endParaRPr lang="en-GB" altLang="en-US">
              <a:solidFill>
                <a:srgbClr val="FFFFFF"/>
              </a:solidFill>
            </a:endParaRPr>
          </a:p>
        </p:txBody>
      </p:sp>
      <p:sp>
        <p:nvSpPr>
          <p:cNvPr id="8" name="Rectangle 11"/>
          <p:cNvSpPr>
            <a:spLocks noGrp="1" noChangeArrowheads="1"/>
          </p:cNvSpPr>
          <p:nvPr>
            <p:ph type="ftr" sz="quarter" idx="11"/>
          </p:nvPr>
        </p:nvSpPr>
        <p:spPr>
          <a:ln/>
        </p:spPr>
        <p:txBody>
          <a:bodyPr/>
          <a:lstStyle>
            <a:lvl1pPr>
              <a:defRPr/>
            </a:lvl1pPr>
          </a:lstStyle>
          <a:p>
            <a:pPr>
              <a:defRPr/>
            </a:pPr>
            <a:r>
              <a:rPr lang="en-GB" altLang="en-US"/>
              <a:t>© The University of Sheffield</a:t>
            </a:r>
            <a:endParaRPr lang="en-GB" altLang="en-US">
              <a:solidFill>
                <a:srgbClr val="FFFFFF"/>
              </a:solidFill>
            </a:endParaRPr>
          </a:p>
        </p:txBody>
      </p:sp>
      <p:sp>
        <p:nvSpPr>
          <p:cNvPr id="9" name="Rectangle 12"/>
          <p:cNvSpPr>
            <a:spLocks noGrp="1" noChangeArrowheads="1"/>
          </p:cNvSpPr>
          <p:nvPr>
            <p:ph type="sldNum" sz="quarter" idx="12"/>
          </p:nvPr>
        </p:nvSpPr>
        <p:spPr>
          <a:ln/>
        </p:spPr>
        <p:txBody>
          <a:bodyPr/>
          <a:lstStyle>
            <a:lvl1pPr>
              <a:defRPr/>
            </a:lvl1pPr>
          </a:lstStyle>
          <a:p>
            <a:pPr>
              <a:defRPr/>
            </a:pPr>
            <a:fld id="{F04E8024-8E21-4FDE-8366-C77266E25811}" type="slidenum">
              <a:rPr lang="en-GB" altLang="en-US"/>
              <a:pPr>
                <a:defRPr/>
              </a:pPr>
              <a:t>‹#›</a:t>
            </a:fld>
            <a:endParaRPr lang="en-GB" altLang="en-US"/>
          </a:p>
        </p:txBody>
      </p:sp>
    </p:spTree>
    <p:extLst>
      <p:ext uri="{BB962C8B-B14F-4D97-AF65-F5344CB8AC3E}">
        <p14:creationId xmlns:p14="http://schemas.microsoft.com/office/powerpoint/2010/main" val="490605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10"/>
          <p:cNvSpPr>
            <a:spLocks noGrp="1" noChangeArrowheads="1"/>
          </p:cNvSpPr>
          <p:nvPr>
            <p:ph type="dt" sz="half" idx="10"/>
          </p:nvPr>
        </p:nvSpPr>
        <p:spPr>
          <a:ln/>
        </p:spPr>
        <p:txBody>
          <a:bodyPr/>
          <a:lstStyle>
            <a:lvl1pPr>
              <a:defRPr/>
            </a:lvl1pPr>
          </a:lstStyle>
          <a:p>
            <a:pPr>
              <a:defRPr/>
            </a:pPr>
            <a:fld id="{80D5E204-6DB1-4807-BE2A-741ED5175175}" type="datetime1">
              <a:rPr lang="en-GB" altLang="en-US"/>
              <a:pPr>
                <a:defRPr/>
              </a:pPr>
              <a:t>27/07/2019</a:t>
            </a:fld>
            <a:endParaRPr lang="en-GB" altLang="en-US">
              <a:solidFill>
                <a:srgbClr val="FFFFFF"/>
              </a:solidFill>
            </a:endParaRPr>
          </a:p>
        </p:txBody>
      </p:sp>
      <p:sp>
        <p:nvSpPr>
          <p:cNvPr id="4" name="Rectangle 11"/>
          <p:cNvSpPr>
            <a:spLocks noGrp="1" noChangeArrowheads="1"/>
          </p:cNvSpPr>
          <p:nvPr>
            <p:ph type="ftr" sz="quarter" idx="11"/>
          </p:nvPr>
        </p:nvSpPr>
        <p:spPr>
          <a:ln/>
        </p:spPr>
        <p:txBody>
          <a:bodyPr/>
          <a:lstStyle>
            <a:lvl1pPr>
              <a:defRPr/>
            </a:lvl1pPr>
          </a:lstStyle>
          <a:p>
            <a:pPr>
              <a:defRPr/>
            </a:pPr>
            <a:r>
              <a:rPr lang="en-GB" altLang="en-US"/>
              <a:t>© The University of Sheffield</a:t>
            </a:r>
            <a:endParaRPr lang="en-GB" altLang="en-US">
              <a:solidFill>
                <a:srgbClr val="FFFFFF"/>
              </a:solidFill>
            </a:endParaRPr>
          </a:p>
        </p:txBody>
      </p:sp>
      <p:sp>
        <p:nvSpPr>
          <p:cNvPr id="5" name="Rectangle 12"/>
          <p:cNvSpPr>
            <a:spLocks noGrp="1" noChangeArrowheads="1"/>
          </p:cNvSpPr>
          <p:nvPr>
            <p:ph type="sldNum" sz="quarter" idx="12"/>
          </p:nvPr>
        </p:nvSpPr>
        <p:spPr>
          <a:ln/>
        </p:spPr>
        <p:txBody>
          <a:bodyPr/>
          <a:lstStyle>
            <a:lvl1pPr>
              <a:defRPr/>
            </a:lvl1pPr>
          </a:lstStyle>
          <a:p>
            <a:pPr>
              <a:defRPr/>
            </a:pPr>
            <a:fld id="{2F78D380-9B1B-40BB-81EE-B8FB11B68118}" type="slidenum">
              <a:rPr lang="en-GB" altLang="en-US"/>
              <a:pPr>
                <a:defRPr/>
              </a:pPr>
              <a:t>‹#›</a:t>
            </a:fld>
            <a:endParaRPr lang="en-GB" altLang="en-US"/>
          </a:p>
        </p:txBody>
      </p:sp>
    </p:spTree>
    <p:extLst>
      <p:ext uri="{BB962C8B-B14F-4D97-AF65-F5344CB8AC3E}">
        <p14:creationId xmlns:p14="http://schemas.microsoft.com/office/powerpoint/2010/main" val="1546413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fld id="{A3E2F67B-495C-412F-B36E-5F4A98447CA9}" type="datetime1">
              <a:rPr lang="en-GB" altLang="en-US"/>
              <a:pPr>
                <a:defRPr/>
              </a:pPr>
              <a:t>27/07/2019</a:t>
            </a:fld>
            <a:endParaRPr lang="en-GB" altLang="en-US">
              <a:solidFill>
                <a:srgbClr val="FFFFFF"/>
              </a:solidFill>
            </a:endParaRPr>
          </a:p>
        </p:txBody>
      </p:sp>
      <p:sp>
        <p:nvSpPr>
          <p:cNvPr id="3" name="Rectangle 11"/>
          <p:cNvSpPr>
            <a:spLocks noGrp="1" noChangeArrowheads="1"/>
          </p:cNvSpPr>
          <p:nvPr>
            <p:ph type="ftr" sz="quarter" idx="11"/>
          </p:nvPr>
        </p:nvSpPr>
        <p:spPr>
          <a:ln/>
        </p:spPr>
        <p:txBody>
          <a:bodyPr/>
          <a:lstStyle>
            <a:lvl1pPr>
              <a:defRPr/>
            </a:lvl1pPr>
          </a:lstStyle>
          <a:p>
            <a:pPr>
              <a:defRPr/>
            </a:pPr>
            <a:r>
              <a:rPr lang="en-GB" altLang="en-US"/>
              <a:t>© The University of Sheffield</a:t>
            </a:r>
            <a:endParaRPr lang="en-GB" altLang="en-US">
              <a:solidFill>
                <a:srgbClr val="FFFFFF"/>
              </a:solidFill>
            </a:endParaRPr>
          </a:p>
        </p:txBody>
      </p:sp>
      <p:sp>
        <p:nvSpPr>
          <p:cNvPr id="4" name="Rectangle 12"/>
          <p:cNvSpPr>
            <a:spLocks noGrp="1" noChangeArrowheads="1"/>
          </p:cNvSpPr>
          <p:nvPr>
            <p:ph type="sldNum" sz="quarter" idx="12"/>
          </p:nvPr>
        </p:nvSpPr>
        <p:spPr>
          <a:ln/>
        </p:spPr>
        <p:txBody>
          <a:bodyPr/>
          <a:lstStyle>
            <a:lvl1pPr>
              <a:defRPr/>
            </a:lvl1pPr>
          </a:lstStyle>
          <a:p>
            <a:pPr>
              <a:defRPr/>
            </a:pPr>
            <a:fld id="{99A72346-7E95-4B9E-96F9-72C5222FEA1D}" type="slidenum">
              <a:rPr lang="en-GB" altLang="en-US"/>
              <a:pPr>
                <a:defRPr/>
              </a:pPr>
              <a:t>‹#›</a:t>
            </a:fld>
            <a:endParaRPr lang="en-GB" altLang="en-US"/>
          </a:p>
        </p:txBody>
      </p:sp>
    </p:spTree>
    <p:extLst>
      <p:ext uri="{BB962C8B-B14F-4D97-AF65-F5344CB8AC3E}">
        <p14:creationId xmlns:p14="http://schemas.microsoft.com/office/powerpoint/2010/main" val="2495093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fld id="{0551C7E0-B4FC-40B0-8B50-6B2F05F901C8}" type="datetime1">
              <a:rPr lang="en-GB" altLang="en-US"/>
              <a:pPr>
                <a:defRPr/>
              </a:pPr>
              <a:t>27/07/2019</a:t>
            </a:fld>
            <a:endParaRPr lang="en-GB" altLang="en-US">
              <a:solidFill>
                <a:srgbClr val="FFFFFF"/>
              </a:solidFill>
            </a:endParaRPr>
          </a:p>
        </p:txBody>
      </p:sp>
      <p:sp>
        <p:nvSpPr>
          <p:cNvPr id="6" name="Rectangle 11"/>
          <p:cNvSpPr>
            <a:spLocks noGrp="1" noChangeArrowheads="1"/>
          </p:cNvSpPr>
          <p:nvPr>
            <p:ph type="ftr" sz="quarter" idx="11"/>
          </p:nvPr>
        </p:nvSpPr>
        <p:spPr>
          <a:ln/>
        </p:spPr>
        <p:txBody>
          <a:bodyPr/>
          <a:lstStyle>
            <a:lvl1pPr>
              <a:defRPr/>
            </a:lvl1pPr>
          </a:lstStyle>
          <a:p>
            <a:pPr>
              <a:defRPr/>
            </a:pPr>
            <a:r>
              <a:rPr lang="en-GB" altLang="en-US"/>
              <a:t>© The University of Sheffield</a:t>
            </a:r>
            <a:endParaRPr lang="en-GB" altLang="en-US">
              <a:solidFill>
                <a:srgbClr val="FFFFFF"/>
              </a:solidFill>
            </a:endParaRPr>
          </a:p>
        </p:txBody>
      </p:sp>
      <p:sp>
        <p:nvSpPr>
          <p:cNvPr id="7" name="Rectangle 12"/>
          <p:cNvSpPr>
            <a:spLocks noGrp="1" noChangeArrowheads="1"/>
          </p:cNvSpPr>
          <p:nvPr>
            <p:ph type="sldNum" sz="quarter" idx="12"/>
          </p:nvPr>
        </p:nvSpPr>
        <p:spPr>
          <a:ln/>
        </p:spPr>
        <p:txBody>
          <a:bodyPr/>
          <a:lstStyle>
            <a:lvl1pPr>
              <a:defRPr/>
            </a:lvl1pPr>
          </a:lstStyle>
          <a:p>
            <a:pPr>
              <a:defRPr/>
            </a:pPr>
            <a:fld id="{CD69918D-6B98-44D2-A9EA-9363E06AAC34}" type="slidenum">
              <a:rPr lang="en-GB" altLang="en-US"/>
              <a:pPr>
                <a:defRPr/>
              </a:pPr>
              <a:t>‹#›</a:t>
            </a:fld>
            <a:endParaRPr lang="en-GB" altLang="en-US"/>
          </a:p>
        </p:txBody>
      </p:sp>
    </p:spTree>
    <p:extLst>
      <p:ext uri="{BB962C8B-B14F-4D97-AF65-F5344CB8AC3E}">
        <p14:creationId xmlns:p14="http://schemas.microsoft.com/office/powerpoint/2010/main" val="2418036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fld id="{86510F03-9D8E-4D36-B068-38D998994634}" type="datetime1">
              <a:rPr lang="en-GB" altLang="en-US"/>
              <a:pPr>
                <a:defRPr/>
              </a:pPr>
              <a:t>27/07/2019</a:t>
            </a:fld>
            <a:endParaRPr lang="en-GB" altLang="en-US">
              <a:solidFill>
                <a:srgbClr val="FFFFFF"/>
              </a:solidFill>
            </a:endParaRPr>
          </a:p>
        </p:txBody>
      </p:sp>
      <p:sp>
        <p:nvSpPr>
          <p:cNvPr id="6" name="Rectangle 11"/>
          <p:cNvSpPr>
            <a:spLocks noGrp="1" noChangeArrowheads="1"/>
          </p:cNvSpPr>
          <p:nvPr>
            <p:ph type="ftr" sz="quarter" idx="11"/>
          </p:nvPr>
        </p:nvSpPr>
        <p:spPr>
          <a:ln/>
        </p:spPr>
        <p:txBody>
          <a:bodyPr/>
          <a:lstStyle>
            <a:lvl1pPr>
              <a:defRPr/>
            </a:lvl1pPr>
          </a:lstStyle>
          <a:p>
            <a:pPr>
              <a:defRPr/>
            </a:pPr>
            <a:r>
              <a:rPr lang="en-GB" altLang="en-US"/>
              <a:t>© The University of Sheffield</a:t>
            </a:r>
            <a:endParaRPr lang="en-GB" altLang="en-US">
              <a:solidFill>
                <a:srgbClr val="FFFFFF"/>
              </a:solidFill>
            </a:endParaRPr>
          </a:p>
        </p:txBody>
      </p:sp>
      <p:sp>
        <p:nvSpPr>
          <p:cNvPr id="7" name="Rectangle 12"/>
          <p:cNvSpPr>
            <a:spLocks noGrp="1" noChangeArrowheads="1"/>
          </p:cNvSpPr>
          <p:nvPr>
            <p:ph type="sldNum" sz="quarter" idx="12"/>
          </p:nvPr>
        </p:nvSpPr>
        <p:spPr>
          <a:ln/>
        </p:spPr>
        <p:txBody>
          <a:bodyPr/>
          <a:lstStyle>
            <a:lvl1pPr>
              <a:defRPr/>
            </a:lvl1pPr>
          </a:lstStyle>
          <a:p>
            <a:pPr>
              <a:defRPr/>
            </a:pPr>
            <a:fld id="{BC949985-669A-4EB3-9EEF-D536F9F9C402}" type="slidenum">
              <a:rPr lang="en-GB" altLang="en-US"/>
              <a:pPr>
                <a:defRPr/>
              </a:pPr>
              <a:t>‹#›</a:t>
            </a:fld>
            <a:endParaRPr lang="en-GB" altLang="en-US"/>
          </a:p>
        </p:txBody>
      </p:sp>
    </p:spTree>
    <p:extLst>
      <p:ext uri="{BB962C8B-B14F-4D97-AF65-F5344CB8AC3E}">
        <p14:creationId xmlns:p14="http://schemas.microsoft.com/office/powerpoint/2010/main" val="2099341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1371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663575" y="2362200"/>
            <a:ext cx="8229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endParaRPr lang="en-GB" altLang="en-US"/>
          </a:p>
        </p:txBody>
      </p:sp>
      <p:sp>
        <p:nvSpPr>
          <p:cNvPr id="1034" name="Rectangle 10"/>
          <p:cNvSpPr>
            <a:spLocks noGrp="1" noChangeArrowheads="1"/>
          </p:cNvSpPr>
          <p:nvPr>
            <p:ph type="dt" sz="half" idx="2"/>
          </p:nvPr>
        </p:nvSpPr>
        <p:spPr bwMode="auto">
          <a:xfrm>
            <a:off x="685800" y="6553200"/>
            <a:ext cx="9144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000" smtClean="0">
                <a:solidFill>
                  <a:srgbClr val="2A196F"/>
                </a:solidFill>
                <a:latin typeface="TUOS Blake" pitchFamily="34" charset="0"/>
              </a:defRPr>
            </a:lvl1pPr>
          </a:lstStyle>
          <a:p>
            <a:pPr>
              <a:defRPr/>
            </a:pPr>
            <a:fld id="{50818BE5-6789-453C-90F6-95EE5D640F1F}" type="datetime1">
              <a:rPr lang="en-GB" altLang="en-US"/>
              <a:pPr>
                <a:defRPr/>
              </a:pPr>
              <a:t>27/07/2019</a:t>
            </a:fld>
            <a:endParaRPr lang="en-GB" altLang="en-US">
              <a:solidFill>
                <a:srgbClr val="FFFFFF"/>
              </a:solidFill>
            </a:endParaRPr>
          </a:p>
        </p:txBody>
      </p:sp>
      <p:sp>
        <p:nvSpPr>
          <p:cNvPr id="1035" name="Rectangle 11"/>
          <p:cNvSpPr>
            <a:spLocks noGrp="1" noChangeArrowheads="1"/>
          </p:cNvSpPr>
          <p:nvPr>
            <p:ph type="ftr" sz="quarter" idx="3"/>
          </p:nvPr>
        </p:nvSpPr>
        <p:spPr bwMode="auto">
          <a:xfrm>
            <a:off x="1371600" y="6553200"/>
            <a:ext cx="5181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000" smtClean="0">
                <a:solidFill>
                  <a:srgbClr val="2A196F"/>
                </a:solidFill>
                <a:latin typeface="TUOS Blake" pitchFamily="34" charset="0"/>
              </a:defRPr>
            </a:lvl1pPr>
          </a:lstStyle>
          <a:p>
            <a:pPr>
              <a:defRPr/>
            </a:pPr>
            <a:r>
              <a:rPr lang="en-GB" altLang="en-US"/>
              <a:t>© The University of Sheffield</a:t>
            </a:r>
            <a:endParaRPr lang="en-GB" altLang="en-US">
              <a:solidFill>
                <a:srgbClr val="FFFFFF"/>
              </a:solidFill>
            </a:endParaRPr>
          </a:p>
        </p:txBody>
      </p:sp>
      <p:sp>
        <p:nvSpPr>
          <p:cNvPr id="1036" name="Rectangle 12"/>
          <p:cNvSpPr>
            <a:spLocks noGrp="1" noChangeArrowheads="1"/>
          </p:cNvSpPr>
          <p:nvPr>
            <p:ph type="sldNum" sz="quarter" idx="4"/>
          </p:nvPr>
        </p:nvSpPr>
        <p:spPr bwMode="auto">
          <a:xfrm>
            <a:off x="7010400" y="152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800" smtClean="0">
                <a:solidFill>
                  <a:srgbClr val="2A196F"/>
                </a:solidFill>
              </a:defRPr>
            </a:lvl1pPr>
          </a:lstStyle>
          <a:p>
            <a:pPr>
              <a:defRPr/>
            </a:pPr>
            <a:fld id="{36C1FC0B-9C6B-4AE8-96D9-B394E95942E9}" type="slidenum">
              <a:rPr lang="en-GB" altLang="en-US"/>
              <a:pPr>
                <a:defRPr/>
              </a:pPr>
              <a:t>‹#›</a:t>
            </a:fld>
            <a:endParaRPr lang="en-GB" altLang="en-US"/>
          </a:p>
        </p:txBody>
      </p:sp>
      <p:pic>
        <p:nvPicPr>
          <p:cNvPr id="1031" name="Picture 3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152400"/>
            <a:ext cx="24257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9" descr="KB Transparent -Student-Experience-Survey-Logo_CMYK.png"/>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308850" y="6237288"/>
            <a:ext cx="1731963"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2"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hf hdr="0"/>
  <p:txStyles>
    <p:titleStyle>
      <a:lvl1pPr algn="l" rtl="0" eaLnBrk="0" fontAlgn="base" hangingPunct="0">
        <a:lnSpc>
          <a:spcPct val="83000"/>
        </a:lnSpc>
        <a:spcBef>
          <a:spcPct val="0"/>
        </a:spcBef>
        <a:spcAft>
          <a:spcPct val="0"/>
        </a:spcAft>
        <a:defRPr sz="4400">
          <a:solidFill>
            <a:srgbClr val="2A196F"/>
          </a:solidFill>
          <a:latin typeface="+mj-lt"/>
          <a:ea typeface="MS PGothic" pitchFamily="34" charset="-128"/>
          <a:cs typeface="ＭＳ Ｐゴシック" charset="0"/>
        </a:defRPr>
      </a:lvl1pPr>
      <a:lvl2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2pPr>
      <a:lvl3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3pPr>
      <a:lvl4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4pPr>
      <a:lvl5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5pPr>
      <a:lvl6pPr marL="457200" algn="l" rtl="0" eaLnBrk="1" fontAlgn="base" hangingPunct="1">
        <a:lnSpc>
          <a:spcPct val="83000"/>
        </a:lnSpc>
        <a:spcBef>
          <a:spcPct val="0"/>
        </a:spcBef>
        <a:spcAft>
          <a:spcPct val="0"/>
        </a:spcAft>
        <a:defRPr sz="4400">
          <a:solidFill>
            <a:srgbClr val="2A196F"/>
          </a:solidFill>
          <a:latin typeface="TUOS Stephenson" pitchFamily="-128" charset="0"/>
        </a:defRPr>
      </a:lvl6pPr>
      <a:lvl7pPr marL="914400" algn="l" rtl="0" eaLnBrk="1" fontAlgn="base" hangingPunct="1">
        <a:lnSpc>
          <a:spcPct val="83000"/>
        </a:lnSpc>
        <a:spcBef>
          <a:spcPct val="0"/>
        </a:spcBef>
        <a:spcAft>
          <a:spcPct val="0"/>
        </a:spcAft>
        <a:defRPr sz="4400">
          <a:solidFill>
            <a:srgbClr val="2A196F"/>
          </a:solidFill>
          <a:latin typeface="TUOS Stephenson" pitchFamily="-128" charset="0"/>
        </a:defRPr>
      </a:lvl7pPr>
      <a:lvl8pPr marL="1371600" algn="l" rtl="0" eaLnBrk="1" fontAlgn="base" hangingPunct="1">
        <a:lnSpc>
          <a:spcPct val="83000"/>
        </a:lnSpc>
        <a:spcBef>
          <a:spcPct val="0"/>
        </a:spcBef>
        <a:spcAft>
          <a:spcPct val="0"/>
        </a:spcAft>
        <a:defRPr sz="4400">
          <a:solidFill>
            <a:srgbClr val="2A196F"/>
          </a:solidFill>
          <a:latin typeface="TUOS Stephenson" pitchFamily="-128" charset="0"/>
        </a:defRPr>
      </a:lvl8pPr>
      <a:lvl9pPr marL="1828800" algn="l" rtl="0" eaLnBrk="1" fontAlgn="base" hangingPunct="1">
        <a:lnSpc>
          <a:spcPct val="83000"/>
        </a:lnSpc>
        <a:spcBef>
          <a:spcPct val="0"/>
        </a:spcBef>
        <a:spcAft>
          <a:spcPct val="0"/>
        </a:spcAft>
        <a:defRPr sz="4400">
          <a:solidFill>
            <a:srgbClr val="2A196F"/>
          </a:solidFill>
          <a:latin typeface="TUOS Stephenson" pitchFamily="-128" charset="0"/>
        </a:defRPr>
      </a:lvl9pPr>
    </p:titleStyle>
    <p:bodyStyle>
      <a:lvl1pPr marL="342900" indent="-342900" algn="l" rtl="0" eaLnBrk="0" fontAlgn="base" hangingPunct="0">
        <a:spcBef>
          <a:spcPct val="30000"/>
        </a:spcBef>
        <a:spcAft>
          <a:spcPct val="0"/>
        </a:spcAft>
        <a:buChar char="•"/>
        <a:defRPr sz="3200">
          <a:solidFill>
            <a:srgbClr val="2A196F"/>
          </a:solidFill>
          <a:latin typeface="+mn-lt"/>
          <a:ea typeface="MS PGothic" pitchFamily="34" charset="-128"/>
          <a:cs typeface="ＭＳ Ｐゴシック" charset="0"/>
        </a:defRPr>
      </a:lvl1pPr>
      <a:lvl2pPr marL="742950" indent="-285750" algn="l" rtl="0" eaLnBrk="0" fontAlgn="base" hangingPunct="0">
        <a:spcBef>
          <a:spcPct val="30000"/>
        </a:spcBef>
        <a:spcAft>
          <a:spcPct val="0"/>
        </a:spcAft>
        <a:buFont typeface="TUOS Stephenson" pitchFamily="18" charset="0"/>
        <a:buChar char="•"/>
        <a:defRPr sz="2800">
          <a:solidFill>
            <a:srgbClr val="2A196F"/>
          </a:solidFill>
          <a:latin typeface="+mn-lt"/>
          <a:ea typeface="MS PGothic" pitchFamily="34" charset="-128"/>
        </a:defRPr>
      </a:lvl2pPr>
      <a:lvl3pPr marL="1143000" indent="-228600" algn="l" rtl="0" eaLnBrk="0" fontAlgn="base" hangingPunct="0">
        <a:spcBef>
          <a:spcPct val="20000"/>
        </a:spcBef>
        <a:spcAft>
          <a:spcPct val="0"/>
        </a:spcAft>
        <a:defRPr sz="2400">
          <a:solidFill>
            <a:srgbClr val="2A196F"/>
          </a:solidFill>
          <a:latin typeface="+mn-lt"/>
          <a:ea typeface="MS PGothic" pitchFamily="34" charset="-128"/>
        </a:defRPr>
      </a:lvl3pPr>
      <a:lvl4pPr marL="1600200" indent="-228600" algn="l" rtl="0" eaLnBrk="0" fontAlgn="base" hangingPunct="0">
        <a:lnSpc>
          <a:spcPct val="120000"/>
        </a:lnSpc>
        <a:spcBef>
          <a:spcPct val="20000"/>
        </a:spcBef>
        <a:spcAft>
          <a:spcPct val="0"/>
        </a:spcAft>
        <a:buFont typeface="TUOS Stephenson" pitchFamily="18" charset="0"/>
        <a:defRPr sz="1400">
          <a:solidFill>
            <a:srgbClr val="2A196F"/>
          </a:solidFill>
          <a:latin typeface="+mn-lt"/>
          <a:ea typeface="MS PGothic" pitchFamily="34" charset="-128"/>
        </a:defRPr>
      </a:lvl4pPr>
      <a:lvl5pPr marL="2057400" indent="-228600" algn="l" rtl="0" eaLnBrk="0" fontAlgn="base" hangingPunct="0">
        <a:lnSpc>
          <a:spcPct val="140000"/>
        </a:lnSpc>
        <a:spcBef>
          <a:spcPct val="20000"/>
        </a:spcBef>
        <a:spcAft>
          <a:spcPct val="0"/>
        </a:spcAft>
        <a:buFont typeface="TUOS Stephenson" pitchFamily="18" charset="0"/>
        <a:buChar char="•"/>
        <a:defRPr sz="900">
          <a:solidFill>
            <a:srgbClr val="2A196F"/>
          </a:solidFill>
          <a:latin typeface="+mn-lt"/>
          <a:ea typeface="MS PGothic" pitchFamily="34" charset="-128"/>
        </a:defRPr>
      </a:lvl5pPr>
      <a:lvl6pPr marL="25146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6pPr>
      <a:lvl7pPr marL="29718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7pPr>
      <a:lvl8pPr marL="34290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8pPr>
      <a:lvl9pPr marL="38862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9" descr="British council BLUE circles.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551613" y="-25400"/>
            <a:ext cx="2593975" cy="218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8"/>
          <p:cNvSpPr txBox="1">
            <a:spLocks noChangeArrowheads="1"/>
          </p:cNvSpPr>
          <p:nvPr/>
        </p:nvSpPr>
        <p:spPr bwMode="auto">
          <a:xfrm>
            <a:off x="5730875" y="6303963"/>
            <a:ext cx="2879725" cy="212725"/>
          </a:xfrm>
          <a:prstGeom prst="rect">
            <a:avLst/>
          </a:prstGeom>
          <a:noFill/>
          <a:ln w="9525">
            <a:noFill/>
            <a:miter lim="800000"/>
            <a:headEnd/>
            <a:tailEnd/>
          </a:ln>
          <a:effectLst/>
        </p:spPr>
        <p:txBody>
          <a:bodyPr lIns="0" tIns="0" rIns="0" bIns="0">
            <a:spAutoFit/>
          </a:bodyPr>
          <a:lstStyle>
            <a:lvl1pPr>
              <a:defRPr sz="2400">
                <a:solidFill>
                  <a:schemeClr val="tx1"/>
                </a:solidFill>
                <a:latin typeface="Arial" charset="0"/>
                <a:ea typeface="ＭＳ Ｐゴシック" pitchFamily="66" charset="-128"/>
              </a:defRPr>
            </a:lvl1pPr>
            <a:lvl2pPr marL="37931725" indent="-37474525">
              <a:defRPr sz="2400">
                <a:solidFill>
                  <a:schemeClr val="tx1"/>
                </a:solidFill>
                <a:latin typeface="Arial" charset="0"/>
                <a:ea typeface="ＭＳ Ｐゴシック" pitchFamily="66" charset="-128"/>
              </a:defRPr>
            </a:lvl2pPr>
            <a:lvl3pPr>
              <a:defRPr sz="2400">
                <a:solidFill>
                  <a:schemeClr val="tx1"/>
                </a:solidFill>
                <a:latin typeface="Arial" charset="0"/>
                <a:ea typeface="ＭＳ Ｐゴシック" pitchFamily="66" charset="-128"/>
              </a:defRPr>
            </a:lvl3pPr>
            <a:lvl4pPr>
              <a:defRPr sz="2400">
                <a:solidFill>
                  <a:schemeClr val="tx1"/>
                </a:solidFill>
                <a:latin typeface="Arial" charset="0"/>
                <a:ea typeface="ＭＳ Ｐゴシック" pitchFamily="66" charset="-128"/>
              </a:defRPr>
            </a:lvl4pPr>
            <a:lvl5pPr>
              <a:defRPr sz="2400">
                <a:solidFill>
                  <a:schemeClr val="tx1"/>
                </a:solidFill>
                <a:latin typeface="Arial" charset="0"/>
                <a:ea typeface="ＭＳ Ｐゴシック" pitchFamily="66" charset="-128"/>
              </a:defRPr>
            </a:lvl5pPr>
            <a:lvl6pPr marL="457200" eaLnBrk="0" fontAlgn="base" hangingPunct="0">
              <a:spcBef>
                <a:spcPct val="0"/>
              </a:spcBef>
              <a:spcAft>
                <a:spcPct val="0"/>
              </a:spcAft>
              <a:defRPr sz="2400">
                <a:solidFill>
                  <a:schemeClr val="tx1"/>
                </a:solidFill>
                <a:latin typeface="Arial" charset="0"/>
                <a:ea typeface="ＭＳ Ｐゴシック" pitchFamily="66" charset="-128"/>
              </a:defRPr>
            </a:lvl6pPr>
            <a:lvl7pPr marL="914400" eaLnBrk="0" fontAlgn="base" hangingPunct="0">
              <a:spcBef>
                <a:spcPct val="0"/>
              </a:spcBef>
              <a:spcAft>
                <a:spcPct val="0"/>
              </a:spcAft>
              <a:defRPr sz="2400">
                <a:solidFill>
                  <a:schemeClr val="tx1"/>
                </a:solidFill>
                <a:latin typeface="Arial" charset="0"/>
                <a:ea typeface="ＭＳ Ｐゴシック" pitchFamily="66" charset="-128"/>
              </a:defRPr>
            </a:lvl7pPr>
            <a:lvl8pPr marL="1371600" eaLnBrk="0" fontAlgn="base" hangingPunct="0">
              <a:spcBef>
                <a:spcPct val="0"/>
              </a:spcBef>
              <a:spcAft>
                <a:spcPct val="0"/>
              </a:spcAft>
              <a:defRPr sz="2400">
                <a:solidFill>
                  <a:schemeClr val="tx1"/>
                </a:solidFill>
                <a:latin typeface="Arial" charset="0"/>
                <a:ea typeface="ＭＳ Ｐゴシック" pitchFamily="66" charset="-128"/>
              </a:defRPr>
            </a:lvl8pPr>
            <a:lvl9pPr marL="1828800" eaLnBrk="0" fontAlgn="base" hangingPunct="0">
              <a:spcBef>
                <a:spcPct val="0"/>
              </a:spcBef>
              <a:spcAft>
                <a:spcPct val="0"/>
              </a:spcAft>
              <a:defRPr sz="2400">
                <a:solidFill>
                  <a:schemeClr val="tx1"/>
                </a:solidFill>
                <a:latin typeface="Arial" charset="0"/>
                <a:ea typeface="ＭＳ Ｐゴシック" pitchFamily="66" charset="-128"/>
              </a:defRPr>
            </a:lvl9pPr>
          </a:lstStyle>
          <a:p>
            <a:pPr algn="r">
              <a:spcBef>
                <a:spcPct val="50000"/>
              </a:spcBef>
              <a:defRPr/>
            </a:pPr>
            <a:r>
              <a:rPr lang="en-GB" sz="1400" b="1">
                <a:solidFill>
                  <a:srgbClr val="DC1929"/>
                </a:solidFill>
              </a:rPr>
              <a:t>www.britishcouncil.org/bulgaria</a:t>
            </a:r>
            <a:endParaRPr lang="en-US" sz="1400" b="1">
              <a:solidFill>
                <a:srgbClr val="DC1929"/>
              </a:solidFill>
            </a:endParaRPr>
          </a:p>
        </p:txBody>
      </p:sp>
      <p:pic>
        <p:nvPicPr>
          <p:cNvPr id="1028" name="Picture 8" descr="bc-stacked-pms.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30200" y="347663"/>
            <a:ext cx="14478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itle Placeholder 1"/>
          <p:cNvSpPr>
            <a:spLocks noGrp="1"/>
          </p:cNvSpPr>
          <p:nvPr>
            <p:ph type="title"/>
          </p:nvPr>
        </p:nvSpPr>
        <p:spPr bwMode="auto">
          <a:xfrm>
            <a:off x="381000" y="1676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a:t>Click to edit title</a:t>
            </a:r>
            <a:endParaRPr lang="en-US" altLang="en-US"/>
          </a:p>
        </p:txBody>
      </p:sp>
      <p:sp>
        <p:nvSpPr>
          <p:cNvPr id="1030" name="Text Placeholder 2"/>
          <p:cNvSpPr>
            <a:spLocks noGrp="1"/>
          </p:cNvSpPr>
          <p:nvPr>
            <p:ph type="body" idx="1"/>
          </p:nvPr>
        </p:nvSpPr>
        <p:spPr bwMode="auto">
          <a:xfrm>
            <a:off x="381000" y="2819400"/>
            <a:ext cx="8229600" cy="330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a:t>Subhead</a:t>
            </a:r>
          </a:p>
          <a:p>
            <a:pPr lvl="0"/>
            <a:r>
              <a:rPr lang="en-GB" altLang="en-US"/>
              <a:t>Insert first set of copy here</a:t>
            </a:r>
          </a:p>
          <a:p>
            <a:pPr lvl="0"/>
            <a:endParaRPr lang="en-GB" altLang="en-US"/>
          </a:p>
          <a:p>
            <a:pPr lvl="1"/>
            <a:r>
              <a:rPr lang="en-GB" altLang="en-US"/>
              <a:t>Insert first paragraph of copy here</a:t>
            </a:r>
          </a:p>
          <a:p>
            <a:pPr lvl="2"/>
            <a:r>
              <a:rPr lang="en-GB" altLang="en-US"/>
              <a:t>Insert next bullet here</a:t>
            </a:r>
          </a:p>
          <a:p>
            <a:pPr lvl="0"/>
            <a:endParaRPr lang="en-GB"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defTabSz="457200">
              <a:defRPr/>
            </a:pPr>
            <a:fld id="{CEF17AF3-41FC-4F84-84E0-A286DBCE7CF7}" type="datetime1">
              <a:rPr lang="en-US">
                <a:latin typeface="Arial" charset="0"/>
                <a:ea typeface="ＭＳ Ｐゴシック" pitchFamily="66" charset="-128"/>
              </a:rPr>
              <a:pPr defTabSz="457200">
                <a:defRPr/>
              </a:pPr>
              <a:t>7/27/2019</a:t>
            </a:fld>
            <a:endParaRPr lang="en-US">
              <a:latin typeface="Arial" charset="0"/>
              <a:ea typeface="ＭＳ Ｐゴシック" pitchFamily="66"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defRPr>
            </a:lvl1pPr>
          </a:lstStyle>
          <a:p>
            <a:pPr defTabSz="457200">
              <a:defRPr/>
            </a:pPr>
            <a:endParaRPr lang="en-GB">
              <a:latin typeface="Arial" charset="0"/>
              <a:ea typeface="ＭＳ Ｐゴシック" pitchFamily="66" charset="-128"/>
            </a:endParaRPr>
          </a:p>
        </p:txBody>
      </p:sp>
      <p:pic>
        <p:nvPicPr>
          <p:cNvPr id="1033" name="Picture 8" descr="bc-stacked-pms.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30200" y="347663"/>
            <a:ext cx="14478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8033997"/>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457200" rtl="0" eaLnBrk="0" fontAlgn="base" hangingPunct="0">
        <a:spcBef>
          <a:spcPct val="0"/>
        </a:spcBef>
        <a:spcAft>
          <a:spcPct val="0"/>
        </a:spcAft>
        <a:defRPr sz="2800" b="1">
          <a:solidFill>
            <a:srgbClr val="DC1929"/>
          </a:solidFill>
          <a:latin typeface="+mj-lt"/>
          <a:ea typeface="+mj-ea"/>
          <a:cs typeface="+mj-cs"/>
        </a:defRPr>
      </a:lvl1pPr>
      <a:lvl2pPr algn="l" defTabSz="457200" rtl="0" eaLnBrk="0" fontAlgn="base" hangingPunct="0">
        <a:spcBef>
          <a:spcPct val="0"/>
        </a:spcBef>
        <a:spcAft>
          <a:spcPct val="0"/>
        </a:spcAft>
        <a:defRPr sz="2800" b="1">
          <a:solidFill>
            <a:srgbClr val="DC1929"/>
          </a:solidFill>
          <a:latin typeface="Arial" charset="0"/>
          <a:ea typeface="ＭＳ Ｐゴシック" pitchFamily="66" charset="-128"/>
          <a:cs typeface="ＭＳ Ｐゴシック" pitchFamily="66" charset="-128"/>
        </a:defRPr>
      </a:lvl2pPr>
      <a:lvl3pPr algn="l" defTabSz="457200" rtl="0" eaLnBrk="0" fontAlgn="base" hangingPunct="0">
        <a:spcBef>
          <a:spcPct val="0"/>
        </a:spcBef>
        <a:spcAft>
          <a:spcPct val="0"/>
        </a:spcAft>
        <a:defRPr sz="2800" b="1">
          <a:solidFill>
            <a:srgbClr val="DC1929"/>
          </a:solidFill>
          <a:latin typeface="Arial" charset="0"/>
          <a:ea typeface="ＭＳ Ｐゴシック" pitchFamily="66" charset="-128"/>
          <a:cs typeface="ＭＳ Ｐゴシック" pitchFamily="66" charset="-128"/>
        </a:defRPr>
      </a:lvl3pPr>
      <a:lvl4pPr algn="l" defTabSz="457200" rtl="0" eaLnBrk="0" fontAlgn="base" hangingPunct="0">
        <a:spcBef>
          <a:spcPct val="0"/>
        </a:spcBef>
        <a:spcAft>
          <a:spcPct val="0"/>
        </a:spcAft>
        <a:defRPr sz="2800" b="1">
          <a:solidFill>
            <a:srgbClr val="DC1929"/>
          </a:solidFill>
          <a:latin typeface="Arial" charset="0"/>
          <a:ea typeface="ＭＳ Ｐゴシック" pitchFamily="66" charset="-128"/>
          <a:cs typeface="ＭＳ Ｐゴシック" pitchFamily="66" charset="-128"/>
        </a:defRPr>
      </a:lvl4pPr>
      <a:lvl5pPr algn="l" defTabSz="457200" rtl="0" eaLnBrk="0" fontAlgn="base" hangingPunct="0">
        <a:spcBef>
          <a:spcPct val="0"/>
        </a:spcBef>
        <a:spcAft>
          <a:spcPct val="0"/>
        </a:spcAft>
        <a:defRPr sz="2800" b="1">
          <a:solidFill>
            <a:srgbClr val="DC1929"/>
          </a:solidFill>
          <a:latin typeface="Arial" charset="0"/>
          <a:ea typeface="ＭＳ Ｐゴシック" pitchFamily="66" charset="-128"/>
          <a:cs typeface="ＭＳ Ｐゴシック" pitchFamily="66" charset="-128"/>
        </a:defRPr>
      </a:lvl5pPr>
      <a:lvl6pPr marL="457200" algn="l" defTabSz="457200" rtl="0" fontAlgn="base">
        <a:spcBef>
          <a:spcPct val="0"/>
        </a:spcBef>
        <a:spcAft>
          <a:spcPct val="0"/>
        </a:spcAft>
        <a:defRPr sz="2800" b="1">
          <a:solidFill>
            <a:srgbClr val="DC1929"/>
          </a:solidFill>
          <a:latin typeface="Arial" charset="0"/>
          <a:ea typeface="ＭＳ Ｐゴシック" pitchFamily="66" charset="-128"/>
          <a:cs typeface="ＭＳ Ｐゴシック" pitchFamily="66" charset="-128"/>
        </a:defRPr>
      </a:lvl6pPr>
      <a:lvl7pPr marL="914400" algn="l" defTabSz="457200" rtl="0" fontAlgn="base">
        <a:spcBef>
          <a:spcPct val="0"/>
        </a:spcBef>
        <a:spcAft>
          <a:spcPct val="0"/>
        </a:spcAft>
        <a:defRPr sz="2800" b="1">
          <a:solidFill>
            <a:srgbClr val="DC1929"/>
          </a:solidFill>
          <a:latin typeface="Arial" charset="0"/>
          <a:ea typeface="ＭＳ Ｐゴシック" pitchFamily="66" charset="-128"/>
          <a:cs typeface="ＭＳ Ｐゴシック" pitchFamily="66" charset="-128"/>
        </a:defRPr>
      </a:lvl7pPr>
      <a:lvl8pPr marL="1371600" algn="l" defTabSz="457200" rtl="0" fontAlgn="base">
        <a:spcBef>
          <a:spcPct val="0"/>
        </a:spcBef>
        <a:spcAft>
          <a:spcPct val="0"/>
        </a:spcAft>
        <a:defRPr sz="2800" b="1">
          <a:solidFill>
            <a:srgbClr val="DC1929"/>
          </a:solidFill>
          <a:latin typeface="Arial" charset="0"/>
          <a:ea typeface="ＭＳ Ｐゴシック" pitchFamily="66" charset="-128"/>
          <a:cs typeface="ＭＳ Ｐゴシック" pitchFamily="66" charset="-128"/>
        </a:defRPr>
      </a:lvl8pPr>
      <a:lvl9pPr marL="1828800" algn="l" defTabSz="457200" rtl="0" fontAlgn="base">
        <a:spcBef>
          <a:spcPct val="0"/>
        </a:spcBef>
        <a:spcAft>
          <a:spcPct val="0"/>
        </a:spcAft>
        <a:defRPr sz="2800" b="1">
          <a:solidFill>
            <a:srgbClr val="DC1929"/>
          </a:solidFill>
          <a:latin typeface="Arial" charset="0"/>
          <a:ea typeface="ＭＳ Ｐゴシック" pitchFamily="66" charset="-128"/>
          <a:cs typeface="ＭＳ Ｐゴシック" pitchFamily="66" charset="-128"/>
        </a:defRPr>
      </a:lvl9pPr>
    </p:titleStyle>
    <p:bodyStyle>
      <a:lvl1pPr marL="342900" indent="-342900" algn="l" defTabSz="257175" rtl="0" eaLnBrk="0" fontAlgn="base" hangingPunct="0">
        <a:spcBef>
          <a:spcPct val="20000"/>
        </a:spcBef>
        <a:spcAft>
          <a:spcPct val="0"/>
        </a:spcAft>
        <a:buClr>
          <a:srgbClr val="DC1929"/>
        </a:buClr>
        <a:defRPr sz="1300" b="1">
          <a:solidFill>
            <a:schemeClr val="tx1"/>
          </a:solidFill>
          <a:latin typeface="+mn-lt"/>
          <a:ea typeface="+mn-ea"/>
          <a:cs typeface="+mn-cs"/>
        </a:defRPr>
      </a:lvl1pPr>
      <a:lvl2pPr marL="1588" indent="177800" algn="l" defTabSz="257175" rtl="0" eaLnBrk="0" fontAlgn="base" hangingPunct="0">
        <a:spcBef>
          <a:spcPct val="20000"/>
        </a:spcBef>
        <a:spcAft>
          <a:spcPct val="0"/>
        </a:spcAft>
        <a:buChar char="•"/>
        <a:defRPr sz="1300" b="1">
          <a:solidFill>
            <a:schemeClr val="tx1"/>
          </a:solidFill>
          <a:latin typeface="+mn-lt"/>
          <a:ea typeface="+mn-ea"/>
          <a:cs typeface="+mn-cs"/>
        </a:defRPr>
      </a:lvl2pPr>
      <a:lvl3pPr marL="358775" indent="184150" algn="l" defTabSz="257175" rtl="0" eaLnBrk="0" fontAlgn="base" hangingPunct="0">
        <a:spcBef>
          <a:spcPct val="20000"/>
        </a:spcBef>
        <a:spcAft>
          <a:spcPct val="0"/>
        </a:spcAft>
        <a:buChar char="•"/>
        <a:defRPr sz="1300" b="1">
          <a:solidFill>
            <a:schemeClr val="tx1"/>
          </a:solidFill>
          <a:latin typeface="+mn-lt"/>
          <a:ea typeface="+mn-ea"/>
          <a:cs typeface="+mn-cs"/>
        </a:defRPr>
      </a:lvl3pPr>
      <a:lvl4pPr marL="2478088" indent="-228600" algn="l" defTabSz="257175" rtl="0" eaLnBrk="0" fontAlgn="base" hangingPunct="0">
        <a:spcBef>
          <a:spcPct val="20000"/>
        </a:spcBef>
        <a:spcAft>
          <a:spcPct val="0"/>
        </a:spcAft>
        <a:buFont typeface="Arial" charset="0"/>
        <a:defRPr sz="1200" b="1">
          <a:solidFill>
            <a:schemeClr val="tx1"/>
          </a:solidFill>
          <a:latin typeface="+mn-lt"/>
          <a:ea typeface="+mn-ea"/>
          <a:cs typeface="+mn-cs"/>
        </a:defRPr>
      </a:lvl4pPr>
      <a:lvl5pPr marL="2886075" indent="-228600" algn="l" defTabSz="257175" rtl="0" eaLnBrk="0" fontAlgn="base" hangingPunct="0">
        <a:spcBef>
          <a:spcPct val="20000"/>
        </a:spcBef>
        <a:spcAft>
          <a:spcPct val="0"/>
        </a:spcAft>
        <a:buFont typeface="Arial" charset="0"/>
        <a:buChar char="»"/>
        <a:defRPr sz="1200" b="1">
          <a:solidFill>
            <a:schemeClr val="tx1"/>
          </a:solidFill>
          <a:latin typeface="+mn-lt"/>
          <a:ea typeface="+mn-ea"/>
          <a:cs typeface="+mn-cs"/>
        </a:defRPr>
      </a:lvl5pPr>
      <a:lvl6pPr marL="3343275" indent="-228600" algn="l" defTabSz="257175" rtl="0" fontAlgn="base">
        <a:spcBef>
          <a:spcPct val="20000"/>
        </a:spcBef>
        <a:spcAft>
          <a:spcPct val="0"/>
        </a:spcAft>
        <a:buFont typeface="Arial" charset="0"/>
        <a:buChar char="»"/>
        <a:defRPr sz="1200" b="1">
          <a:solidFill>
            <a:schemeClr val="tx1"/>
          </a:solidFill>
          <a:latin typeface="+mn-lt"/>
          <a:ea typeface="+mn-ea"/>
          <a:cs typeface="+mn-cs"/>
        </a:defRPr>
      </a:lvl6pPr>
      <a:lvl7pPr marL="3800475" indent="-228600" algn="l" defTabSz="257175" rtl="0" fontAlgn="base">
        <a:spcBef>
          <a:spcPct val="20000"/>
        </a:spcBef>
        <a:spcAft>
          <a:spcPct val="0"/>
        </a:spcAft>
        <a:buFont typeface="Arial" charset="0"/>
        <a:buChar char="»"/>
        <a:defRPr sz="1200" b="1">
          <a:solidFill>
            <a:schemeClr val="tx1"/>
          </a:solidFill>
          <a:latin typeface="+mn-lt"/>
          <a:ea typeface="+mn-ea"/>
          <a:cs typeface="+mn-cs"/>
        </a:defRPr>
      </a:lvl7pPr>
      <a:lvl8pPr marL="4257675" indent="-228600" algn="l" defTabSz="257175" rtl="0" fontAlgn="base">
        <a:spcBef>
          <a:spcPct val="20000"/>
        </a:spcBef>
        <a:spcAft>
          <a:spcPct val="0"/>
        </a:spcAft>
        <a:buFont typeface="Arial" charset="0"/>
        <a:buChar char="»"/>
        <a:defRPr sz="1200" b="1">
          <a:solidFill>
            <a:schemeClr val="tx1"/>
          </a:solidFill>
          <a:latin typeface="+mn-lt"/>
          <a:ea typeface="+mn-ea"/>
          <a:cs typeface="+mn-cs"/>
        </a:defRPr>
      </a:lvl8pPr>
      <a:lvl9pPr marL="4714875" indent="-228600" algn="l" defTabSz="257175" rtl="0" fontAlgn="base">
        <a:spcBef>
          <a:spcPct val="20000"/>
        </a:spcBef>
        <a:spcAft>
          <a:spcPct val="0"/>
        </a:spcAft>
        <a:buFont typeface="Arial" charset="0"/>
        <a:buChar char="»"/>
        <a:defRPr sz="1200" b="1">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emf"/><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GB" sz="4800" dirty="0"/>
              <a:t>Learner engagement with teacher-generated electronic formative feedback on EAP writing: </a:t>
            </a:r>
            <a:br>
              <a:rPr lang="en-GB" dirty="0"/>
            </a:br>
            <a:r>
              <a:rPr lang="en-US" altLang="en-US" sz="3600" dirty="0"/>
              <a:t>A multiple case study of international foundation students</a:t>
            </a:r>
          </a:p>
        </p:txBody>
      </p:sp>
      <p:sp>
        <p:nvSpPr>
          <p:cNvPr id="3075" name="Rectangle 3"/>
          <p:cNvSpPr>
            <a:spLocks noGrp="1" noChangeArrowheads="1"/>
          </p:cNvSpPr>
          <p:nvPr>
            <p:ph type="subTitle" idx="1"/>
          </p:nvPr>
        </p:nvSpPr>
        <p:spPr>
          <a:xfrm>
            <a:off x="539552" y="5085184"/>
            <a:ext cx="8229600" cy="1295400"/>
          </a:xfrm>
        </p:spPr>
        <p:txBody>
          <a:bodyPr/>
          <a:lstStyle/>
          <a:p>
            <a:pPr eaLnBrk="1" hangingPunct="1"/>
            <a:r>
              <a:rPr lang="en-US" altLang="en-US" sz="2800" dirty="0">
                <a:solidFill>
                  <a:srgbClr val="0099FF"/>
                </a:solidFill>
              </a:rPr>
              <a:t>Caroline Fletcher</a:t>
            </a:r>
          </a:p>
          <a:p>
            <a:pPr eaLnBrk="1" hangingPunct="1"/>
            <a:r>
              <a:rPr lang="en-US" altLang="en-US" sz="2800" dirty="0">
                <a:solidFill>
                  <a:srgbClr val="0099FF"/>
                </a:solidFill>
              </a:rPr>
              <a:t>carojfletcher@gmail.com</a:t>
            </a:r>
          </a:p>
          <a:p>
            <a:pPr eaLnBrk="1" hangingPunct="1"/>
            <a:r>
              <a:rPr lang="en-US" altLang="en-US" sz="2800" dirty="0">
                <a:solidFill>
                  <a:srgbClr val="0099FF"/>
                </a:solidFill>
              </a:rPr>
              <a:t>twitter.com/</a:t>
            </a:r>
            <a:r>
              <a:rPr lang="en-US" altLang="en-US" sz="2800" dirty="0" err="1">
                <a:solidFill>
                  <a:srgbClr val="0099FF"/>
                </a:solidFill>
              </a:rPr>
              <a:t>Caro_Fletcher</a:t>
            </a:r>
            <a:endParaRPr lang="en-US" altLang="en-US" sz="2800" dirty="0">
              <a:solidFill>
                <a:srgbClr val="0099FF"/>
              </a:solidFill>
            </a:endParaRP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3E2F67B-495C-412F-B36E-5F4A98447CA9}" type="datetime1">
              <a:rPr lang="en-GB" altLang="en-US" smtClean="0"/>
              <a:pPr>
                <a:defRPr/>
              </a:pPr>
              <a:t>27/07/2019</a:t>
            </a:fld>
            <a:endParaRPr lang="en-GB" altLang="en-US">
              <a:solidFill>
                <a:srgbClr val="FFFFFF"/>
              </a:solidFill>
            </a:endParaRPr>
          </a:p>
        </p:txBody>
      </p:sp>
      <p:sp>
        <p:nvSpPr>
          <p:cNvPr id="3" name="Footer Placeholder 2"/>
          <p:cNvSpPr>
            <a:spLocks noGrp="1"/>
          </p:cNvSpPr>
          <p:nvPr>
            <p:ph type="ftr" sz="quarter" idx="11"/>
          </p:nvPr>
        </p:nvSpPr>
        <p:spPr/>
        <p:txBody>
          <a:bodyPr/>
          <a:lstStyle/>
          <a:p>
            <a:pPr>
              <a:defRPr/>
            </a:pPr>
            <a:r>
              <a:rPr lang="en-GB" altLang="en-US"/>
              <a:t>© The University of Sheffield</a:t>
            </a:r>
            <a:endParaRPr lang="en-GB"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99A72346-7E95-4B9E-96F9-72C5222FEA1D}" type="slidenum">
              <a:rPr lang="en-GB" altLang="en-US" smtClean="0"/>
              <a:pPr>
                <a:defRPr/>
              </a:pPr>
              <a:t>10</a:t>
            </a:fld>
            <a:endParaRPr lang="en-GB" altLang="en-US" dirty="0"/>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2" name="Rectangle 1028"/>
          <p:cNvSpPr txBox="1">
            <a:spLocks noChangeArrowheads="1"/>
          </p:cNvSpPr>
          <p:nvPr/>
        </p:nvSpPr>
        <p:spPr>
          <a:xfrm>
            <a:off x="2411760" y="188641"/>
            <a:ext cx="6912768" cy="720079"/>
          </a:xfrm>
          <a:prstGeom prst="rect">
            <a:avLst/>
          </a:prstGeom>
        </p:spPr>
        <p:txBody>
          <a:bodyPr/>
          <a:lstStyle>
            <a:lvl1pPr algn="l" rtl="0" eaLnBrk="0" fontAlgn="base" hangingPunct="0">
              <a:lnSpc>
                <a:spcPct val="83000"/>
              </a:lnSpc>
              <a:spcBef>
                <a:spcPct val="0"/>
              </a:spcBef>
              <a:spcAft>
                <a:spcPct val="0"/>
              </a:spcAft>
              <a:defRPr sz="4400">
                <a:solidFill>
                  <a:srgbClr val="2A196F"/>
                </a:solidFill>
                <a:latin typeface="+mj-lt"/>
                <a:ea typeface="MS PGothic" pitchFamily="34" charset="-128"/>
                <a:cs typeface="ＭＳ Ｐゴシック" charset="0"/>
              </a:defRPr>
            </a:lvl1pPr>
            <a:lvl2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2pPr>
            <a:lvl3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3pPr>
            <a:lvl4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4pPr>
            <a:lvl5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5pPr>
            <a:lvl6pPr marL="457200" algn="l" rtl="0" eaLnBrk="1" fontAlgn="base" hangingPunct="1">
              <a:lnSpc>
                <a:spcPct val="83000"/>
              </a:lnSpc>
              <a:spcBef>
                <a:spcPct val="0"/>
              </a:spcBef>
              <a:spcAft>
                <a:spcPct val="0"/>
              </a:spcAft>
              <a:defRPr sz="4400">
                <a:solidFill>
                  <a:srgbClr val="2A196F"/>
                </a:solidFill>
                <a:latin typeface="TUOS Stephenson" pitchFamily="-128" charset="0"/>
              </a:defRPr>
            </a:lvl6pPr>
            <a:lvl7pPr marL="914400" algn="l" rtl="0" eaLnBrk="1" fontAlgn="base" hangingPunct="1">
              <a:lnSpc>
                <a:spcPct val="83000"/>
              </a:lnSpc>
              <a:spcBef>
                <a:spcPct val="0"/>
              </a:spcBef>
              <a:spcAft>
                <a:spcPct val="0"/>
              </a:spcAft>
              <a:defRPr sz="4400">
                <a:solidFill>
                  <a:srgbClr val="2A196F"/>
                </a:solidFill>
                <a:latin typeface="TUOS Stephenson" pitchFamily="-128" charset="0"/>
              </a:defRPr>
            </a:lvl7pPr>
            <a:lvl8pPr marL="1371600" algn="l" rtl="0" eaLnBrk="1" fontAlgn="base" hangingPunct="1">
              <a:lnSpc>
                <a:spcPct val="83000"/>
              </a:lnSpc>
              <a:spcBef>
                <a:spcPct val="0"/>
              </a:spcBef>
              <a:spcAft>
                <a:spcPct val="0"/>
              </a:spcAft>
              <a:defRPr sz="4400">
                <a:solidFill>
                  <a:srgbClr val="2A196F"/>
                </a:solidFill>
                <a:latin typeface="TUOS Stephenson" pitchFamily="-128" charset="0"/>
              </a:defRPr>
            </a:lvl8pPr>
            <a:lvl9pPr marL="1828800" algn="l" rtl="0" eaLnBrk="1" fontAlgn="base" hangingPunct="1">
              <a:lnSpc>
                <a:spcPct val="83000"/>
              </a:lnSpc>
              <a:spcBef>
                <a:spcPct val="0"/>
              </a:spcBef>
              <a:spcAft>
                <a:spcPct val="0"/>
              </a:spcAft>
              <a:defRPr sz="4400">
                <a:solidFill>
                  <a:srgbClr val="2A196F"/>
                </a:solidFill>
                <a:latin typeface="TUOS Stephenson" pitchFamily="-128" charset="0"/>
              </a:defRPr>
            </a:lvl9pPr>
          </a:lstStyle>
          <a:p>
            <a:pPr eaLnBrk="1" hangingPunct="1"/>
            <a:r>
              <a:rPr lang="en-US" altLang="en-US" sz="3600" kern="0" dirty="0"/>
              <a:t>Affective Engagement: </a:t>
            </a:r>
            <a:r>
              <a:rPr lang="en-GB" sz="3600" dirty="0">
                <a:ea typeface="SimSun" panose="02010600030101010101" pitchFamily="2" charset="-122"/>
              </a:rPr>
              <a:t>Bill </a:t>
            </a:r>
            <a:r>
              <a:rPr lang="en-GB" b="1" dirty="0">
                <a:ea typeface="SimSun" panose="02010600030101010101" pitchFamily="2" charset="-122"/>
                <a:sym typeface="Wingdings" panose="05000000000000000000" pitchFamily="2" charset="2"/>
              </a:rPr>
              <a:t></a:t>
            </a:r>
            <a:endParaRPr lang="en-GB" b="1" dirty="0">
              <a:ea typeface="SimSun" panose="02010600030101010101" pitchFamily="2" charset="-122"/>
            </a:endParaRPr>
          </a:p>
          <a:p>
            <a:pPr eaLnBrk="1" hangingPunct="1"/>
            <a:endParaRPr lang="en-US" altLang="en-US" sz="4000" kern="0" dirty="0"/>
          </a:p>
        </p:txBody>
      </p:sp>
      <p:sp>
        <p:nvSpPr>
          <p:cNvPr id="8" name="Content Placeholder 1"/>
          <p:cNvSpPr txBox="1">
            <a:spLocks/>
          </p:cNvSpPr>
          <p:nvPr/>
        </p:nvSpPr>
        <p:spPr>
          <a:xfrm>
            <a:off x="611560" y="1340768"/>
            <a:ext cx="8352928" cy="3733800"/>
          </a:xfrm>
          <a:prstGeom prst="rect">
            <a:avLst/>
          </a:prstGeom>
        </p:spPr>
        <p:txBody>
          <a:bodyPr/>
          <a:lstStyle>
            <a:lvl1pPr marL="342900" indent="-342900" algn="l" rtl="0" eaLnBrk="0" fontAlgn="base" hangingPunct="0">
              <a:spcBef>
                <a:spcPct val="30000"/>
              </a:spcBef>
              <a:spcAft>
                <a:spcPct val="0"/>
              </a:spcAft>
              <a:buChar char="•"/>
              <a:defRPr sz="3200">
                <a:solidFill>
                  <a:srgbClr val="2A196F"/>
                </a:solidFill>
                <a:latin typeface="+mn-lt"/>
                <a:ea typeface="MS PGothic" pitchFamily="34" charset="-128"/>
                <a:cs typeface="ＭＳ Ｐゴシック" charset="0"/>
              </a:defRPr>
            </a:lvl1pPr>
            <a:lvl2pPr marL="742950" indent="-285750" algn="l" rtl="0" eaLnBrk="0" fontAlgn="base" hangingPunct="0">
              <a:spcBef>
                <a:spcPct val="30000"/>
              </a:spcBef>
              <a:spcAft>
                <a:spcPct val="0"/>
              </a:spcAft>
              <a:buFont typeface="TUOS Stephenson" pitchFamily="18" charset="0"/>
              <a:buChar char="•"/>
              <a:defRPr sz="2800">
                <a:solidFill>
                  <a:srgbClr val="2A196F"/>
                </a:solidFill>
                <a:latin typeface="+mn-lt"/>
                <a:ea typeface="MS PGothic" pitchFamily="34" charset="-128"/>
              </a:defRPr>
            </a:lvl2pPr>
            <a:lvl3pPr marL="1143000" indent="-228600" algn="l" rtl="0" eaLnBrk="0" fontAlgn="base" hangingPunct="0">
              <a:spcBef>
                <a:spcPct val="20000"/>
              </a:spcBef>
              <a:spcAft>
                <a:spcPct val="0"/>
              </a:spcAft>
              <a:defRPr sz="2400">
                <a:solidFill>
                  <a:srgbClr val="2A196F"/>
                </a:solidFill>
                <a:latin typeface="+mn-lt"/>
                <a:ea typeface="MS PGothic" pitchFamily="34" charset="-128"/>
              </a:defRPr>
            </a:lvl3pPr>
            <a:lvl4pPr marL="1600200" indent="-228600" algn="l" rtl="0" eaLnBrk="0" fontAlgn="base" hangingPunct="0">
              <a:lnSpc>
                <a:spcPct val="120000"/>
              </a:lnSpc>
              <a:spcBef>
                <a:spcPct val="20000"/>
              </a:spcBef>
              <a:spcAft>
                <a:spcPct val="0"/>
              </a:spcAft>
              <a:buFont typeface="TUOS Stephenson" pitchFamily="18" charset="0"/>
              <a:defRPr sz="1400">
                <a:solidFill>
                  <a:srgbClr val="2A196F"/>
                </a:solidFill>
                <a:latin typeface="+mn-lt"/>
                <a:ea typeface="MS PGothic" pitchFamily="34" charset="-128"/>
              </a:defRPr>
            </a:lvl4pPr>
            <a:lvl5pPr marL="2057400" indent="-228600" algn="l" rtl="0" eaLnBrk="0" fontAlgn="base" hangingPunct="0">
              <a:lnSpc>
                <a:spcPct val="140000"/>
              </a:lnSpc>
              <a:spcBef>
                <a:spcPct val="20000"/>
              </a:spcBef>
              <a:spcAft>
                <a:spcPct val="0"/>
              </a:spcAft>
              <a:buFont typeface="TUOS Stephenson" pitchFamily="18" charset="0"/>
              <a:buChar char="•"/>
              <a:defRPr sz="900">
                <a:solidFill>
                  <a:srgbClr val="2A196F"/>
                </a:solidFill>
                <a:latin typeface="+mn-lt"/>
                <a:ea typeface="MS PGothic" pitchFamily="34" charset="-128"/>
              </a:defRPr>
            </a:lvl5pPr>
            <a:lvl6pPr marL="25146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6pPr>
            <a:lvl7pPr marL="29718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7pPr>
            <a:lvl8pPr marL="34290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8pPr>
            <a:lvl9pPr marL="38862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9pPr>
          </a:lstStyle>
          <a:p>
            <a:pPr marL="0" indent="0">
              <a:buNone/>
            </a:pPr>
            <a:endParaRPr lang="en-GB" altLang="en-US" kern="0" dirty="0">
              <a:solidFill>
                <a:srgbClr val="0099FF"/>
              </a:solidFill>
            </a:endParaRPr>
          </a:p>
        </p:txBody>
      </p:sp>
      <p:sp>
        <p:nvSpPr>
          <p:cNvPr id="13" name="Rectangle 12">
            <a:extLst>
              <a:ext uri="{FF2B5EF4-FFF2-40B4-BE49-F238E27FC236}">
                <a16:creationId xmlns:a16="http://schemas.microsoft.com/office/drawing/2014/main" id="{1DBF8B8D-49A0-4DB2-940F-C6F21D278169}"/>
              </a:ext>
            </a:extLst>
          </p:cNvPr>
          <p:cNvSpPr/>
          <p:nvPr/>
        </p:nvSpPr>
        <p:spPr>
          <a:xfrm>
            <a:off x="395536" y="1024713"/>
            <a:ext cx="8584728" cy="4154984"/>
          </a:xfrm>
          <a:prstGeom prst="rect">
            <a:avLst/>
          </a:prstGeom>
        </p:spPr>
        <p:txBody>
          <a:bodyPr wrap="square">
            <a:spAutoFit/>
          </a:bodyPr>
          <a:lstStyle/>
          <a:p>
            <a:pPr lvl="0">
              <a:spcAft>
                <a:spcPts val="0"/>
              </a:spcAft>
            </a:pPr>
            <a:r>
              <a:rPr lang="en-GB" b="1" dirty="0">
                <a:solidFill>
                  <a:srgbClr val="0099FF"/>
                </a:solidFill>
                <a:latin typeface="TUOS Blake" panose="020B0503040000020004" pitchFamily="34" charset="0"/>
                <a:ea typeface="SimSun" panose="02010600030101010101" pitchFamily="2" charset="-122"/>
              </a:rPr>
              <a:t>Overwhelmingly positive attitude</a:t>
            </a:r>
            <a:br>
              <a:rPr lang="en-GB" b="1" dirty="0">
                <a:solidFill>
                  <a:srgbClr val="0099FF"/>
                </a:solidFill>
                <a:latin typeface="TUOS Blake" panose="020B0503040000020004" pitchFamily="34" charset="0"/>
                <a:ea typeface="SimSun" panose="02010600030101010101" pitchFamily="2" charset="-122"/>
              </a:rPr>
            </a:br>
            <a:endParaRPr lang="en-GB" b="1" dirty="0">
              <a:solidFill>
                <a:srgbClr val="0099FF"/>
              </a:solidFill>
              <a:latin typeface="TUOS Blake" panose="020B0503040000020004" pitchFamily="34" charset="0"/>
              <a:ea typeface="SimSun" panose="02010600030101010101" pitchFamily="2" charset="-122"/>
            </a:endParaRPr>
          </a:p>
          <a:p>
            <a:pPr marL="342900" lvl="0" indent="-342900">
              <a:spcAft>
                <a:spcPts val="0"/>
              </a:spcAft>
              <a:buFont typeface="Arial" panose="020B0604020202020204" pitchFamily="34" charset="0"/>
              <a:buChar char="•"/>
            </a:pPr>
            <a:r>
              <a:rPr lang="en-GB" dirty="0">
                <a:solidFill>
                  <a:srgbClr val="0099FF"/>
                </a:solidFill>
                <a:latin typeface="TUOS Blake" panose="020B0503040000020004" pitchFamily="34" charset="0"/>
                <a:ea typeface="SimSun" panose="02010600030101010101" pitchFamily="2" charset="-122"/>
              </a:rPr>
              <a:t>Keen to see feedback:</a:t>
            </a:r>
            <a:r>
              <a:rPr lang="en-GB" i="1" dirty="0">
                <a:solidFill>
                  <a:srgbClr val="0099FF"/>
                </a:solidFill>
                <a:latin typeface="TUOS Blake" panose="020B0503040000020004" pitchFamily="34" charset="0"/>
                <a:ea typeface="SimSun" panose="02010600030101010101" pitchFamily="2" charset="-122"/>
              </a:rPr>
              <a:t> “when I get back home, I immediately log into Turnitin...I much want to know how I performed”</a:t>
            </a:r>
            <a:br>
              <a:rPr lang="en-GB" i="1" dirty="0">
                <a:solidFill>
                  <a:srgbClr val="0099FF"/>
                </a:solidFill>
                <a:latin typeface="TUOS Blake" panose="020B0503040000020004" pitchFamily="34" charset="0"/>
                <a:ea typeface="SimSun" panose="02010600030101010101" pitchFamily="2" charset="-122"/>
              </a:rPr>
            </a:br>
            <a:endParaRPr lang="en-GB" i="1" dirty="0">
              <a:solidFill>
                <a:srgbClr val="0099FF"/>
              </a:solidFill>
              <a:latin typeface="TUOS Blake" panose="020B0503040000020004" pitchFamily="34" charset="0"/>
              <a:ea typeface="SimSun" panose="02010600030101010101" pitchFamily="2" charset="-122"/>
            </a:endParaRPr>
          </a:p>
          <a:p>
            <a:pPr marL="342900" lvl="0" indent="-342900">
              <a:spcAft>
                <a:spcPts val="0"/>
              </a:spcAft>
              <a:buFont typeface="Arial" panose="020B0604020202020204" pitchFamily="34" charset="0"/>
              <a:buChar char="•"/>
            </a:pPr>
            <a:r>
              <a:rPr lang="en-GB" dirty="0">
                <a:solidFill>
                  <a:srgbClr val="0099FF"/>
                </a:solidFill>
                <a:latin typeface="TUOS Blake" panose="020B0503040000020004" pitchFamily="34" charset="0"/>
                <a:ea typeface="SimSun" panose="02010600030101010101" pitchFamily="2" charset="-122"/>
              </a:rPr>
              <a:t>Acceptance of all feedback points: </a:t>
            </a:r>
            <a:r>
              <a:rPr lang="en-GB" i="1" dirty="0">
                <a:solidFill>
                  <a:srgbClr val="0099FF"/>
                </a:solidFill>
                <a:latin typeface="TUOS Blake" panose="020B0503040000020004" pitchFamily="34" charset="0"/>
                <a:ea typeface="SimSun" panose="02010600030101010101" pitchFamily="2" charset="-122"/>
              </a:rPr>
              <a:t>“I will read every comment and based on that comment, I will correct to a satisfied one”</a:t>
            </a:r>
            <a:br>
              <a:rPr lang="en-GB" i="1" dirty="0">
                <a:solidFill>
                  <a:srgbClr val="0099FF"/>
                </a:solidFill>
                <a:latin typeface="TUOS Blake" panose="020B0503040000020004" pitchFamily="34" charset="0"/>
                <a:ea typeface="SimSun" panose="02010600030101010101" pitchFamily="2" charset="-122"/>
              </a:rPr>
            </a:br>
            <a:endParaRPr lang="en-GB" i="1" dirty="0">
              <a:solidFill>
                <a:srgbClr val="0099FF"/>
              </a:solidFill>
              <a:latin typeface="TUOS Blake" panose="020B0503040000020004" pitchFamily="34" charset="0"/>
              <a:ea typeface="SimSun" panose="02010600030101010101" pitchFamily="2" charset="-122"/>
            </a:endParaRPr>
          </a:p>
          <a:p>
            <a:pPr marL="342900" lvl="0" indent="-342900">
              <a:spcAft>
                <a:spcPts val="0"/>
              </a:spcAft>
              <a:buFont typeface="Arial" panose="020B0604020202020204" pitchFamily="34" charset="0"/>
              <a:buChar char="•"/>
            </a:pPr>
            <a:r>
              <a:rPr lang="en-GB" dirty="0">
                <a:solidFill>
                  <a:srgbClr val="0099FF"/>
                </a:solidFill>
                <a:latin typeface="TUOS Blake" panose="020B0503040000020004" pitchFamily="34" charset="0"/>
                <a:ea typeface="SimSun" panose="02010600030101010101" pitchFamily="2" charset="-122"/>
              </a:rPr>
              <a:t>Feedback is “</a:t>
            </a:r>
            <a:r>
              <a:rPr lang="en-GB" i="1" dirty="0">
                <a:solidFill>
                  <a:srgbClr val="0099FF"/>
                </a:solidFill>
                <a:latin typeface="TUOS Blake" panose="020B0503040000020004" pitchFamily="34" charset="0"/>
                <a:ea typeface="SimSun" panose="02010600030101010101" pitchFamily="2" charset="-122"/>
              </a:rPr>
              <a:t>very useful”</a:t>
            </a:r>
            <a:r>
              <a:rPr lang="en-GB" dirty="0">
                <a:solidFill>
                  <a:srgbClr val="0099FF"/>
                </a:solidFill>
                <a:latin typeface="TUOS Blake" panose="020B0503040000020004" pitchFamily="34" charset="0"/>
                <a:ea typeface="SimSun" panose="02010600030101010101" pitchFamily="2" charset="-122"/>
              </a:rPr>
              <a:t>, especially QMs and Comments</a:t>
            </a:r>
            <a:br>
              <a:rPr lang="en-GB" dirty="0">
                <a:solidFill>
                  <a:srgbClr val="0099FF"/>
                </a:solidFill>
                <a:latin typeface="TUOS Blake" panose="020B0503040000020004" pitchFamily="34" charset="0"/>
                <a:ea typeface="SimSun" panose="02010600030101010101" pitchFamily="2" charset="-122"/>
              </a:rPr>
            </a:br>
            <a:endParaRPr lang="en-GB" dirty="0">
              <a:solidFill>
                <a:srgbClr val="0099FF"/>
              </a:solidFill>
              <a:latin typeface="TUOS Blake" panose="020B0503040000020004" pitchFamily="34" charset="0"/>
              <a:ea typeface="SimSun" panose="02010600030101010101" pitchFamily="2" charset="-122"/>
            </a:endParaRPr>
          </a:p>
          <a:p>
            <a:pPr marL="342900" lvl="0" indent="-342900">
              <a:spcAft>
                <a:spcPts val="0"/>
              </a:spcAft>
              <a:buFont typeface="Arial" panose="020B0604020202020204" pitchFamily="34" charset="0"/>
              <a:buChar char="•"/>
            </a:pPr>
            <a:r>
              <a:rPr lang="en-GB" dirty="0">
                <a:solidFill>
                  <a:srgbClr val="0099FF"/>
                </a:solidFill>
                <a:latin typeface="TUOS Blake" panose="020B0503040000020004" pitchFamily="34" charset="0"/>
                <a:ea typeface="SimSun" panose="02010600030101010101" pitchFamily="2" charset="-122"/>
              </a:rPr>
              <a:t>Turnitin is “</a:t>
            </a:r>
            <a:r>
              <a:rPr lang="en-GB" i="1" dirty="0">
                <a:solidFill>
                  <a:srgbClr val="0099FF"/>
                </a:solidFill>
                <a:latin typeface="TUOS Blake" panose="020B0503040000020004" pitchFamily="34" charset="0"/>
                <a:ea typeface="SimSun" panose="02010600030101010101" pitchFamily="2" charset="-122"/>
              </a:rPr>
              <a:t>almost a perfect platform”</a:t>
            </a:r>
            <a:endParaRPr lang="en-GB" dirty="0">
              <a:solidFill>
                <a:srgbClr val="0099FF"/>
              </a:solidFill>
              <a:latin typeface="TUOS Blake" panose="020B0503040000020004" pitchFamily="34" charset="0"/>
              <a:ea typeface="SimSun" panose="02010600030101010101" pitchFamily="2" charset="-122"/>
            </a:endParaRPr>
          </a:p>
        </p:txBody>
      </p:sp>
    </p:spTree>
    <p:extLst>
      <p:ext uri="{BB962C8B-B14F-4D97-AF65-F5344CB8AC3E}">
        <p14:creationId xmlns:p14="http://schemas.microsoft.com/office/powerpoint/2010/main" val="1567294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3E2F67B-495C-412F-B36E-5F4A98447CA9}" type="datetime1">
              <a:rPr lang="en-GB" altLang="en-US" smtClean="0"/>
              <a:pPr>
                <a:defRPr/>
              </a:pPr>
              <a:t>27/07/2019</a:t>
            </a:fld>
            <a:endParaRPr lang="en-GB" altLang="en-US">
              <a:solidFill>
                <a:srgbClr val="FFFFFF"/>
              </a:solidFill>
            </a:endParaRPr>
          </a:p>
        </p:txBody>
      </p:sp>
      <p:sp>
        <p:nvSpPr>
          <p:cNvPr id="3" name="Footer Placeholder 2"/>
          <p:cNvSpPr>
            <a:spLocks noGrp="1"/>
          </p:cNvSpPr>
          <p:nvPr>
            <p:ph type="ftr" sz="quarter" idx="11"/>
          </p:nvPr>
        </p:nvSpPr>
        <p:spPr/>
        <p:txBody>
          <a:bodyPr/>
          <a:lstStyle/>
          <a:p>
            <a:pPr>
              <a:defRPr/>
            </a:pPr>
            <a:r>
              <a:rPr lang="en-GB" altLang="en-US" dirty="0"/>
              <a:t>© The University of Sheffield</a:t>
            </a:r>
            <a:endParaRPr lang="en-GB" altLang="en-US" dirty="0">
              <a:solidFill>
                <a:srgbClr val="FFFFFF"/>
              </a:solidFill>
            </a:endParaRPr>
          </a:p>
        </p:txBody>
      </p:sp>
      <p:sp>
        <p:nvSpPr>
          <p:cNvPr id="4" name="Slide Number Placeholder 3"/>
          <p:cNvSpPr>
            <a:spLocks noGrp="1"/>
          </p:cNvSpPr>
          <p:nvPr>
            <p:ph type="sldNum" sz="quarter" idx="12"/>
          </p:nvPr>
        </p:nvSpPr>
        <p:spPr/>
        <p:txBody>
          <a:bodyPr/>
          <a:lstStyle/>
          <a:p>
            <a:pPr>
              <a:defRPr/>
            </a:pPr>
            <a:fld id="{99A72346-7E95-4B9E-96F9-72C5222FEA1D}" type="slidenum">
              <a:rPr lang="en-GB" altLang="en-US" smtClean="0"/>
              <a:pPr>
                <a:defRPr/>
              </a:pPr>
              <a:t>11</a:t>
            </a:fld>
            <a:endParaRPr lang="en-GB" altLang="en-US"/>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 name="Content Placeholder 1"/>
          <p:cNvSpPr txBox="1">
            <a:spLocks/>
          </p:cNvSpPr>
          <p:nvPr/>
        </p:nvSpPr>
        <p:spPr>
          <a:xfrm>
            <a:off x="611560" y="1340768"/>
            <a:ext cx="8352928" cy="3733800"/>
          </a:xfrm>
          <a:prstGeom prst="rect">
            <a:avLst/>
          </a:prstGeom>
        </p:spPr>
        <p:txBody>
          <a:bodyPr/>
          <a:lstStyle>
            <a:lvl1pPr marL="342900" indent="-342900" algn="l" rtl="0" eaLnBrk="0" fontAlgn="base" hangingPunct="0">
              <a:spcBef>
                <a:spcPct val="30000"/>
              </a:spcBef>
              <a:spcAft>
                <a:spcPct val="0"/>
              </a:spcAft>
              <a:buChar char="•"/>
              <a:defRPr sz="3200">
                <a:solidFill>
                  <a:srgbClr val="2A196F"/>
                </a:solidFill>
                <a:latin typeface="+mn-lt"/>
                <a:ea typeface="MS PGothic" pitchFamily="34" charset="-128"/>
                <a:cs typeface="ＭＳ Ｐゴシック" charset="0"/>
              </a:defRPr>
            </a:lvl1pPr>
            <a:lvl2pPr marL="742950" indent="-285750" algn="l" rtl="0" eaLnBrk="0" fontAlgn="base" hangingPunct="0">
              <a:spcBef>
                <a:spcPct val="30000"/>
              </a:spcBef>
              <a:spcAft>
                <a:spcPct val="0"/>
              </a:spcAft>
              <a:buFont typeface="TUOS Stephenson" pitchFamily="18" charset="0"/>
              <a:buChar char="•"/>
              <a:defRPr sz="2800">
                <a:solidFill>
                  <a:srgbClr val="2A196F"/>
                </a:solidFill>
                <a:latin typeface="+mn-lt"/>
                <a:ea typeface="MS PGothic" pitchFamily="34" charset="-128"/>
              </a:defRPr>
            </a:lvl2pPr>
            <a:lvl3pPr marL="1143000" indent="-228600" algn="l" rtl="0" eaLnBrk="0" fontAlgn="base" hangingPunct="0">
              <a:spcBef>
                <a:spcPct val="20000"/>
              </a:spcBef>
              <a:spcAft>
                <a:spcPct val="0"/>
              </a:spcAft>
              <a:defRPr sz="2400">
                <a:solidFill>
                  <a:srgbClr val="2A196F"/>
                </a:solidFill>
                <a:latin typeface="+mn-lt"/>
                <a:ea typeface="MS PGothic" pitchFamily="34" charset="-128"/>
              </a:defRPr>
            </a:lvl3pPr>
            <a:lvl4pPr marL="1600200" indent="-228600" algn="l" rtl="0" eaLnBrk="0" fontAlgn="base" hangingPunct="0">
              <a:lnSpc>
                <a:spcPct val="120000"/>
              </a:lnSpc>
              <a:spcBef>
                <a:spcPct val="20000"/>
              </a:spcBef>
              <a:spcAft>
                <a:spcPct val="0"/>
              </a:spcAft>
              <a:buFont typeface="TUOS Stephenson" pitchFamily="18" charset="0"/>
              <a:defRPr sz="1400">
                <a:solidFill>
                  <a:srgbClr val="2A196F"/>
                </a:solidFill>
                <a:latin typeface="+mn-lt"/>
                <a:ea typeface="MS PGothic" pitchFamily="34" charset="-128"/>
              </a:defRPr>
            </a:lvl4pPr>
            <a:lvl5pPr marL="2057400" indent="-228600" algn="l" rtl="0" eaLnBrk="0" fontAlgn="base" hangingPunct="0">
              <a:lnSpc>
                <a:spcPct val="140000"/>
              </a:lnSpc>
              <a:spcBef>
                <a:spcPct val="20000"/>
              </a:spcBef>
              <a:spcAft>
                <a:spcPct val="0"/>
              </a:spcAft>
              <a:buFont typeface="TUOS Stephenson" pitchFamily="18" charset="0"/>
              <a:buChar char="•"/>
              <a:defRPr sz="900">
                <a:solidFill>
                  <a:srgbClr val="2A196F"/>
                </a:solidFill>
                <a:latin typeface="+mn-lt"/>
                <a:ea typeface="MS PGothic" pitchFamily="34" charset="-128"/>
              </a:defRPr>
            </a:lvl5pPr>
            <a:lvl6pPr marL="25146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6pPr>
            <a:lvl7pPr marL="29718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7pPr>
            <a:lvl8pPr marL="34290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8pPr>
            <a:lvl9pPr marL="38862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9pPr>
          </a:lstStyle>
          <a:p>
            <a:pPr marL="0" indent="0">
              <a:buNone/>
            </a:pPr>
            <a:endParaRPr lang="en-GB" altLang="en-US" kern="0" dirty="0">
              <a:solidFill>
                <a:srgbClr val="0099FF"/>
              </a:solidFill>
            </a:endParaRPr>
          </a:p>
        </p:txBody>
      </p:sp>
      <p:sp>
        <p:nvSpPr>
          <p:cNvPr id="13" name="Rectangle 12">
            <a:extLst>
              <a:ext uri="{FF2B5EF4-FFF2-40B4-BE49-F238E27FC236}">
                <a16:creationId xmlns:a16="http://schemas.microsoft.com/office/drawing/2014/main" id="{1DBF8B8D-49A0-4DB2-940F-C6F21D278169}"/>
              </a:ext>
            </a:extLst>
          </p:cNvPr>
          <p:cNvSpPr/>
          <p:nvPr/>
        </p:nvSpPr>
        <p:spPr>
          <a:xfrm>
            <a:off x="611560" y="962725"/>
            <a:ext cx="3528392" cy="954107"/>
          </a:xfrm>
          <a:prstGeom prst="rect">
            <a:avLst/>
          </a:prstGeom>
        </p:spPr>
        <p:txBody>
          <a:bodyPr wrap="square">
            <a:spAutoFit/>
          </a:bodyPr>
          <a:lstStyle/>
          <a:p>
            <a:pPr lvl="0">
              <a:spcAft>
                <a:spcPts val="0"/>
              </a:spcAft>
            </a:pPr>
            <a:r>
              <a:rPr lang="en-GB" sz="2800" dirty="0">
                <a:solidFill>
                  <a:srgbClr val="0099FF"/>
                </a:solidFill>
                <a:latin typeface="TUOS Blake" panose="020B0503040000020004" pitchFamily="34" charset="0"/>
                <a:ea typeface="SimSun" panose="02010600030101010101" pitchFamily="2" charset="-122"/>
              </a:rPr>
              <a:t>Mixed emotional response</a:t>
            </a:r>
          </a:p>
        </p:txBody>
      </p:sp>
      <p:sp>
        <p:nvSpPr>
          <p:cNvPr id="10" name="Rectangle 1028">
            <a:extLst>
              <a:ext uri="{FF2B5EF4-FFF2-40B4-BE49-F238E27FC236}">
                <a16:creationId xmlns:a16="http://schemas.microsoft.com/office/drawing/2014/main" id="{806ADDC2-8BCD-4F4D-A3BE-98742392CA88}"/>
              </a:ext>
            </a:extLst>
          </p:cNvPr>
          <p:cNvSpPr txBox="1">
            <a:spLocks noChangeArrowheads="1"/>
          </p:cNvSpPr>
          <p:nvPr/>
        </p:nvSpPr>
        <p:spPr>
          <a:xfrm>
            <a:off x="2411760" y="188640"/>
            <a:ext cx="6912768" cy="720079"/>
          </a:xfrm>
          <a:prstGeom prst="rect">
            <a:avLst/>
          </a:prstGeom>
        </p:spPr>
        <p:txBody>
          <a:bodyPr/>
          <a:lstStyle>
            <a:lvl1pPr algn="l" rtl="0" eaLnBrk="0" fontAlgn="base" hangingPunct="0">
              <a:lnSpc>
                <a:spcPct val="83000"/>
              </a:lnSpc>
              <a:spcBef>
                <a:spcPct val="0"/>
              </a:spcBef>
              <a:spcAft>
                <a:spcPct val="0"/>
              </a:spcAft>
              <a:defRPr sz="4400">
                <a:solidFill>
                  <a:srgbClr val="2A196F"/>
                </a:solidFill>
                <a:latin typeface="+mj-lt"/>
                <a:ea typeface="MS PGothic" pitchFamily="34" charset="-128"/>
                <a:cs typeface="ＭＳ Ｐゴシック" charset="0"/>
              </a:defRPr>
            </a:lvl1pPr>
            <a:lvl2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2pPr>
            <a:lvl3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3pPr>
            <a:lvl4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4pPr>
            <a:lvl5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5pPr>
            <a:lvl6pPr marL="457200" algn="l" rtl="0" eaLnBrk="1" fontAlgn="base" hangingPunct="1">
              <a:lnSpc>
                <a:spcPct val="83000"/>
              </a:lnSpc>
              <a:spcBef>
                <a:spcPct val="0"/>
              </a:spcBef>
              <a:spcAft>
                <a:spcPct val="0"/>
              </a:spcAft>
              <a:defRPr sz="4400">
                <a:solidFill>
                  <a:srgbClr val="2A196F"/>
                </a:solidFill>
                <a:latin typeface="TUOS Stephenson" pitchFamily="-128" charset="0"/>
              </a:defRPr>
            </a:lvl6pPr>
            <a:lvl7pPr marL="914400" algn="l" rtl="0" eaLnBrk="1" fontAlgn="base" hangingPunct="1">
              <a:lnSpc>
                <a:spcPct val="83000"/>
              </a:lnSpc>
              <a:spcBef>
                <a:spcPct val="0"/>
              </a:spcBef>
              <a:spcAft>
                <a:spcPct val="0"/>
              </a:spcAft>
              <a:defRPr sz="4400">
                <a:solidFill>
                  <a:srgbClr val="2A196F"/>
                </a:solidFill>
                <a:latin typeface="TUOS Stephenson" pitchFamily="-128" charset="0"/>
              </a:defRPr>
            </a:lvl7pPr>
            <a:lvl8pPr marL="1371600" algn="l" rtl="0" eaLnBrk="1" fontAlgn="base" hangingPunct="1">
              <a:lnSpc>
                <a:spcPct val="83000"/>
              </a:lnSpc>
              <a:spcBef>
                <a:spcPct val="0"/>
              </a:spcBef>
              <a:spcAft>
                <a:spcPct val="0"/>
              </a:spcAft>
              <a:defRPr sz="4400">
                <a:solidFill>
                  <a:srgbClr val="2A196F"/>
                </a:solidFill>
                <a:latin typeface="TUOS Stephenson" pitchFamily="-128" charset="0"/>
              </a:defRPr>
            </a:lvl8pPr>
            <a:lvl9pPr marL="1828800" algn="l" rtl="0" eaLnBrk="1" fontAlgn="base" hangingPunct="1">
              <a:lnSpc>
                <a:spcPct val="83000"/>
              </a:lnSpc>
              <a:spcBef>
                <a:spcPct val="0"/>
              </a:spcBef>
              <a:spcAft>
                <a:spcPct val="0"/>
              </a:spcAft>
              <a:defRPr sz="4400">
                <a:solidFill>
                  <a:srgbClr val="2A196F"/>
                </a:solidFill>
                <a:latin typeface="TUOS Stephenson" pitchFamily="-128" charset="0"/>
              </a:defRPr>
            </a:lvl9pPr>
          </a:lstStyle>
          <a:p>
            <a:pPr eaLnBrk="1" hangingPunct="1"/>
            <a:r>
              <a:rPr lang="en-US" altLang="en-US" sz="3600" kern="0" dirty="0"/>
              <a:t>Affective Engagement: </a:t>
            </a:r>
            <a:r>
              <a:rPr lang="en-GB" sz="3600" dirty="0">
                <a:ea typeface="SimSun" panose="02010600030101010101" pitchFamily="2" charset="-122"/>
              </a:rPr>
              <a:t>Mo </a:t>
            </a:r>
            <a:r>
              <a:rPr lang="en-GB" sz="3600" b="1" dirty="0">
                <a:ea typeface="SimSun" panose="02010600030101010101" pitchFamily="2" charset="-122"/>
                <a:sym typeface="Wingdings" panose="05000000000000000000" pitchFamily="2" charset="2"/>
              </a:rPr>
              <a:t> </a:t>
            </a:r>
            <a:endParaRPr lang="en-GB" sz="3600" b="1" dirty="0">
              <a:ea typeface="SimSun" panose="02010600030101010101" pitchFamily="2" charset="-122"/>
            </a:endParaRPr>
          </a:p>
          <a:p>
            <a:pPr eaLnBrk="1" hangingPunct="1"/>
            <a:endParaRPr lang="en-US" altLang="en-US" sz="3600" kern="0" dirty="0"/>
          </a:p>
        </p:txBody>
      </p:sp>
      <p:pic>
        <p:nvPicPr>
          <p:cNvPr id="6" name="Picture 5">
            <a:extLst>
              <a:ext uri="{FF2B5EF4-FFF2-40B4-BE49-F238E27FC236}">
                <a16:creationId xmlns:a16="http://schemas.microsoft.com/office/drawing/2014/main" id="{D14BA96A-F81E-4FDB-90AA-ED4D6C4446FE}"/>
              </a:ext>
            </a:extLst>
          </p:cNvPr>
          <p:cNvPicPr>
            <a:picLocks noChangeAspect="1"/>
          </p:cNvPicPr>
          <p:nvPr/>
        </p:nvPicPr>
        <p:blipFill>
          <a:blip r:embed="rId3"/>
          <a:stretch>
            <a:fillRect/>
          </a:stretch>
        </p:blipFill>
        <p:spPr>
          <a:xfrm>
            <a:off x="3401913" y="1065237"/>
            <a:ext cx="3762375" cy="5172075"/>
          </a:xfrm>
          <a:prstGeom prst="rect">
            <a:avLst/>
          </a:prstGeom>
        </p:spPr>
      </p:pic>
    </p:spTree>
    <p:extLst>
      <p:ext uri="{BB962C8B-B14F-4D97-AF65-F5344CB8AC3E}">
        <p14:creationId xmlns:p14="http://schemas.microsoft.com/office/powerpoint/2010/main" val="134664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3E2F67B-495C-412F-B36E-5F4A98447CA9}" type="datetime1">
              <a:rPr lang="en-GB" altLang="en-US" smtClean="0"/>
              <a:pPr>
                <a:defRPr/>
              </a:pPr>
              <a:t>27/07/2019</a:t>
            </a:fld>
            <a:endParaRPr lang="en-GB" altLang="en-US">
              <a:solidFill>
                <a:srgbClr val="FFFFFF"/>
              </a:solidFill>
            </a:endParaRPr>
          </a:p>
        </p:txBody>
      </p:sp>
      <p:sp>
        <p:nvSpPr>
          <p:cNvPr id="3" name="Footer Placeholder 2"/>
          <p:cNvSpPr>
            <a:spLocks noGrp="1"/>
          </p:cNvSpPr>
          <p:nvPr>
            <p:ph type="ftr" sz="quarter" idx="11"/>
          </p:nvPr>
        </p:nvSpPr>
        <p:spPr/>
        <p:txBody>
          <a:bodyPr/>
          <a:lstStyle/>
          <a:p>
            <a:pPr>
              <a:defRPr/>
            </a:pPr>
            <a:r>
              <a:rPr lang="en-GB" altLang="en-US"/>
              <a:t>© The University of Sheffield</a:t>
            </a:r>
            <a:endParaRPr lang="en-GB"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99A72346-7E95-4B9E-96F9-72C5222FEA1D}" type="slidenum">
              <a:rPr lang="en-GB" altLang="en-US" smtClean="0"/>
              <a:pPr>
                <a:defRPr/>
              </a:pPr>
              <a:t>12</a:t>
            </a:fld>
            <a:endParaRPr lang="en-GB" altLang="en-US"/>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 name="Content Placeholder 1"/>
          <p:cNvSpPr txBox="1">
            <a:spLocks/>
          </p:cNvSpPr>
          <p:nvPr/>
        </p:nvSpPr>
        <p:spPr>
          <a:xfrm>
            <a:off x="611560" y="1340768"/>
            <a:ext cx="8352928" cy="3733800"/>
          </a:xfrm>
          <a:prstGeom prst="rect">
            <a:avLst/>
          </a:prstGeom>
        </p:spPr>
        <p:txBody>
          <a:bodyPr/>
          <a:lstStyle>
            <a:lvl1pPr marL="342900" indent="-342900" algn="l" rtl="0" eaLnBrk="0" fontAlgn="base" hangingPunct="0">
              <a:spcBef>
                <a:spcPct val="30000"/>
              </a:spcBef>
              <a:spcAft>
                <a:spcPct val="0"/>
              </a:spcAft>
              <a:buChar char="•"/>
              <a:defRPr sz="3200">
                <a:solidFill>
                  <a:srgbClr val="2A196F"/>
                </a:solidFill>
                <a:latin typeface="+mn-lt"/>
                <a:ea typeface="MS PGothic" pitchFamily="34" charset="-128"/>
                <a:cs typeface="ＭＳ Ｐゴシック" charset="0"/>
              </a:defRPr>
            </a:lvl1pPr>
            <a:lvl2pPr marL="742950" indent="-285750" algn="l" rtl="0" eaLnBrk="0" fontAlgn="base" hangingPunct="0">
              <a:spcBef>
                <a:spcPct val="30000"/>
              </a:spcBef>
              <a:spcAft>
                <a:spcPct val="0"/>
              </a:spcAft>
              <a:buFont typeface="TUOS Stephenson" pitchFamily="18" charset="0"/>
              <a:buChar char="•"/>
              <a:defRPr sz="2800">
                <a:solidFill>
                  <a:srgbClr val="2A196F"/>
                </a:solidFill>
                <a:latin typeface="+mn-lt"/>
                <a:ea typeface="MS PGothic" pitchFamily="34" charset="-128"/>
              </a:defRPr>
            </a:lvl2pPr>
            <a:lvl3pPr marL="1143000" indent="-228600" algn="l" rtl="0" eaLnBrk="0" fontAlgn="base" hangingPunct="0">
              <a:spcBef>
                <a:spcPct val="20000"/>
              </a:spcBef>
              <a:spcAft>
                <a:spcPct val="0"/>
              </a:spcAft>
              <a:defRPr sz="2400">
                <a:solidFill>
                  <a:srgbClr val="2A196F"/>
                </a:solidFill>
                <a:latin typeface="+mn-lt"/>
                <a:ea typeface="MS PGothic" pitchFamily="34" charset="-128"/>
              </a:defRPr>
            </a:lvl3pPr>
            <a:lvl4pPr marL="1600200" indent="-228600" algn="l" rtl="0" eaLnBrk="0" fontAlgn="base" hangingPunct="0">
              <a:lnSpc>
                <a:spcPct val="120000"/>
              </a:lnSpc>
              <a:spcBef>
                <a:spcPct val="20000"/>
              </a:spcBef>
              <a:spcAft>
                <a:spcPct val="0"/>
              </a:spcAft>
              <a:buFont typeface="TUOS Stephenson" pitchFamily="18" charset="0"/>
              <a:defRPr sz="1400">
                <a:solidFill>
                  <a:srgbClr val="2A196F"/>
                </a:solidFill>
                <a:latin typeface="+mn-lt"/>
                <a:ea typeface="MS PGothic" pitchFamily="34" charset="-128"/>
              </a:defRPr>
            </a:lvl4pPr>
            <a:lvl5pPr marL="2057400" indent="-228600" algn="l" rtl="0" eaLnBrk="0" fontAlgn="base" hangingPunct="0">
              <a:lnSpc>
                <a:spcPct val="140000"/>
              </a:lnSpc>
              <a:spcBef>
                <a:spcPct val="20000"/>
              </a:spcBef>
              <a:spcAft>
                <a:spcPct val="0"/>
              </a:spcAft>
              <a:buFont typeface="TUOS Stephenson" pitchFamily="18" charset="0"/>
              <a:buChar char="•"/>
              <a:defRPr sz="900">
                <a:solidFill>
                  <a:srgbClr val="2A196F"/>
                </a:solidFill>
                <a:latin typeface="+mn-lt"/>
                <a:ea typeface="MS PGothic" pitchFamily="34" charset="-128"/>
              </a:defRPr>
            </a:lvl5pPr>
            <a:lvl6pPr marL="25146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6pPr>
            <a:lvl7pPr marL="29718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7pPr>
            <a:lvl8pPr marL="34290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8pPr>
            <a:lvl9pPr marL="38862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9pPr>
          </a:lstStyle>
          <a:p>
            <a:pPr marL="0" indent="0">
              <a:buNone/>
            </a:pPr>
            <a:endParaRPr lang="en-GB" altLang="en-US" kern="0" dirty="0">
              <a:solidFill>
                <a:srgbClr val="0099FF"/>
              </a:solidFill>
            </a:endParaRPr>
          </a:p>
        </p:txBody>
      </p:sp>
      <p:sp>
        <p:nvSpPr>
          <p:cNvPr id="13" name="Rectangle 12">
            <a:extLst>
              <a:ext uri="{FF2B5EF4-FFF2-40B4-BE49-F238E27FC236}">
                <a16:creationId xmlns:a16="http://schemas.microsoft.com/office/drawing/2014/main" id="{1DBF8B8D-49A0-4DB2-940F-C6F21D278169}"/>
              </a:ext>
            </a:extLst>
          </p:cNvPr>
          <p:cNvSpPr/>
          <p:nvPr/>
        </p:nvSpPr>
        <p:spPr>
          <a:xfrm>
            <a:off x="395536" y="1024713"/>
            <a:ext cx="8568952" cy="4154984"/>
          </a:xfrm>
          <a:prstGeom prst="rect">
            <a:avLst/>
          </a:prstGeom>
        </p:spPr>
        <p:txBody>
          <a:bodyPr wrap="square">
            <a:spAutoFit/>
          </a:bodyPr>
          <a:lstStyle/>
          <a:p>
            <a:pPr lvl="0">
              <a:spcAft>
                <a:spcPts val="0"/>
              </a:spcAft>
            </a:pPr>
            <a:r>
              <a:rPr lang="en-GB" b="1" dirty="0">
                <a:solidFill>
                  <a:srgbClr val="0099FF"/>
                </a:solidFill>
                <a:latin typeface="TUOS Blake" panose="020B0503040000020004" pitchFamily="34" charset="0"/>
                <a:ea typeface="SimSun" panose="02010600030101010101" pitchFamily="2" charset="-122"/>
              </a:rPr>
              <a:t>Mixed attitude tending towards positivity</a:t>
            </a:r>
            <a:br>
              <a:rPr lang="en-GB" b="1" dirty="0">
                <a:solidFill>
                  <a:srgbClr val="0099FF"/>
                </a:solidFill>
                <a:latin typeface="TUOS Blake" panose="020B0503040000020004" pitchFamily="34" charset="0"/>
                <a:ea typeface="SimSun" panose="02010600030101010101" pitchFamily="2" charset="-122"/>
              </a:rPr>
            </a:br>
            <a:endParaRPr lang="en-GB" b="1" dirty="0">
              <a:solidFill>
                <a:srgbClr val="0099FF"/>
              </a:solidFill>
              <a:latin typeface="TUOS Blake" panose="020B0503040000020004" pitchFamily="34" charset="0"/>
              <a:ea typeface="SimSun" panose="02010600030101010101" pitchFamily="2" charset="-122"/>
            </a:endParaRPr>
          </a:p>
          <a:p>
            <a:pPr marL="342900" lvl="0" indent="-342900">
              <a:spcAft>
                <a:spcPts val="0"/>
              </a:spcAft>
              <a:buFont typeface="Arial" panose="020B0604020202020204" pitchFamily="34" charset="0"/>
              <a:buChar char="•"/>
            </a:pPr>
            <a:r>
              <a:rPr lang="en-GB" dirty="0">
                <a:solidFill>
                  <a:srgbClr val="0099FF"/>
                </a:solidFill>
                <a:latin typeface="TUOS Blake" panose="020B0503040000020004" pitchFamily="34" charset="0"/>
                <a:ea typeface="SimSun" panose="02010600030101010101" pitchFamily="2" charset="-122"/>
              </a:rPr>
              <a:t>Acceptance of individual feedback points: the teacher is “</a:t>
            </a:r>
            <a:r>
              <a:rPr lang="en-GB" i="1" dirty="0">
                <a:solidFill>
                  <a:srgbClr val="0099FF"/>
                </a:solidFill>
                <a:latin typeface="TUOS Blake" panose="020B0503040000020004" pitchFamily="34" charset="0"/>
                <a:ea typeface="SimSun" panose="02010600030101010101" pitchFamily="2" charset="-122"/>
              </a:rPr>
              <a:t>quite right!”</a:t>
            </a:r>
          </a:p>
          <a:p>
            <a:pPr marL="342900" lvl="0" indent="-342900">
              <a:spcAft>
                <a:spcPts val="0"/>
              </a:spcAft>
              <a:buFont typeface="Arial" panose="020B0604020202020204" pitchFamily="34" charset="0"/>
              <a:buChar char="•"/>
            </a:pPr>
            <a:endParaRPr lang="en-GB" dirty="0">
              <a:solidFill>
                <a:srgbClr val="0099FF"/>
              </a:solidFill>
              <a:latin typeface="TUOS Blake" panose="020B0503040000020004" pitchFamily="34" charset="0"/>
              <a:ea typeface="SimSun" panose="02010600030101010101" pitchFamily="2" charset="-122"/>
            </a:endParaRPr>
          </a:p>
          <a:p>
            <a:pPr marL="342900" lvl="0" indent="-342900">
              <a:spcAft>
                <a:spcPts val="0"/>
              </a:spcAft>
              <a:buFont typeface="Arial" panose="020B0604020202020204" pitchFamily="34" charset="0"/>
              <a:buChar char="•"/>
            </a:pPr>
            <a:r>
              <a:rPr lang="en-GB" dirty="0">
                <a:solidFill>
                  <a:srgbClr val="0099FF"/>
                </a:solidFill>
                <a:latin typeface="TUOS Blake" panose="020B0503040000020004" pitchFamily="34" charset="0"/>
                <a:ea typeface="SimSun" panose="02010600030101010101" pitchFamily="2" charset="-122"/>
              </a:rPr>
              <a:t>Rejection of Feedback Summary: “</a:t>
            </a:r>
            <a:r>
              <a:rPr lang="en-GB" i="1" dirty="0">
                <a:solidFill>
                  <a:srgbClr val="0099FF"/>
                </a:solidFill>
                <a:latin typeface="TUOS Blake" panose="020B0503040000020004" pitchFamily="34" charset="0"/>
                <a:ea typeface="SimSun" panose="02010600030101010101" pitchFamily="2" charset="-122"/>
              </a:rPr>
              <a:t>When I really read my comments and then I realise maybe it’s just not really true”</a:t>
            </a:r>
            <a:br>
              <a:rPr lang="en-GB" i="1" dirty="0">
                <a:solidFill>
                  <a:srgbClr val="0099FF"/>
                </a:solidFill>
                <a:latin typeface="TUOS Blake" panose="020B0503040000020004" pitchFamily="34" charset="0"/>
                <a:ea typeface="SimSun" panose="02010600030101010101" pitchFamily="2" charset="-122"/>
              </a:rPr>
            </a:br>
            <a:endParaRPr lang="en-GB" i="1" dirty="0">
              <a:solidFill>
                <a:srgbClr val="0099FF"/>
              </a:solidFill>
              <a:latin typeface="TUOS Blake" panose="020B0503040000020004" pitchFamily="34" charset="0"/>
              <a:ea typeface="SimSun" panose="02010600030101010101" pitchFamily="2" charset="-122"/>
            </a:endParaRPr>
          </a:p>
          <a:p>
            <a:pPr marL="342900" lvl="0" indent="-342900">
              <a:spcAft>
                <a:spcPts val="0"/>
              </a:spcAft>
              <a:buFont typeface="Arial" panose="020B0604020202020204" pitchFamily="34" charset="0"/>
              <a:buChar char="•"/>
            </a:pPr>
            <a:r>
              <a:rPr lang="en-GB" dirty="0">
                <a:solidFill>
                  <a:srgbClr val="0099FF"/>
                </a:solidFill>
                <a:latin typeface="TUOS Blake" panose="020B0503040000020004" pitchFamily="34" charset="0"/>
                <a:ea typeface="SimSun" panose="02010600030101010101" pitchFamily="2" charset="-122"/>
              </a:rPr>
              <a:t>QMs &amp; Comments are helpful: “</a:t>
            </a:r>
            <a:r>
              <a:rPr lang="en-GB" i="1" dirty="0">
                <a:solidFill>
                  <a:srgbClr val="0099FF"/>
                </a:solidFill>
                <a:latin typeface="TUOS Blake" panose="020B0503040000020004" pitchFamily="34" charset="0"/>
                <a:ea typeface="SimSun" panose="02010600030101010101" pitchFamily="2" charset="-122"/>
              </a:rPr>
              <a:t>I’ll be happy if I have more”</a:t>
            </a:r>
            <a:br>
              <a:rPr lang="en-GB" dirty="0">
                <a:solidFill>
                  <a:srgbClr val="0099FF"/>
                </a:solidFill>
                <a:latin typeface="TUOS Blake" panose="020B0503040000020004" pitchFamily="34" charset="0"/>
                <a:ea typeface="SimSun" panose="02010600030101010101" pitchFamily="2" charset="-122"/>
              </a:rPr>
            </a:br>
            <a:endParaRPr lang="en-GB" dirty="0">
              <a:solidFill>
                <a:srgbClr val="0099FF"/>
              </a:solidFill>
              <a:latin typeface="TUOS Blake" panose="020B0503040000020004" pitchFamily="34" charset="0"/>
              <a:ea typeface="SimSun" panose="02010600030101010101" pitchFamily="2" charset="-122"/>
            </a:endParaRPr>
          </a:p>
          <a:p>
            <a:pPr marL="342900" indent="-342900">
              <a:spcAft>
                <a:spcPts val="0"/>
              </a:spcAft>
              <a:buFont typeface="Arial" panose="020B0604020202020204" pitchFamily="34" charset="0"/>
              <a:buChar char="•"/>
            </a:pPr>
            <a:r>
              <a:rPr lang="en-GB" dirty="0">
                <a:solidFill>
                  <a:srgbClr val="0099FF"/>
                </a:solidFill>
                <a:latin typeface="TUOS Blake" panose="020B0503040000020004" pitchFamily="34" charset="0"/>
                <a:ea typeface="SimSun" panose="02010600030101010101" pitchFamily="2" charset="-122"/>
              </a:rPr>
              <a:t>Turnitin is “</a:t>
            </a:r>
            <a:r>
              <a:rPr lang="en-GB" i="1" dirty="0">
                <a:solidFill>
                  <a:srgbClr val="0099FF"/>
                </a:solidFill>
                <a:latin typeface="TUOS Blake" panose="020B0503040000020004" pitchFamily="34" charset="0"/>
                <a:ea typeface="SimSun" panose="02010600030101010101" pitchFamily="2" charset="-122"/>
              </a:rPr>
              <a:t>a good software”.</a:t>
            </a:r>
            <a:endParaRPr lang="en-GB" dirty="0">
              <a:solidFill>
                <a:srgbClr val="0099FF"/>
              </a:solidFill>
              <a:latin typeface="TUOS Blake" panose="020B0503040000020004" pitchFamily="34" charset="0"/>
              <a:ea typeface="SimSun" panose="02010600030101010101" pitchFamily="2" charset="-122"/>
            </a:endParaRPr>
          </a:p>
        </p:txBody>
      </p:sp>
      <p:sp>
        <p:nvSpPr>
          <p:cNvPr id="10" name="Rectangle 1028">
            <a:extLst>
              <a:ext uri="{FF2B5EF4-FFF2-40B4-BE49-F238E27FC236}">
                <a16:creationId xmlns:a16="http://schemas.microsoft.com/office/drawing/2014/main" id="{806ADDC2-8BCD-4F4D-A3BE-98742392CA88}"/>
              </a:ext>
            </a:extLst>
          </p:cNvPr>
          <p:cNvSpPr txBox="1">
            <a:spLocks noChangeArrowheads="1"/>
          </p:cNvSpPr>
          <p:nvPr/>
        </p:nvSpPr>
        <p:spPr>
          <a:xfrm>
            <a:off x="2411760" y="188640"/>
            <a:ext cx="6912768" cy="720079"/>
          </a:xfrm>
          <a:prstGeom prst="rect">
            <a:avLst/>
          </a:prstGeom>
        </p:spPr>
        <p:txBody>
          <a:bodyPr/>
          <a:lstStyle>
            <a:lvl1pPr algn="l" rtl="0" eaLnBrk="0" fontAlgn="base" hangingPunct="0">
              <a:lnSpc>
                <a:spcPct val="83000"/>
              </a:lnSpc>
              <a:spcBef>
                <a:spcPct val="0"/>
              </a:spcBef>
              <a:spcAft>
                <a:spcPct val="0"/>
              </a:spcAft>
              <a:defRPr sz="4400">
                <a:solidFill>
                  <a:srgbClr val="2A196F"/>
                </a:solidFill>
                <a:latin typeface="+mj-lt"/>
                <a:ea typeface="MS PGothic" pitchFamily="34" charset="-128"/>
                <a:cs typeface="ＭＳ Ｐゴシック" charset="0"/>
              </a:defRPr>
            </a:lvl1pPr>
            <a:lvl2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2pPr>
            <a:lvl3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3pPr>
            <a:lvl4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4pPr>
            <a:lvl5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5pPr>
            <a:lvl6pPr marL="457200" algn="l" rtl="0" eaLnBrk="1" fontAlgn="base" hangingPunct="1">
              <a:lnSpc>
                <a:spcPct val="83000"/>
              </a:lnSpc>
              <a:spcBef>
                <a:spcPct val="0"/>
              </a:spcBef>
              <a:spcAft>
                <a:spcPct val="0"/>
              </a:spcAft>
              <a:defRPr sz="4400">
                <a:solidFill>
                  <a:srgbClr val="2A196F"/>
                </a:solidFill>
                <a:latin typeface="TUOS Stephenson" pitchFamily="-128" charset="0"/>
              </a:defRPr>
            </a:lvl6pPr>
            <a:lvl7pPr marL="914400" algn="l" rtl="0" eaLnBrk="1" fontAlgn="base" hangingPunct="1">
              <a:lnSpc>
                <a:spcPct val="83000"/>
              </a:lnSpc>
              <a:spcBef>
                <a:spcPct val="0"/>
              </a:spcBef>
              <a:spcAft>
                <a:spcPct val="0"/>
              </a:spcAft>
              <a:defRPr sz="4400">
                <a:solidFill>
                  <a:srgbClr val="2A196F"/>
                </a:solidFill>
                <a:latin typeface="TUOS Stephenson" pitchFamily="-128" charset="0"/>
              </a:defRPr>
            </a:lvl7pPr>
            <a:lvl8pPr marL="1371600" algn="l" rtl="0" eaLnBrk="1" fontAlgn="base" hangingPunct="1">
              <a:lnSpc>
                <a:spcPct val="83000"/>
              </a:lnSpc>
              <a:spcBef>
                <a:spcPct val="0"/>
              </a:spcBef>
              <a:spcAft>
                <a:spcPct val="0"/>
              </a:spcAft>
              <a:defRPr sz="4400">
                <a:solidFill>
                  <a:srgbClr val="2A196F"/>
                </a:solidFill>
                <a:latin typeface="TUOS Stephenson" pitchFamily="-128" charset="0"/>
              </a:defRPr>
            </a:lvl8pPr>
            <a:lvl9pPr marL="1828800" algn="l" rtl="0" eaLnBrk="1" fontAlgn="base" hangingPunct="1">
              <a:lnSpc>
                <a:spcPct val="83000"/>
              </a:lnSpc>
              <a:spcBef>
                <a:spcPct val="0"/>
              </a:spcBef>
              <a:spcAft>
                <a:spcPct val="0"/>
              </a:spcAft>
              <a:defRPr sz="4400">
                <a:solidFill>
                  <a:srgbClr val="2A196F"/>
                </a:solidFill>
                <a:latin typeface="TUOS Stephenson" pitchFamily="-128" charset="0"/>
              </a:defRPr>
            </a:lvl9pPr>
          </a:lstStyle>
          <a:p>
            <a:pPr eaLnBrk="1" hangingPunct="1"/>
            <a:r>
              <a:rPr lang="en-US" altLang="en-US" sz="3600" kern="0" dirty="0"/>
              <a:t>Affective Engagement: </a:t>
            </a:r>
            <a:r>
              <a:rPr lang="en-GB" sz="3600" dirty="0">
                <a:ea typeface="SimSun" panose="02010600030101010101" pitchFamily="2" charset="-122"/>
              </a:rPr>
              <a:t>Mo </a:t>
            </a:r>
            <a:r>
              <a:rPr lang="en-GB" sz="3600" b="1" dirty="0">
                <a:ea typeface="SimSun" panose="02010600030101010101" pitchFamily="2" charset="-122"/>
                <a:sym typeface="Wingdings" panose="05000000000000000000" pitchFamily="2" charset="2"/>
              </a:rPr>
              <a:t> </a:t>
            </a:r>
            <a:endParaRPr lang="en-GB" sz="3600" b="1" dirty="0">
              <a:ea typeface="SimSun" panose="02010600030101010101" pitchFamily="2" charset="-122"/>
            </a:endParaRPr>
          </a:p>
          <a:p>
            <a:pPr eaLnBrk="1" hangingPunct="1"/>
            <a:endParaRPr lang="en-US" altLang="en-US" sz="3600" kern="0" dirty="0"/>
          </a:p>
        </p:txBody>
      </p:sp>
    </p:spTree>
    <p:extLst>
      <p:ext uri="{BB962C8B-B14F-4D97-AF65-F5344CB8AC3E}">
        <p14:creationId xmlns:p14="http://schemas.microsoft.com/office/powerpoint/2010/main" val="3796384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3E2F67B-495C-412F-B36E-5F4A98447CA9}" type="datetime1">
              <a:rPr lang="en-GB" altLang="en-US" smtClean="0"/>
              <a:pPr>
                <a:defRPr/>
              </a:pPr>
              <a:t>27/07/2019</a:t>
            </a:fld>
            <a:endParaRPr lang="en-GB" altLang="en-US">
              <a:solidFill>
                <a:srgbClr val="FFFFFF"/>
              </a:solidFill>
            </a:endParaRPr>
          </a:p>
        </p:txBody>
      </p:sp>
      <p:sp>
        <p:nvSpPr>
          <p:cNvPr id="3" name="Footer Placeholder 2"/>
          <p:cNvSpPr>
            <a:spLocks noGrp="1"/>
          </p:cNvSpPr>
          <p:nvPr>
            <p:ph type="ftr" sz="quarter" idx="11"/>
          </p:nvPr>
        </p:nvSpPr>
        <p:spPr/>
        <p:txBody>
          <a:bodyPr/>
          <a:lstStyle/>
          <a:p>
            <a:pPr>
              <a:defRPr/>
            </a:pPr>
            <a:r>
              <a:rPr lang="en-GB" altLang="en-US"/>
              <a:t>© The University of Sheffield</a:t>
            </a:r>
            <a:endParaRPr lang="en-GB"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99A72346-7E95-4B9E-96F9-72C5222FEA1D}" type="slidenum">
              <a:rPr lang="en-GB" altLang="en-US" smtClean="0"/>
              <a:pPr>
                <a:defRPr/>
              </a:pPr>
              <a:t>13</a:t>
            </a:fld>
            <a:endParaRPr lang="en-GB" altLang="en-US"/>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 name="Content Placeholder 1"/>
          <p:cNvSpPr txBox="1">
            <a:spLocks/>
          </p:cNvSpPr>
          <p:nvPr/>
        </p:nvSpPr>
        <p:spPr>
          <a:xfrm>
            <a:off x="611560" y="1340768"/>
            <a:ext cx="8352928" cy="3733800"/>
          </a:xfrm>
          <a:prstGeom prst="rect">
            <a:avLst/>
          </a:prstGeom>
        </p:spPr>
        <p:txBody>
          <a:bodyPr/>
          <a:lstStyle>
            <a:lvl1pPr marL="342900" indent="-342900" algn="l" rtl="0" eaLnBrk="0" fontAlgn="base" hangingPunct="0">
              <a:spcBef>
                <a:spcPct val="30000"/>
              </a:spcBef>
              <a:spcAft>
                <a:spcPct val="0"/>
              </a:spcAft>
              <a:buChar char="•"/>
              <a:defRPr sz="3200">
                <a:solidFill>
                  <a:srgbClr val="2A196F"/>
                </a:solidFill>
                <a:latin typeface="+mn-lt"/>
                <a:ea typeface="MS PGothic" pitchFamily="34" charset="-128"/>
                <a:cs typeface="ＭＳ Ｐゴシック" charset="0"/>
              </a:defRPr>
            </a:lvl1pPr>
            <a:lvl2pPr marL="742950" indent="-285750" algn="l" rtl="0" eaLnBrk="0" fontAlgn="base" hangingPunct="0">
              <a:spcBef>
                <a:spcPct val="30000"/>
              </a:spcBef>
              <a:spcAft>
                <a:spcPct val="0"/>
              </a:spcAft>
              <a:buFont typeface="TUOS Stephenson" pitchFamily="18" charset="0"/>
              <a:buChar char="•"/>
              <a:defRPr sz="2800">
                <a:solidFill>
                  <a:srgbClr val="2A196F"/>
                </a:solidFill>
                <a:latin typeface="+mn-lt"/>
                <a:ea typeface="MS PGothic" pitchFamily="34" charset="-128"/>
              </a:defRPr>
            </a:lvl2pPr>
            <a:lvl3pPr marL="1143000" indent="-228600" algn="l" rtl="0" eaLnBrk="0" fontAlgn="base" hangingPunct="0">
              <a:spcBef>
                <a:spcPct val="20000"/>
              </a:spcBef>
              <a:spcAft>
                <a:spcPct val="0"/>
              </a:spcAft>
              <a:defRPr sz="2400">
                <a:solidFill>
                  <a:srgbClr val="2A196F"/>
                </a:solidFill>
                <a:latin typeface="+mn-lt"/>
                <a:ea typeface="MS PGothic" pitchFamily="34" charset="-128"/>
              </a:defRPr>
            </a:lvl3pPr>
            <a:lvl4pPr marL="1600200" indent="-228600" algn="l" rtl="0" eaLnBrk="0" fontAlgn="base" hangingPunct="0">
              <a:lnSpc>
                <a:spcPct val="120000"/>
              </a:lnSpc>
              <a:spcBef>
                <a:spcPct val="20000"/>
              </a:spcBef>
              <a:spcAft>
                <a:spcPct val="0"/>
              </a:spcAft>
              <a:buFont typeface="TUOS Stephenson" pitchFamily="18" charset="0"/>
              <a:defRPr sz="1400">
                <a:solidFill>
                  <a:srgbClr val="2A196F"/>
                </a:solidFill>
                <a:latin typeface="+mn-lt"/>
                <a:ea typeface="MS PGothic" pitchFamily="34" charset="-128"/>
              </a:defRPr>
            </a:lvl4pPr>
            <a:lvl5pPr marL="2057400" indent="-228600" algn="l" rtl="0" eaLnBrk="0" fontAlgn="base" hangingPunct="0">
              <a:lnSpc>
                <a:spcPct val="140000"/>
              </a:lnSpc>
              <a:spcBef>
                <a:spcPct val="20000"/>
              </a:spcBef>
              <a:spcAft>
                <a:spcPct val="0"/>
              </a:spcAft>
              <a:buFont typeface="TUOS Stephenson" pitchFamily="18" charset="0"/>
              <a:buChar char="•"/>
              <a:defRPr sz="900">
                <a:solidFill>
                  <a:srgbClr val="2A196F"/>
                </a:solidFill>
                <a:latin typeface="+mn-lt"/>
                <a:ea typeface="MS PGothic" pitchFamily="34" charset="-128"/>
              </a:defRPr>
            </a:lvl5pPr>
            <a:lvl6pPr marL="25146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6pPr>
            <a:lvl7pPr marL="29718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7pPr>
            <a:lvl8pPr marL="34290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8pPr>
            <a:lvl9pPr marL="38862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9pPr>
          </a:lstStyle>
          <a:p>
            <a:pPr marL="0" indent="0">
              <a:buNone/>
            </a:pPr>
            <a:endParaRPr lang="en-GB" altLang="en-US" kern="0" dirty="0">
              <a:solidFill>
                <a:srgbClr val="0099FF"/>
              </a:solidFill>
            </a:endParaRPr>
          </a:p>
        </p:txBody>
      </p:sp>
      <p:sp>
        <p:nvSpPr>
          <p:cNvPr id="13" name="Rectangle 12">
            <a:extLst>
              <a:ext uri="{FF2B5EF4-FFF2-40B4-BE49-F238E27FC236}">
                <a16:creationId xmlns:a16="http://schemas.microsoft.com/office/drawing/2014/main" id="{1DBF8B8D-49A0-4DB2-940F-C6F21D278169}"/>
              </a:ext>
            </a:extLst>
          </p:cNvPr>
          <p:cNvSpPr/>
          <p:nvPr/>
        </p:nvSpPr>
        <p:spPr>
          <a:xfrm>
            <a:off x="395536" y="1007780"/>
            <a:ext cx="8352928" cy="7109639"/>
          </a:xfrm>
          <a:prstGeom prst="rect">
            <a:avLst/>
          </a:prstGeom>
        </p:spPr>
        <p:txBody>
          <a:bodyPr wrap="square">
            <a:spAutoFit/>
          </a:bodyPr>
          <a:lstStyle/>
          <a:p>
            <a:pPr marL="363538" indent="-363538">
              <a:spcAft>
                <a:spcPts val="0"/>
              </a:spcAft>
              <a:buFont typeface="+mj-lt"/>
              <a:buAutoNum type="arabicPeriod"/>
            </a:pPr>
            <a:r>
              <a:rPr lang="en-GB" dirty="0">
                <a:solidFill>
                  <a:srgbClr val="0099FF"/>
                </a:solidFill>
                <a:latin typeface="TUOS Blake" panose="020B0503040000020004" pitchFamily="34" charset="0"/>
                <a:ea typeface="SimSun" panose="02010600030101010101" pitchFamily="2" charset="-122"/>
              </a:rPr>
              <a:t>Positive attitude toward Turnitin. </a:t>
            </a:r>
            <a:br>
              <a:rPr lang="en-GB" dirty="0">
                <a:solidFill>
                  <a:srgbClr val="0099FF"/>
                </a:solidFill>
                <a:latin typeface="TUOS Blake" panose="020B0503040000020004" pitchFamily="34" charset="0"/>
                <a:ea typeface="SimSun" panose="02010600030101010101" pitchFamily="2" charset="-122"/>
              </a:rPr>
            </a:br>
            <a:r>
              <a:rPr lang="en-GB" dirty="0">
                <a:solidFill>
                  <a:srgbClr val="0099FF"/>
                </a:solidFill>
                <a:latin typeface="TUOS Blake" panose="020B0503040000020004" pitchFamily="34" charset="0"/>
                <a:ea typeface="SimSun" panose="02010600030101010101" pitchFamily="2" charset="-122"/>
              </a:rPr>
              <a:t>- Consistent with </a:t>
            </a:r>
            <a:r>
              <a:rPr lang="en-GB" dirty="0">
                <a:solidFill>
                  <a:srgbClr val="0099FF"/>
                </a:solidFill>
                <a:latin typeface="TUOS Blake" panose="020B0503040000020004" pitchFamily="34" charset="0"/>
              </a:rPr>
              <a:t>Watkins et al. (2014</a:t>
            </a:r>
            <a:r>
              <a:rPr lang="en-GB" dirty="0">
                <a:solidFill>
                  <a:srgbClr val="0099FF"/>
                </a:solidFill>
                <a:latin typeface="TUOS Blake" panose="020B0503040000020004" pitchFamily="34" charset="0"/>
                <a:ea typeface="SimSun" panose="02010600030101010101" pitchFamily="2" charset="-122"/>
              </a:rPr>
              <a:t>)</a:t>
            </a:r>
          </a:p>
          <a:p>
            <a:pPr marL="363538" indent="-363538">
              <a:spcAft>
                <a:spcPts val="0"/>
              </a:spcAft>
              <a:buFont typeface="+mj-lt"/>
              <a:buAutoNum type="arabicPeriod"/>
            </a:pPr>
            <a:endParaRPr lang="en-GB" dirty="0">
              <a:solidFill>
                <a:srgbClr val="0099FF"/>
              </a:solidFill>
              <a:latin typeface="TUOS Blake" panose="020B0503040000020004" pitchFamily="34" charset="0"/>
              <a:ea typeface="SimSun" panose="02010600030101010101" pitchFamily="2" charset="-122"/>
            </a:endParaRPr>
          </a:p>
          <a:p>
            <a:pPr marL="363538" indent="-363538">
              <a:spcAft>
                <a:spcPts val="0"/>
              </a:spcAft>
              <a:buFont typeface="+mj-lt"/>
              <a:buAutoNum type="arabicPeriod"/>
            </a:pPr>
            <a:r>
              <a:rPr lang="en-GB" dirty="0">
                <a:solidFill>
                  <a:srgbClr val="0099FF"/>
                </a:solidFill>
                <a:latin typeface="TUOS Blake" panose="020B0503040000020004" pitchFamily="34" charset="0"/>
                <a:ea typeface="SimSun" panose="02010600030101010101" pitchFamily="2" charset="-122"/>
              </a:rPr>
              <a:t>QMs and Comments = most helpful feedback functions. </a:t>
            </a:r>
          </a:p>
          <a:p>
            <a:pPr marL="363538" indent="-363538">
              <a:spcAft>
                <a:spcPts val="0"/>
              </a:spcAft>
              <a:buFont typeface="+mj-lt"/>
              <a:buAutoNum type="arabicPeriod"/>
            </a:pPr>
            <a:endParaRPr lang="en-GB" dirty="0">
              <a:solidFill>
                <a:srgbClr val="0099FF"/>
              </a:solidFill>
              <a:latin typeface="TUOS Blake" panose="020B0503040000020004" pitchFamily="34" charset="0"/>
              <a:ea typeface="SimSun" panose="02010600030101010101" pitchFamily="2" charset="-122"/>
            </a:endParaRPr>
          </a:p>
          <a:p>
            <a:pPr marL="363538" indent="-363538">
              <a:spcAft>
                <a:spcPts val="0"/>
              </a:spcAft>
              <a:buFont typeface="+mj-lt"/>
              <a:buAutoNum type="arabicPeriod"/>
            </a:pPr>
            <a:r>
              <a:rPr lang="en-GB" dirty="0">
                <a:solidFill>
                  <a:srgbClr val="0099FF"/>
                </a:solidFill>
                <a:latin typeface="TUOS Blake" panose="020B0503040000020004" pitchFamily="34" charset="0"/>
                <a:ea typeface="SimSun" panose="02010600030101010101" pitchFamily="2" charset="-122"/>
              </a:rPr>
              <a:t>Excessive generic praise in Feedback Summaries appeared to negatively impact attitude in the cases of Lilly and Mo.</a:t>
            </a:r>
            <a:br>
              <a:rPr lang="en-GB" dirty="0">
                <a:solidFill>
                  <a:srgbClr val="0099FF"/>
                </a:solidFill>
                <a:latin typeface="TUOS Blake" panose="020B0503040000020004" pitchFamily="34" charset="0"/>
                <a:ea typeface="SimSun" panose="02010600030101010101" pitchFamily="2" charset="-122"/>
              </a:rPr>
            </a:br>
            <a:endParaRPr lang="en-GB" dirty="0">
              <a:solidFill>
                <a:srgbClr val="0099FF"/>
              </a:solidFill>
              <a:latin typeface="TUOS Blake" panose="020B0503040000020004" pitchFamily="34" charset="0"/>
              <a:ea typeface="SimSun" panose="02010600030101010101" pitchFamily="2" charset="-122"/>
            </a:endParaRPr>
          </a:p>
          <a:p>
            <a:pPr marL="363538" indent="-363538">
              <a:spcAft>
                <a:spcPts val="0"/>
              </a:spcAft>
              <a:buFont typeface="+mj-lt"/>
              <a:buAutoNum type="arabicPeriod"/>
            </a:pPr>
            <a:r>
              <a:rPr lang="en-GB" dirty="0">
                <a:solidFill>
                  <a:srgbClr val="0099FF"/>
                </a:solidFill>
                <a:latin typeface="TUOS Blake" panose="020B0503040000020004" pitchFamily="34" charset="0"/>
                <a:ea typeface="SimSun" panose="02010600030101010101" pitchFamily="2" charset="-122"/>
              </a:rPr>
              <a:t>Specific praise in Comments created positive emotions for all.</a:t>
            </a:r>
            <a:br>
              <a:rPr lang="en-GB" dirty="0">
                <a:solidFill>
                  <a:srgbClr val="0099FF"/>
                </a:solidFill>
                <a:latin typeface="TUOS Blake" panose="020B0503040000020004" pitchFamily="34" charset="0"/>
                <a:ea typeface="SimSun" panose="02010600030101010101" pitchFamily="2" charset="-122"/>
              </a:rPr>
            </a:br>
            <a:r>
              <a:rPr lang="en-GB" dirty="0">
                <a:solidFill>
                  <a:srgbClr val="0099FF"/>
                </a:solidFill>
                <a:latin typeface="TUOS Blake" panose="020B0503040000020004" pitchFamily="34" charset="0"/>
                <a:ea typeface="SimSun" panose="02010600030101010101" pitchFamily="2" charset="-122"/>
              </a:rPr>
              <a:t>- Consistent with Hyland &amp; Hyland (2001)</a:t>
            </a:r>
          </a:p>
          <a:p>
            <a:pPr marL="363538" indent="-363538">
              <a:spcAft>
                <a:spcPts val="0"/>
              </a:spcAft>
              <a:buFont typeface="+mj-lt"/>
              <a:buAutoNum type="arabicPeriod"/>
            </a:pPr>
            <a:endParaRPr lang="en-GB" dirty="0">
              <a:solidFill>
                <a:srgbClr val="0099FF"/>
              </a:solidFill>
              <a:latin typeface="TUOS Blake" panose="020B0503040000020004" pitchFamily="34" charset="0"/>
              <a:ea typeface="SimSun" panose="02010600030101010101" pitchFamily="2" charset="-122"/>
            </a:endParaRPr>
          </a:p>
          <a:p>
            <a:pPr marL="363538" indent="-363538">
              <a:spcAft>
                <a:spcPts val="0"/>
              </a:spcAft>
              <a:buFont typeface="+mj-lt"/>
              <a:buAutoNum type="arabicPeriod"/>
            </a:pPr>
            <a:r>
              <a:rPr lang="en-GB" dirty="0">
                <a:solidFill>
                  <a:srgbClr val="0099FF"/>
                </a:solidFill>
                <a:latin typeface="TUOS Blake" panose="020B0503040000020004" pitchFamily="34" charset="0"/>
                <a:ea typeface="SimSun" panose="02010600030101010101" pitchFamily="2" charset="-122"/>
              </a:rPr>
              <a:t>Negative affective response did not have an obvious detrimental effect on revision success (Lilly = 83%; Bill = 84%; Mo = 79%) - Contrasts with Storch &amp; Wigglesworth (2010)</a:t>
            </a:r>
          </a:p>
          <a:p>
            <a:pPr>
              <a:spcAft>
                <a:spcPts val="0"/>
              </a:spcAft>
            </a:pPr>
            <a:endParaRPr lang="en-GB" dirty="0">
              <a:solidFill>
                <a:srgbClr val="0099FF"/>
              </a:solidFill>
              <a:latin typeface="+mn-lt"/>
              <a:ea typeface="SimSun" panose="02010600030101010101" pitchFamily="2" charset="-122"/>
            </a:endParaRPr>
          </a:p>
          <a:p>
            <a:pPr marL="342900" lvl="0" indent="-342900">
              <a:spcAft>
                <a:spcPts val="0"/>
              </a:spcAft>
              <a:buFont typeface="Arial" panose="020B0604020202020204" pitchFamily="34" charset="0"/>
              <a:buChar char="•"/>
            </a:pPr>
            <a:endParaRPr lang="en-GB" dirty="0">
              <a:solidFill>
                <a:srgbClr val="0099FF"/>
              </a:solidFill>
              <a:latin typeface="+mn-lt"/>
              <a:ea typeface="SimSun" panose="02010600030101010101" pitchFamily="2" charset="-122"/>
            </a:endParaRPr>
          </a:p>
          <a:p>
            <a:pPr lvl="0">
              <a:spcAft>
                <a:spcPts val="0"/>
              </a:spcAft>
            </a:pPr>
            <a:endParaRPr lang="en-GB" dirty="0">
              <a:solidFill>
                <a:srgbClr val="0099FF"/>
              </a:solidFill>
              <a:latin typeface="+mn-lt"/>
              <a:ea typeface="SimSun" panose="02010600030101010101" pitchFamily="2" charset="-122"/>
            </a:endParaRPr>
          </a:p>
          <a:p>
            <a:pPr lvl="0">
              <a:spcAft>
                <a:spcPts val="0"/>
              </a:spcAft>
            </a:pPr>
            <a:endParaRPr lang="en-GB" dirty="0">
              <a:solidFill>
                <a:srgbClr val="0099FF"/>
              </a:solidFill>
              <a:latin typeface="+mn-lt"/>
              <a:ea typeface="SimSun" panose="02010600030101010101" pitchFamily="2" charset="-122"/>
            </a:endParaRPr>
          </a:p>
          <a:p>
            <a:pPr lvl="0">
              <a:spcAft>
                <a:spcPts val="0"/>
              </a:spcAft>
            </a:pPr>
            <a:endParaRPr lang="en-GB" dirty="0">
              <a:solidFill>
                <a:srgbClr val="0099FF"/>
              </a:solidFill>
              <a:latin typeface="+mn-lt"/>
              <a:ea typeface="SimSun" panose="02010600030101010101" pitchFamily="2" charset="-122"/>
            </a:endParaRPr>
          </a:p>
        </p:txBody>
      </p:sp>
      <p:sp>
        <p:nvSpPr>
          <p:cNvPr id="10" name="Rectangle 1028">
            <a:extLst>
              <a:ext uri="{FF2B5EF4-FFF2-40B4-BE49-F238E27FC236}">
                <a16:creationId xmlns:a16="http://schemas.microsoft.com/office/drawing/2014/main" id="{806ADDC2-8BCD-4F4D-A3BE-98742392CA88}"/>
              </a:ext>
            </a:extLst>
          </p:cNvPr>
          <p:cNvSpPr txBox="1">
            <a:spLocks noChangeArrowheads="1"/>
          </p:cNvSpPr>
          <p:nvPr/>
        </p:nvSpPr>
        <p:spPr>
          <a:xfrm>
            <a:off x="2411760" y="332656"/>
            <a:ext cx="7272808" cy="720079"/>
          </a:xfrm>
          <a:prstGeom prst="rect">
            <a:avLst/>
          </a:prstGeom>
        </p:spPr>
        <p:txBody>
          <a:bodyPr/>
          <a:lstStyle>
            <a:lvl1pPr algn="l" rtl="0" eaLnBrk="0" fontAlgn="base" hangingPunct="0">
              <a:lnSpc>
                <a:spcPct val="83000"/>
              </a:lnSpc>
              <a:spcBef>
                <a:spcPct val="0"/>
              </a:spcBef>
              <a:spcAft>
                <a:spcPct val="0"/>
              </a:spcAft>
              <a:defRPr sz="4400">
                <a:solidFill>
                  <a:srgbClr val="2A196F"/>
                </a:solidFill>
                <a:latin typeface="+mj-lt"/>
                <a:ea typeface="MS PGothic" pitchFamily="34" charset="-128"/>
                <a:cs typeface="ＭＳ Ｐゴシック" charset="0"/>
              </a:defRPr>
            </a:lvl1pPr>
            <a:lvl2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2pPr>
            <a:lvl3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3pPr>
            <a:lvl4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4pPr>
            <a:lvl5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5pPr>
            <a:lvl6pPr marL="457200" algn="l" rtl="0" eaLnBrk="1" fontAlgn="base" hangingPunct="1">
              <a:lnSpc>
                <a:spcPct val="83000"/>
              </a:lnSpc>
              <a:spcBef>
                <a:spcPct val="0"/>
              </a:spcBef>
              <a:spcAft>
                <a:spcPct val="0"/>
              </a:spcAft>
              <a:defRPr sz="4400">
                <a:solidFill>
                  <a:srgbClr val="2A196F"/>
                </a:solidFill>
                <a:latin typeface="TUOS Stephenson" pitchFamily="-128" charset="0"/>
              </a:defRPr>
            </a:lvl6pPr>
            <a:lvl7pPr marL="914400" algn="l" rtl="0" eaLnBrk="1" fontAlgn="base" hangingPunct="1">
              <a:lnSpc>
                <a:spcPct val="83000"/>
              </a:lnSpc>
              <a:spcBef>
                <a:spcPct val="0"/>
              </a:spcBef>
              <a:spcAft>
                <a:spcPct val="0"/>
              </a:spcAft>
              <a:defRPr sz="4400">
                <a:solidFill>
                  <a:srgbClr val="2A196F"/>
                </a:solidFill>
                <a:latin typeface="TUOS Stephenson" pitchFamily="-128" charset="0"/>
              </a:defRPr>
            </a:lvl7pPr>
            <a:lvl8pPr marL="1371600" algn="l" rtl="0" eaLnBrk="1" fontAlgn="base" hangingPunct="1">
              <a:lnSpc>
                <a:spcPct val="83000"/>
              </a:lnSpc>
              <a:spcBef>
                <a:spcPct val="0"/>
              </a:spcBef>
              <a:spcAft>
                <a:spcPct val="0"/>
              </a:spcAft>
              <a:defRPr sz="4400">
                <a:solidFill>
                  <a:srgbClr val="2A196F"/>
                </a:solidFill>
                <a:latin typeface="TUOS Stephenson" pitchFamily="-128" charset="0"/>
              </a:defRPr>
            </a:lvl8pPr>
            <a:lvl9pPr marL="1828800" algn="l" rtl="0" eaLnBrk="1" fontAlgn="base" hangingPunct="1">
              <a:lnSpc>
                <a:spcPct val="83000"/>
              </a:lnSpc>
              <a:spcBef>
                <a:spcPct val="0"/>
              </a:spcBef>
              <a:spcAft>
                <a:spcPct val="0"/>
              </a:spcAft>
              <a:defRPr sz="4400">
                <a:solidFill>
                  <a:srgbClr val="2A196F"/>
                </a:solidFill>
                <a:latin typeface="TUOS Stephenson" pitchFamily="-128" charset="0"/>
              </a:defRPr>
            </a:lvl9pPr>
          </a:lstStyle>
          <a:p>
            <a:pPr eaLnBrk="1" hangingPunct="1"/>
            <a:r>
              <a:rPr lang="en-US" altLang="en-US" sz="3200" kern="0" dirty="0"/>
              <a:t>Conclusions: Affective Engagement</a:t>
            </a:r>
          </a:p>
        </p:txBody>
      </p:sp>
    </p:spTree>
    <p:extLst>
      <p:ext uri="{BB962C8B-B14F-4D97-AF65-F5344CB8AC3E}">
        <p14:creationId xmlns:p14="http://schemas.microsoft.com/office/powerpoint/2010/main" val="2227550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99A72346-7E95-4B9E-96F9-72C5222FEA1D}" type="slidenum">
              <a:rPr lang="en-GB" altLang="en-US" smtClean="0"/>
              <a:pPr>
                <a:defRPr/>
              </a:pPr>
              <a:t>14</a:t>
            </a:fld>
            <a:endParaRPr lang="en-GB" altLang="en-US"/>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 name="Content Placeholder 1"/>
          <p:cNvSpPr txBox="1">
            <a:spLocks/>
          </p:cNvSpPr>
          <p:nvPr/>
        </p:nvSpPr>
        <p:spPr>
          <a:xfrm>
            <a:off x="611560" y="1340768"/>
            <a:ext cx="8352928" cy="3733800"/>
          </a:xfrm>
          <a:prstGeom prst="rect">
            <a:avLst/>
          </a:prstGeom>
        </p:spPr>
        <p:txBody>
          <a:bodyPr/>
          <a:lstStyle>
            <a:lvl1pPr marL="342900" indent="-342900" algn="l" rtl="0" eaLnBrk="0" fontAlgn="base" hangingPunct="0">
              <a:spcBef>
                <a:spcPct val="30000"/>
              </a:spcBef>
              <a:spcAft>
                <a:spcPct val="0"/>
              </a:spcAft>
              <a:buChar char="•"/>
              <a:defRPr sz="3200">
                <a:solidFill>
                  <a:srgbClr val="2A196F"/>
                </a:solidFill>
                <a:latin typeface="+mn-lt"/>
                <a:ea typeface="MS PGothic" pitchFamily="34" charset="-128"/>
                <a:cs typeface="ＭＳ Ｐゴシック" charset="0"/>
              </a:defRPr>
            </a:lvl1pPr>
            <a:lvl2pPr marL="742950" indent="-285750" algn="l" rtl="0" eaLnBrk="0" fontAlgn="base" hangingPunct="0">
              <a:spcBef>
                <a:spcPct val="30000"/>
              </a:spcBef>
              <a:spcAft>
                <a:spcPct val="0"/>
              </a:spcAft>
              <a:buFont typeface="TUOS Stephenson" pitchFamily="18" charset="0"/>
              <a:buChar char="•"/>
              <a:defRPr sz="2800">
                <a:solidFill>
                  <a:srgbClr val="2A196F"/>
                </a:solidFill>
                <a:latin typeface="+mn-lt"/>
                <a:ea typeface="MS PGothic" pitchFamily="34" charset="-128"/>
              </a:defRPr>
            </a:lvl2pPr>
            <a:lvl3pPr marL="1143000" indent="-228600" algn="l" rtl="0" eaLnBrk="0" fontAlgn="base" hangingPunct="0">
              <a:spcBef>
                <a:spcPct val="20000"/>
              </a:spcBef>
              <a:spcAft>
                <a:spcPct val="0"/>
              </a:spcAft>
              <a:defRPr sz="2400">
                <a:solidFill>
                  <a:srgbClr val="2A196F"/>
                </a:solidFill>
                <a:latin typeface="+mn-lt"/>
                <a:ea typeface="MS PGothic" pitchFamily="34" charset="-128"/>
              </a:defRPr>
            </a:lvl3pPr>
            <a:lvl4pPr marL="1600200" indent="-228600" algn="l" rtl="0" eaLnBrk="0" fontAlgn="base" hangingPunct="0">
              <a:lnSpc>
                <a:spcPct val="120000"/>
              </a:lnSpc>
              <a:spcBef>
                <a:spcPct val="20000"/>
              </a:spcBef>
              <a:spcAft>
                <a:spcPct val="0"/>
              </a:spcAft>
              <a:buFont typeface="TUOS Stephenson" pitchFamily="18" charset="0"/>
              <a:defRPr sz="1400">
                <a:solidFill>
                  <a:srgbClr val="2A196F"/>
                </a:solidFill>
                <a:latin typeface="+mn-lt"/>
                <a:ea typeface="MS PGothic" pitchFamily="34" charset="-128"/>
              </a:defRPr>
            </a:lvl4pPr>
            <a:lvl5pPr marL="2057400" indent="-228600" algn="l" rtl="0" eaLnBrk="0" fontAlgn="base" hangingPunct="0">
              <a:lnSpc>
                <a:spcPct val="140000"/>
              </a:lnSpc>
              <a:spcBef>
                <a:spcPct val="20000"/>
              </a:spcBef>
              <a:spcAft>
                <a:spcPct val="0"/>
              </a:spcAft>
              <a:buFont typeface="TUOS Stephenson" pitchFamily="18" charset="0"/>
              <a:buChar char="•"/>
              <a:defRPr sz="900">
                <a:solidFill>
                  <a:srgbClr val="2A196F"/>
                </a:solidFill>
                <a:latin typeface="+mn-lt"/>
                <a:ea typeface="MS PGothic" pitchFamily="34" charset="-128"/>
              </a:defRPr>
            </a:lvl5pPr>
            <a:lvl6pPr marL="25146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6pPr>
            <a:lvl7pPr marL="29718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7pPr>
            <a:lvl8pPr marL="34290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8pPr>
            <a:lvl9pPr marL="38862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9pPr>
          </a:lstStyle>
          <a:p>
            <a:pPr marL="0" indent="0">
              <a:buNone/>
            </a:pPr>
            <a:endParaRPr lang="en-GB" altLang="en-US" kern="0" dirty="0">
              <a:solidFill>
                <a:srgbClr val="0099FF"/>
              </a:solidFill>
            </a:endParaRPr>
          </a:p>
        </p:txBody>
      </p:sp>
      <p:sp>
        <p:nvSpPr>
          <p:cNvPr id="13" name="Rectangle 12">
            <a:extLst>
              <a:ext uri="{FF2B5EF4-FFF2-40B4-BE49-F238E27FC236}">
                <a16:creationId xmlns:a16="http://schemas.microsoft.com/office/drawing/2014/main" id="{1DBF8B8D-49A0-4DB2-940F-C6F21D278169}"/>
              </a:ext>
            </a:extLst>
          </p:cNvPr>
          <p:cNvSpPr/>
          <p:nvPr/>
        </p:nvSpPr>
        <p:spPr>
          <a:xfrm>
            <a:off x="323528" y="1402898"/>
            <a:ext cx="8820471" cy="3970318"/>
          </a:xfrm>
          <a:prstGeom prst="rect">
            <a:avLst/>
          </a:prstGeom>
        </p:spPr>
        <p:txBody>
          <a:bodyPr wrap="square">
            <a:spAutoFit/>
          </a:bodyPr>
          <a:lstStyle/>
          <a:p>
            <a:pPr marL="342900" indent="-342900">
              <a:spcAft>
                <a:spcPts val="0"/>
              </a:spcAft>
              <a:buFont typeface="Arial" panose="020B0604020202020204" pitchFamily="34" charset="0"/>
              <a:buChar char="•"/>
            </a:pPr>
            <a:r>
              <a:rPr lang="en-GB" sz="2800" dirty="0">
                <a:solidFill>
                  <a:srgbClr val="0099FF"/>
                </a:solidFill>
                <a:latin typeface="TUOS Blake" panose="020B0503040000020004" pitchFamily="34" charset="0"/>
                <a:ea typeface="SimSun" panose="02010600030101010101" pitchFamily="2" charset="-122"/>
              </a:rPr>
              <a:t>Internal replication of text analysis with more participants</a:t>
            </a:r>
            <a:br>
              <a:rPr lang="en-GB" sz="2800" dirty="0">
                <a:solidFill>
                  <a:srgbClr val="0099FF"/>
                </a:solidFill>
                <a:latin typeface="TUOS Blake" panose="020B0503040000020004" pitchFamily="34" charset="0"/>
                <a:ea typeface="SimSun" panose="02010600030101010101" pitchFamily="2" charset="-122"/>
              </a:rPr>
            </a:br>
            <a:endParaRPr lang="en-GB" sz="2800" dirty="0">
              <a:solidFill>
                <a:srgbClr val="0099FF"/>
              </a:solidFill>
              <a:latin typeface="TUOS Blake" panose="020B0503040000020004" pitchFamily="34" charset="0"/>
              <a:ea typeface="SimSun" panose="02010600030101010101" pitchFamily="2" charset="-122"/>
            </a:endParaRPr>
          </a:p>
          <a:p>
            <a:pPr marL="342900" indent="-342900">
              <a:spcAft>
                <a:spcPts val="0"/>
              </a:spcAft>
              <a:buFont typeface="Arial" panose="020B0604020202020204" pitchFamily="34" charset="0"/>
              <a:buChar char="•"/>
            </a:pPr>
            <a:r>
              <a:rPr lang="en-GB" sz="2800" dirty="0">
                <a:solidFill>
                  <a:srgbClr val="0099FF"/>
                </a:solidFill>
                <a:latin typeface="TUOS Blake" panose="020B0503040000020004" pitchFamily="34" charset="0"/>
                <a:ea typeface="SimSun" panose="02010600030101010101" pitchFamily="2" charset="-122"/>
              </a:rPr>
              <a:t>More in-depth case studies on TEFF</a:t>
            </a:r>
            <a:br>
              <a:rPr lang="en-GB" sz="2800" dirty="0">
                <a:solidFill>
                  <a:srgbClr val="0099FF"/>
                </a:solidFill>
                <a:latin typeface="TUOS Blake" panose="020B0503040000020004" pitchFamily="34" charset="0"/>
                <a:ea typeface="SimSun" panose="02010600030101010101" pitchFamily="2" charset="-122"/>
              </a:rPr>
            </a:br>
            <a:endParaRPr lang="en-GB" sz="2800" dirty="0">
              <a:solidFill>
                <a:srgbClr val="0099FF"/>
              </a:solidFill>
              <a:latin typeface="TUOS Blake" panose="020B0503040000020004" pitchFamily="34" charset="0"/>
              <a:ea typeface="SimSun" panose="02010600030101010101" pitchFamily="2" charset="-122"/>
            </a:endParaRPr>
          </a:p>
          <a:p>
            <a:pPr marL="342900" indent="-342900">
              <a:spcAft>
                <a:spcPts val="0"/>
              </a:spcAft>
              <a:buFont typeface="Arial" panose="020B0604020202020204" pitchFamily="34" charset="0"/>
              <a:buChar char="•"/>
            </a:pPr>
            <a:r>
              <a:rPr lang="en-GB" sz="2800" dirty="0">
                <a:solidFill>
                  <a:srgbClr val="0099FF"/>
                </a:solidFill>
                <a:latin typeface="TUOS Blake" panose="020B0503040000020004" pitchFamily="34" charset="0"/>
                <a:ea typeface="SimSun" panose="02010600030101010101" pitchFamily="2" charset="-122"/>
              </a:rPr>
              <a:t>Longitudinal study following students into academic departments</a:t>
            </a:r>
            <a:br>
              <a:rPr lang="en-GB" sz="2800" dirty="0">
                <a:solidFill>
                  <a:srgbClr val="0099FF"/>
                </a:solidFill>
                <a:latin typeface="TUOS Blake" panose="020B0503040000020004" pitchFamily="34" charset="0"/>
                <a:ea typeface="SimSun" panose="02010600030101010101" pitchFamily="2" charset="-122"/>
              </a:rPr>
            </a:br>
            <a:endParaRPr lang="en-GB" sz="2800" dirty="0">
              <a:solidFill>
                <a:srgbClr val="0099FF"/>
              </a:solidFill>
              <a:latin typeface="TUOS Blake" panose="020B0503040000020004" pitchFamily="34" charset="0"/>
              <a:ea typeface="SimSun" panose="02010600030101010101" pitchFamily="2" charset="-122"/>
            </a:endParaRPr>
          </a:p>
          <a:p>
            <a:pPr marL="342900" indent="-342900">
              <a:spcAft>
                <a:spcPts val="0"/>
              </a:spcAft>
              <a:buFont typeface="Arial" panose="020B0604020202020204" pitchFamily="34" charset="0"/>
              <a:buChar char="•"/>
            </a:pPr>
            <a:endParaRPr lang="en-GB" sz="2800" dirty="0">
              <a:solidFill>
                <a:srgbClr val="0099FF"/>
              </a:solidFill>
              <a:latin typeface="+mn-lt"/>
              <a:ea typeface="SimSun" panose="02010600030101010101" pitchFamily="2" charset="-122"/>
            </a:endParaRPr>
          </a:p>
        </p:txBody>
      </p:sp>
      <p:sp>
        <p:nvSpPr>
          <p:cNvPr id="10" name="Rectangle 1028">
            <a:extLst>
              <a:ext uri="{FF2B5EF4-FFF2-40B4-BE49-F238E27FC236}">
                <a16:creationId xmlns:a16="http://schemas.microsoft.com/office/drawing/2014/main" id="{806ADDC2-8BCD-4F4D-A3BE-98742392CA88}"/>
              </a:ext>
            </a:extLst>
          </p:cNvPr>
          <p:cNvSpPr txBox="1">
            <a:spLocks noChangeArrowheads="1"/>
          </p:cNvSpPr>
          <p:nvPr/>
        </p:nvSpPr>
        <p:spPr>
          <a:xfrm>
            <a:off x="2411760" y="304634"/>
            <a:ext cx="6912768" cy="720079"/>
          </a:xfrm>
          <a:prstGeom prst="rect">
            <a:avLst/>
          </a:prstGeom>
        </p:spPr>
        <p:txBody>
          <a:bodyPr/>
          <a:lstStyle>
            <a:lvl1pPr algn="l" rtl="0" eaLnBrk="0" fontAlgn="base" hangingPunct="0">
              <a:lnSpc>
                <a:spcPct val="83000"/>
              </a:lnSpc>
              <a:spcBef>
                <a:spcPct val="0"/>
              </a:spcBef>
              <a:spcAft>
                <a:spcPct val="0"/>
              </a:spcAft>
              <a:defRPr sz="4400">
                <a:solidFill>
                  <a:srgbClr val="2A196F"/>
                </a:solidFill>
                <a:latin typeface="+mj-lt"/>
                <a:ea typeface="MS PGothic" pitchFamily="34" charset="-128"/>
                <a:cs typeface="ＭＳ Ｐゴシック" charset="0"/>
              </a:defRPr>
            </a:lvl1pPr>
            <a:lvl2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2pPr>
            <a:lvl3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3pPr>
            <a:lvl4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4pPr>
            <a:lvl5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5pPr>
            <a:lvl6pPr marL="457200" algn="l" rtl="0" eaLnBrk="1" fontAlgn="base" hangingPunct="1">
              <a:lnSpc>
                <a:spcPct val="83000"/>
              </a:lnSpc>
              <a:spcBef>
                <a:spcPct val="0"/>
              </a:spcBef>
              <a:spcAft>
                <a:spcPct val="0"/>
              </a:spcAft>
              <a:defRPr sz="4400">
                <a:solidFill>
                  <a:srgbClr val="2A196F"/>
                </a:solidFill>
                <a:latin typeface="TUOS Stephenson" pitchFamily="-128" charset="0"/>
              </a:defRPr>
            </a:lvl6pPr>
            <a:lvl7pPr marL="914400" algn="l" rtl="0" eaLnBrk="1" fontAlgn="base" hangingPunct="1">
              <a:lnSpc>
                <a:spcPct val="83000"/>
              </a:lnSpc>
              <a:spcBef>
                <a:spcPct val="0"/>
              </a:spcBef>
              <a:spcAft>
                <a:spcPct val="0"/>
              </a:spcAft>
              <a:defRPr sz="4400">
                <a:solidFill>
                  <a:srgbClr val="2A196F"/>
                </a:solidFill>
                <a:latin typeface="TUOS Stephenson" pitchFamily="-128" charset="0"/>
              </a:defRPr>
            </a:lvl7pPr>
            <a:lvl8pPr marL="1371600" algn="l" rtl="0" eaLnBrk="1" fontAlgn="base" hangingPunct="1">
              <a:lnSpc>
                <a:spcPct val="83000"/>
              </a:lnSpc>
              <a:spcBef>
                <a:spcPct val="0"/>
              </a:spcBef>
              <a:spcAft>
                <a:spcPct val="0"/>
              </a:spcAft>
              <a:defRPr sz="4400">
                <a:solidFill>
                  <a:srgbClr val="2A196F"/>
                </a:solidFill>
                <a:latin typeface="TUOS Stephenson" pitchFamily="-128" charset="0"/>
              </a:defRPr>
            </a:lvl8pPr>
            <a:lvl9pPr marL="1828800" algn="l" rtl="0" eaLnBrk="1" fontAlgn="base" hangingPunct="1">
              <a:lnSpc>
                <a:spcPct val="83000"/>
              </a:lnSpc>
              <a:spcBef>
                <a:spcPct val="0"/>
              </a:spcBef>
              <a:spcAft>
                <a:spcPct val="0"/>
              </a:spcAft>
              <a:defRPr sz="4400">
                <a:solidFill>
                  <a:srgbClr val="2A196F"/>
                </a:solidFill>
                <a:latin typeface="TUOS Stephenson" pitchFamily="-128" charset="0"/>
              </a:defRPr>
            </a:lvl9pPr>
          </a:lstStyle>
          <a:p>
            <a:pPr eaLnBrk="1" hangingPunct="1"/>
            <a:r>
              <a:rPr lang="en-US" altLang="en-US" sz="3600" kern="0" dirty="0"/>
              <a:t>Looking forward</a:t>
            </a:r>
          </a:p>
        </p:txBody>
      </p:sp>
    </p:spTree>
    <p:extLst>
      <p:ext uri="{BB962C8B-B14F-4D97-AF65-F5344CB8AC3E}">
        <p14:creationId xmlns:p14="http://schemas.microsoft.com/office/powerpoint/2010/main" val="3255129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99A72346-7E95-4B9E-96F9-72C5222FEA1D}" type="slidenum">
              <a:rPr lang="en-GB" altLang="en-US" smtClean="0"/>
              <a:pPr>
                <a:defRPr/>
              </a:pPr>
              <a:t>15</a:t>
            </a:fld>
            <a:endParaRPr lang="en-GB" altLang="en-US"/>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2" name="Rectangle 1028"/>
          <p:cNvSpPr txBox="1">
            <a:spLocks noChangeArrowheads="1"/>
          </p:cNvSpPr>
          <p:nvPr/>
        </p:nvSpPr>
        <p:spPr>
          <a:xfrm>
            <a:off x="2555776" y="188640"/>
            <a:ext cx="6048672" cy="720079"/>
          </a:xfrm>
          <a:prstGeom prst="rect">
            <a:avLst/>
          </a:prstGeom>
        </p:spPr>
        <p:txBody>
          <a:bodyPr/>
          <a:lstStyle>
            <a:lvl1pPr algn="l" rtl="0" eaLnBrk="0" fontAlgn="base" hangingPunct="0">
              <a:lnSpc>
                <a:spcPct val="83000"/>
              </a:lnSpc>
              <a:spcBef>
                <a:spcPct val="0"/>
              </a:spcBef>
              <a:spcAft>
                <a:spcPct val="0"/>
              </a:spcAft>
              <a:defRPr sz="4400">
                <a:solidFill>
                  <a:srgbClr val="2A196F"/>
                </a:solidFill>
                <a:latin typeface="+mj-lt"/>
                <a:ea typeface="MS PGothic" pitchFamily="34" charset="-128"/>
                <a:cs typeface="ＭＳ Ｐゴシック" charset="0"/>
              </a:defRPr>
            </a:lvl1pPr>
            <a:lvl2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2pPr>
            <a:lvl3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3pPr>
            <a:lvl4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4pPr>
            <a:lvl5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5pPr>
            <a:lvl6pPr marL="457200" algn="l" rtl="0" eaLnBrk="1" fontAlgn="base" hangingPunct="1">
              <a:lnSpc>
                <a:spcPct val="83000"/>
              </a:lnSpc>
              <a:spcBef>
                <a:spcPct val="0"/>
              </a:spcBef>
              <a:spcAft>
                <a:spcPct val="0"/>
              </a:spcAft>
              <a:defRPr sz="4400">
                <a:solidFill>
                  <a:srgbClr val="2A196F"/>
                </a:solidFill>
                <a:latin typeface="TUOS Stephenson" pitchFamily="-128" charset="0"/>
              </a:defRPr>
            </a:lvl6pPr>
            <a:lvl7pPr marL="914400" algn="l" rtl="0" eaLnBrk="1" fontAlgn="base" hangingPunct="1">
              <a:lnSpc>
                <a:spcPct val="83000"/>
              </a:lnSpc>
              <a:spcBef>
                <a:spcPct val="0"/>
              </a:spcBef>
              <a:spcAft>
                <a:spcPct val="0"/>
              </a:spcAft>
              <a:defRPr sz="4400">
                <a:solidFill>
                  <a:srgbClr val="2A196F"/>
                </a:solidFill>
                <a:latin typeface="TUOS Stephenson" pitchFamily="-128" charset="0"/>
              </a:defRPr>
            </a:lvl7pPr>
            <a:lvl8pPr marL="1371600" algn="l" rtl="0" eaLnBrk="1" fontAlgn="base" hangingPunct="1">
              <a:lnSpc>
                <a:spcPct val="83000"/>
              </a:lnSpc>
              <a:spcBef>
                <a:spcPct val="0"/>
              </a:spcBef>
              <a:spcAft>
                <a:spcPct val="0"/>
              </a:spcAft>
              <a:defRPr sz="4400">
                <a:solidFill>
                  <a:srgbClr val="2A196F"/>
                </a:solidFill>
                <a:latin typeface="TUOS Stephenson" pitchFamily="-128" charset="0"/>
              </a:defRPr>
            </a:lvl8pPr>
            <a:lvl9pPr marL="1828800" algn="l" rtl="0" eaLnBrk="1" fontAlgn="base" hangingPunct="1">
              <a:lnSpc>
                <a:spcPct val="83000"/>
              </a:lnSpc>
              <a:spcBef>
                <a:spcPct val="0"/>
              </a:spcBef>
              <a:spcAft>
                <a:spcPct val="0"/>
              </a:spcAft>
              <a:defRPr sz="4400">
                <a:solidFill>
                  <a:srgbClr val="2A196F"/>
                </a:solidFill>
                <a:latin typeface="TUOS Stephenson" pitchFamily="-128" charset="0"/>
              </a:defRPr>
            </a:lvl9pPr>
          </a:lstStyle>
          <a:p>
            <a:pPr eaLnBrk="1" hangingPunct="1"/>
            <a:r>
              <a:rPr lang="en-US" altLang="en-US" sz="4000" kern="0" dirty="0"/>
              <a:t>Key references</a:t>
            </a:r>
          </a:p>
        </p:txBody>
      </p:sp>
      <p:sp>
        <p:nvSpPr>
          <p:cNvPr id="8" name="Content Placeholder 1"/>
          <p:cNvSpPr txBox="1">
            <a:spLocks/>
          </p:cNvSpPr>
          <p:nvPr/>
        </p:nvSpPr>
        <p:spPr>
          <a:xfrm>
            <a:off x="312068" y="991344"/>
            <a:ext cx="8724428" cy="4021832"/>
          </a:xfrm>
          <a:prstGeom prst="rect">
            <a:avLst/>
          </a:prstGeom>
        </p:spPr>
        <p:txBody>
          <a:bodyPr/>
          <a:lstStyle>
            <a:lvl1pPr marL="342900" indent="-342900" algn="l" rtl="0" eaLnBrk="0" fontAlgn="base" hangingPunct="0">
              <a:spcBef>
                <a:spcPct val="30000"/>
              </a:spcBef>
              <a:spcAft>
                <a:spcPct val="0"/>
              </a:spcAft>
              <a:buChar char="•"/>
              <a:defRPr sz="3200">
                <a:solidFill>
                  <a:srgbClr val="2A196F"/>
                </a:solidFill>
                <a:latin typeface="+mn-lt"/>
                <a:ea typeface="MS PGothic" pitchFamily="34" charset="-128"/>
                <a:cs typeface="ＭＳ Ｐゴシック" charset="0"/>
              </a:defRPr>
            </a:lvl1pPr>
            <a:lvl2pPr marL="742950" indent="-285750" algn="l" rtl="0" eaLnBrk="0" fontAlgn="base" hangingPunct="0">
              <a:spcBef>
                <a:spcPct val="30000"/>
              </a:spcBef>
              <a:spcAft>
                <a:spcPct val="0"/>
              </a:spcAft>
              <a:buFont typeface="TUOS Stephenson" pitchFamily="18" charset="0"/>
              <a:buChar char="•"/>
              <a:defRPr sz="2800">
                <a:solidFill>
                  <a:srgbClr val="2A196F"/>
                </a:solidFill>
                <a:latin typeface="+mn-lt"/>
                <a:ea typeface="MS PGothic" pitchFamily="34" charset="-128"/>
              </a:defRPr>
            </a:lvl2pPr>
            <a:lvl3pPr marL="1143000" indent="-228600" algn="l" rtl="0" eaLnBrk="0" fontAlgn="base" hangingPunct="0">
              <a:spcBef>
                <a:spcPct val="20000"/>
              </a:spcBef>
              <a:spcAft>
                <a:spcPct val="0"/>
              </a:spcAft>
              <a:defRPr sz="2400">
                <a:solidFill>
                  <a:srgbClr val="2A196F"/>
                </a:solidFill>
                <a:latin typeface="+mn-lt"/>
                <a:ea typeface="MS PGothic" pitchFamily="34" charset="-128"/>
              </a:defRPr>
            </a:lvl3pPr>
            <a:lvl4pPr marL="1600200" indent="-228600" algn="l" rtl="0" eaLnBrk="0" fontAlgn="base" hangingPunct="0">
              <a:lnSpc>
                <a:spcPct val="120000"/>
              </a:lnSpc>
              <a:spcBef>
                <a:spcPct val="20000"/>
              </a:spcBef>
              <a:spcAft>
                <a:spcPct val="0"/>
              </a:spcAft>
              <a:buFont typeface="TUOS Stephenson" pitchFamily="18" charset="0"/>
              <a:defRPr sz="1400">
                <a:solidFill>
                  <a:srgbClr val="2A196F"/>
                </a:solidFill>
                <a:latin typeface="+mn-lt"/>
                <a:ea typeface="MS PGothic" pitchFamily="34" charset="-128"/>
              </a:defRPr>
            </a:lvl4pPr>
            <a:lvl5pPr marL="2057400" indent="-228600" algn="l" rtl="0" eaLnBrk="0" fontAlgn="base" hangingPunct="0">
              <a:lnSpc>
                <a:spcPct val="140000"/>
              </a:lnSpc>
              <a:spcBef>
                <a:spcPct val="20000"/>
              </a:spcBef>
              <a:spcAft>
                <a:spcPct val="0"/>
              </a:spcAft>
              <a:buFont typeface="TUOS Stephenson" pitchFamily="18" charset="0"/>
              <a:buChar char="•"/>
              <a:defRPr sz="900">
                <a:solidFill>
                  <a:srgbClr val="2A196F"/>
                </a:solidFill>
                <a:latin typeface="+mn-lt"/>
                <a:ea typeface="MS PGothic" pitchFamily="34" charset="-128"/>
              </a:defRPr>
            </a:lvl5pPr>
            <a:lvl6pPr marL="25146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6pPr>
            <a:lvl7pPr marL="29718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7pPr>
            <a:lvl8pPr marL="34290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8pPr>
            <a:lvl9pPr marL="38862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9pPr>
          </a:lstStyle>
          <a:p>
            <a:pPr marL="627063" indent="-627063">
              <a:buNone/>
            </a:pPr>
            <a:r>
              <a:rPr lang="en-GB" sz="1700" dirty="0"/>
              <a:t>Ellis, R. (2010). Epilogue: A framework for investigating oral and written corrective feedback. </a:t>
            </a:r>
            <a:r>
              <a:rPr lang="en-GB" sz="1700" i="1" dirty="0"/>
              <a:t>Studies in Second Language Acquisition</a:t>
            </a:r>
            <a:r>
              <a:rPr lang="en-GB" sz="1700" dirty="0"/>
              <a:t>, </a:t>
            </a:r>
            <a:r>
              <a:rPr lang="en-GB" sz="1700" i="1" dirty="0"/>
              <a:t>32</a:t>
            </a:r>
            <a:r>
              <a:rPr lang="en-GB" sz="1700" dirty="0"/>
              <a:t>, 335–349. https://doi.org/10.1017/S0272263109990544</a:t>
            </a:r>
          </a:p>
          <a:p>
            <a:pPr marL="627063" indent="-627063">
              <a:buNone/>
            </a:pPr>
            <a:r>
              <a:rPr lang="en-GB" sz="1700" dirty="0" err="1"/>
              <a:t>Gass</a:t>
            </a:r>
            <a:r>
              <a:rPr lang="en-GB" sz="1700" dirty="0"/>
              <a:t>, S., &amp; Mackey, A. (2017). Stimulated recall methodology in applied linguistics and L2 research (2nd ed.). New York: Routledge.</a:t>
            </a:r>
          </a:p>
          <a:p>
            <a:pPr marL="627063" indent="-627063">
              <a:buNone/>
            </a:pPr>
            <a:r>
              <a:rPr lang="en-GB" sz="1700" dirty="0"/>
              <a:t>Han, Y., &amp; Hyland, F. (2015). Exploring learner engagement with written corrective feedback in a Chinese tertiary EFL classroom. </a:t>
            </a:r>
            <a:r>
              <a:rPr lang="en-GB" sz="1700" i="1" dirty="0"/>
              <a:t>Journal of Second Language Writing</a:t>
            </a:r>
            <a:r>
              <a:rPr lang="en-GB" sz="1700" dirty="0"/>
              <a:t>, </a:t>
            </a:r>
            <a:r>
              <a:rPr lang="en-GB" sz="1700" i="1" dirty="0"/>
              <a:t>30</a:t>
            </a:r>
            <a:r>
              <a:rPr lang="en-GB" sz="1700" dirty="0"/>
              <a:t>, 31–44. https://doi.org/10.1016/j.jslw.2015.08.002</a:t>
            </a:r>
          </a:p>
          <a:p>
            <a:pPr marL="627063" indent="-627063">
              <a:buNone/>
            </a:pPr>
            <a:r>
              <a:rPr lang="en-GB" sz="1700" dirty="0"/>
              <a:t>Hyland, F., &amp; Hyland, K. (2001). Sugaring the pill: praise and criticism in written feedback. </a:t>
            </a:r>
            <a:r>
              <a:rPr lang="en-GB" sz="1700" i="1" dirty="0"/>
              <a:t>Journal of Second Language Writing</a:t>
            </a:r>
            <a:r>
              <a:rPr lang="en-GB" sz="1700" dirty="0"/>
              <a:t>, </a:t>
            </a:r>
            <a:r>
              <a:rPr lang="en-GB" sz="1700" i="1" dirty="0"/>
              <a:t>10</a:t>
            </a:r>
            <a:r>
              <a:rPr lang="en-GB" sz="1700" dirty="0"/>
              <a:t>, 185–212. https://doi.org/10.1016/S1060-3743(01)00038-8</a:t>
            </a:r>
          </a:p>
          <a:p>
            <a:pPr marL="627063" indent="-627063">
              <a:buNone/>
            </a:pPr>
            <a:r>
              <a:rPr lang="en-GB" sz="1700" dirty="0"/>
              <a:t>Storch, N., &amp; Wigglesworth, G. (2010). Learners’ processing, uptake, and retention of corrective feedback on writing. </a:t>
            </a:r>
            <a:r>
              <a:rPr lang="en-GB" sz="1700" i="1" dirty="0"/>
              <a:t>Studies in Second Language Acquisition</a:t>
            </a:r>
            <a:r>
              <a:rPr lang="en-GB" sz="1700" dirty="0"/>
              <a:t>, </a:t>
            </a:r>
            <a:r>
              <a:rPr lang="en-GB" sz="1700" i="1" dirty="0"/>
              <a:t>32</a:t>
            </a:r>
            <a:r>
              <a:rPr lang="en-GB" sz="1700" dirty="0"/>
              <a:t>, 303–334. https://doi.org/10.1017/S0272263109990532</a:t>
            </a:r>
          </a:p>
          <a:p>
            <a:pPr marL="627063" indent="-627063">
              <a:buNone/>
            </a:pPr>
            <a:r>
              <a:rPr lang="en-GB" sz="1700" dirty="0"/>
              <a:t>Watkins, D., </a:t>
            </a:r>
            <a:r>
              <a:rPr lang="en-GB" sz="1700" dirty="0" err="1"/>
              <a:t>Dummer</a:t>
            </a:r>
            <a:r>
              <a:rPr lang="en-GB" sz="1700" dirty="0"/>
              <a:t>, P., Hawthorne, K., Cousins, J., Emmett, C., &amp; Johnson, M. (2014). Healthcare Students’ Perceptions of Electronic Feedback through GradeMark®. </a:t>
            </a:r>
            <a:r>
              <a:rPr lang="en-GB" sz="1700" i="1" dirty="0"/>
              <a:t>Journal of Information Technology Education: Research</a:t>
            </a:r>
            <a:r>
              <a:rPr lang="en-GB" sz="1700" dirty="0"/>
              <a:t>, </a:t>
            </a:r>
            <a:r>
              <a:rPr lang="en-GB" sz="1700" i="1" dirty="0"/>
              <a:t>13</a:t>
            </a:r>
            <a:r>
              <a:rPr lang="en-GB" sz="1700" dirty="0"/>
              <a:t>, 27–47. Retrieved from http://www.jite.org/documents/Vol13/JITEv13ResearchP027-047Watkins0592.pdf</a:t>
            </a:r>
          </a:p>
        </p:txBody>
      </p:sp>
    </p:spTree>
    <p:extLst>
      <p:ext uri="{BB962C8B-B14F-4D97-AF65-F5344CB8AC3E}">
        <p14:creationId xmlns:p14="http://schemas.microsoft.com/office/powerpoint/2010/main" val="813809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4"/>
          <p:cNvSpPr>
            <a:spLocks noGrp="1" noChangeArrowheads="1"/>
          </p:cNvSpPr>
          <p:nvPr/>
        </p:nvSpPr>
        <p:spPr bwMode="auto">
          <a:xfrm>
            <a:off x="609600" y="2362200"/>
            <a:ext cx="78486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buChar char="•"/>
              <a:defRPr sz="3200">
                <a:solidFill>
                  <a:srgbClr val="2A196F"/>
                </a:solidFill>
                <a:latin typeface="TUOS Blake" pitchFamily="34" charset="0"/>
                <a:ea typeface="MS PGothic" pitchFamily="34" charset="-128"/>
              </a:defRPr>
            </a:lvl1pPr>
            <a:lvl2pPr marL="742950" indent="-285750" eaLnBrk="0" hangingPunct="0">
              <a:spcBef>
                <a:spcPct val="30000"/>
              </a:spcBef>
              <a:buFont typeface="TUOS Stephenson" pitchFamily="18" charset="0"/>
              <a:buChar char="•"/>
              <a:defRPr sz="2800">
                <a:solidFill>
                  <a:srgbClr val="2A196F"/>
                </a:solidFill>
                <a:latin typeface="TUOS Blake" pitchFamily="34" charset="0"/>
                <a:ea typeface="MS PGothic" pitchFamily="34" charset="-128"/>
              </a:defRPr>
            </a:lvl2pPr>
            <a:lvl3pPr marL="1143000" indent="-228600" eaLnBrk="0" hangingPunct="0">
              <a:spcBef>
                <a:spcPct val="20000"/>
              </a:spcBef>
              <a:defRPr sz="2400">
                <a:solidFill>
                  <a:srgbClr val="2A196F"/>
                </a:solidFill>
                <a:latin typeface="TUOS Blake" pitchFamily="34" charset="0"/>
                <a:ea typeface="MS PGothic" pitchFamily="34" charset="-128"/>
              </a:defRPr>
            </a:lvl3pPr>
            <a:lvl4pPr marL="1600200" indent="-228600" eaLnBrk="0" hangingPunct="0">
              <a:lnSpc>
                <a:spcPct val="120000"/>
              </a:lnSpc>
              <a:spcBef>
                <a:spcPct val="20000"/>
              </a:spcBef>
              <a:buFont typeface="TUOS Stephenson" pitchFamily="18" charset="0"/>
              <a:defRPr sz="1400">
                <a:solidFill>
                  <a:srgbClr val="2A196F"/>
                </a:solidFill>
                <a:latin typeface="TUOS Blake" pitchFamily="34" charset="0"/>
                <a:ea typeface="MS PGothic" pitchFamily="34" charset="-128"/>
              </a:defRPr>
            </a:lvl4pPr>
            <a:lvl5pPr marL="2057400" indent="-228600" eaLnBrk="0" hangingPunct="0">
              <a:lnSpc>
                <a:spcPct val="140000"/>
              </a:lnSpc>
              <a:spcBef>
                <a:spcPct val="20000"/>
              </a:spcBef>
              <a:buFont typeface="TUOS Stephenson" pitchFamily="18" charset="0"/>
              <a:buChar char="•"/>
              <a:defRPr sz="900">
                <a:solidFill>
                  <a:srgbClr val="2A196F"/>
                </a:solidFill>
                <a:latin typeface="TUOS Blake" pitchFamily="34" charset="0"/>
                <a:ea typeface="MS PGothic" pitchFamily="34" charset="-128"/>
              </a:defRPr>
            </a:lvl5pPr>
            <a:lvl6pPr marL="2514600" indent="-228600" eaLnBrk="0" fontAlgn="base" hangingPunct="0">
              <a:lnSpc>
                <a:spcPct val="140000"/>
              </a:lnSpc>
              <a:spcBef>
                <a:spcPct val="20000"/>
              </a:spcBef>
              <a:spcAft>
                <a:spcPct val="0"/>
              </a:spcAft>
              <a:buFont typeface="TUOS Stephenson" pitchFamily="18" charset="0"/>
              <a:buChar char="•"/>
              <a:defRPr sz="900">
                <a:solidFill>
                  <a:srgbClr val="2A196F"/>
                </a:solidFill>
                <a:latin typeface="TUOS Blake" pitchFamily="34" charset="0"/>
                <a:ea typeface="MS PGothic" pitchFamily="34" charset="-128"/>
              </a:defRPr>
            </a:lvl6pPr>
            <a:lvl7pPr marL="2971800" indent="-228600" eaLnBrk="0" fontAlgn="base" hangingPunct="0">
              <a:lnSpc>
                <a:spcPct val="140000"/>
              </a:lnSpc>
              <a:spcBef>
                <a:spcPct val="20000"/>
              </a:spcBef>
              <a:spcAft>
                <a:spcPct val="0"/>
              </a:spcAft>
              <a:buFont typeface="TUOS Stephenson" pitchFamily="18" charset="0"/>
              <a:buChar char="•"/>
              <a:defRPr sz="900">
                <a:solidFill>
                  <a:srgbClr val="2A196F"/>
                </a:solidFill>
                <a:latin typeface="TUOS Blake" pitchFamily="34" charset="0"/>
                <a:ea typeface="MS PGothic" pitchFamily="34" charset="-128"/>
              </a:defRPr>
            </a:lvl7pPr>
            <a:lvl8pPr marL="3429000" indent="-228600" eaLnBrk="0" fontAlgn="base" hangingPunct="0">
              <a:lnSpc>
                <a:spcPct val="140000"/>
              </a:lnSpc>
              <a:spcBef>
                <a:spcPct val="20000"/>
              </a:spcBef>
              <a:spcAft>
                <a:spcPct val="0"/>
              </a:spcAft>
              <a:buFont typeface="TUOS Stephenson" pitchFamily="18" charset="0"/>
              <a:buChar char="•"/>
              <a:defRPr sz="900">
                <a:solidFill>
                  <a:srgbClr val="2A196F"/>
                </a:solidFill>
                <a:latin typeface="TUOS Blake" pitchFamily="34" charset="0"/>
                <a:ea typeface="MS PGothic" pitchFamily="34" charset="-128"/>
              </a:defRPr>
            </a:lvl8pPr>
            <a:lvl9pPr marL="3886200" indent="-228600" eaLnBrk="0" fontAlgn="base" hangingPunct="0">
              <a:lnSpc>
                <a:spcPct val="140000"/>
              </a:lnSpc>
              <a:spcBef>
                <a:spcPct val="20000"/>
              </a:spcBef>
              <a:spcAft>
                <a:spcPct val="0"/>
              </a:spcAft>
              <a:buFont typeface="TUOS Stephenson" pitchFamily="18" charset="0"/>
              <a:buChar char="•"/>
              <a:defRPr sz="900">
                <a:solidFill>
                  <a:srgbClr val="2A196F"/>
                </a:solidFill>
                <a:latin typeface="TUOS Blake" pitchFamily="34" charset="0"/>
                <a:ea typeface="MS PGothic" pitchFamily="34" charset="-128"/>
              </a:defRPr>
            </a:lvl9pPr>
          </a:lstStyle>
          <a:p>
            <a:pPr>
              <a:lnSpc>
                <a:spcPct val="83000"/>
              </a:lnSpc>
              <a:spcBef>
                <a:spcPct val="0"/>
              </a:spcBef>
              <a:buFontTx/>
              <a:buNone/>
            </a:pPr>
            <a:r>
              <a:rPr lang="en-GB" altLang="en-US" sz="7200">
                <a:latin typeface="TUOS Stephenson" pitchFamily="18" charset="0"/>
              </a:rPr>
              <a:t>To </a:t>
            </a:r>
            <a:br>
              <a:rPr lang="en-GB" altLang="en-US" sz="7200">
                <a:latin typeface="TUOS Stephenson" pitchFamily="18" charset="0"/>
              </a:rPr>
            </a:br>
            <a:r>
              <a:rPr lang="en-GB" altLang="en-US" sz="7200">
                <a:latin typeface="TUOS Stephenson" pitchFamily="18" charset="0"/>
              </a:rPr>
              <a:t>Discover</a:t>
            </a:r>
            <a:br>
              <a:rPr lang="en-GB" altLang="en-US" sz="7200">
                <a:latin typeface="TUOS Stephenson" pitchFamily="18" charset="0"/>
              </a:rPr>
            </a:br>
            <a:r>
              <a:rPr lang="en-GB" altLang="en-US" sz="7200">
                <a:latin typeface="TUOS Stephenson" pitchFamily="18" charset="0"/>
              </a:rPr>
              <a:t>And</a:t>
            </a:r>
            <a:br>
              <a:rPr lang="en-GB" altLang="en-US" sz="7200">
                <a:latin typeface="TUOS Stephenson" pitchFamily="18" charset="0"/>
              </a:rPr>
            </a:br>
            <a:r>
              <a:rPr lang="en-GB" altLang="en-US" sz="7200">
                <a:latin typeface="TUOS Stephenson" pitchFamily="18" charset="0"/>
              </a:rPr>
              <a:t>Understand.</a:t>
            </a:r>
            <a:endParaRPr lang="en-GB" altLang="en-US" sz="7200">
              <a:solidFill>
                <a:srgbClr val="00FF00"/>
              </a:solidFill>
              <a:latin typeface="TUOS Stephenso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1444"/>
                                        </p:tgtEl>
                                        <p:attrNameLst>
                                          <p:attrName>style.visibility</p:attrName>
                                        </p:attrNameLst>
                                      </p:cBhvr>
                                      <p:to>
                                        <p:strVal val="visible"/>
                                      </p:to>
                                    </p:set>
                                    <p:animEffect transition="in" filter="dissolve">
                                      <p:cBhvr>
                                        <p:cTn id="7" dur="3000"/>
                                        <p:tgtEl>
                                          <p:spTgt spid="614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3E2F67B-495C-412F-B36E-5F4A98447CA9}" type="datetime1">
              <a:rPr lang="en-GB" altLang="en-US" smtClean="0"/>
              <a:pPr>
                <a:defRPr/>
              </a:pPr>
              <a:t>27/07/2019</a:t>
            </a:fld>
            <a:endParaRPr lang="en-GB" altLang="en-US">
              <a:solidFill>
                <a:srgbClr val="FFFFFF"/>
              </a:solidFill>
            </a:endParaRPr>
          </a:p>
        </p:txBody>
      </p:sp>
      <p:sp>
        <p:nvSpPr>
          <p:cNvPr id="3" name="Footer Placeholder 2"/>
          <p:cNvSpPr>
            <a:spLocks noGrp="1"/>
          </p:cNvSpPr>
          <p:nvPr>
            <p:ph type="ftr" sz="quarter" idx="11"/>
          </p:nvPr>
        </p:nvSpPr>
        <p:spPr/>
        <p:txBody>
          <a:bodyPr/>
          <a:lstStyle/>
          <a:p>
            <a:pPr>
              <a:defRPr/>
            </a:pPr>
            <a:r>
              <a:rPr lang="en-GB" altLang="en-US"/>
              <a:t>© The University of Sheffield</a:t>
            </a:r>
            <a:endParaRPr lang="en-GB" altLang="en-US">
              <a:solidFill>
                <a:srgbClr val="FFFFFF"/>
              </a:solidFill>
            </a:endParaRPr>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2" name="Rectangle 1028"/>
          <p:cNvSpPr txBox="1">
            <a:spLocks noChangeArrowheads="1"/>
          </p:cNvSpPr>
          <p:nvPr/>
        </p:nvSpPr>
        <p:spPr>
          <a:xfrm>
            <a:off x="2411760" y="188641"/>
            <a:ext cx="6048672" cy="720079"/>
          </a:xfrm>
          <a:prstGeom prst="rect">
            <a:avLst/>
          </a:prstGeom>
        </p:spPr>
        <p:txBody>
          <a:bodyPr/>
          <a:lstStyle>
            <a:lvl1pPr algn="l" rtl="0" eaLnBrk="0" fontAlgn="base" hangingPunct="0">
              <a:lnSpc>
                <a:spcPct val="83000"/>
              </a:lnSpc>
              <a:spcBef>
                <a:spcPct val="0"/>
              </a:spcBef>
              <a:spcAft>
                <a:spcPct val="0"/>
              </a:spcAft>
              <a:defRPr sz="4400">
                <a:solidFill>
                  <a:srgbClr val="2A196F"/>
                </a:solidFill>
                <a:latin typeface="+mj-lt"/>
                <a:ea typeface="MS PGothic" pitchFamily="34" charset="-128"/>
                <a:cs typeface="ＭＳ Ｐゴシック" charset="0"/>
              </a:defRPr>
            </a:lvl1pPr>
            <a:lvl2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2pPr>
            <a:lvl3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3pPr>
            <a:lvl4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4pPr>
            <a:lvl5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5pPr>
            <a:lvl6pPr marL="457200" algn="l" rtl="0" eaLnBrk="1" fontAlgn="base" hangingPunct="1">
              <a:lnSpc>
                <a:spcPct val="83000"/>
              </a:lnSpc>
              <a:spcBef>
                <a:spcPct val="0"/>
              </a:spcBef>
              <a:spcAft>
                <a:spcPct val="0"/>
              </a:spcAft>
              <a:defRPr sz="4400">
                <a:solidFill>
                  <a:srgbClr val="2A196F"/>
                </a:solidFill>
                <a:latin typeface="TUOS Stephenson" pitchFamily="-128" charset="0"/>
              </a:defRPr>
            </a:lvl6pPr>
            <a:lvl7pPr marL="914400" algn="l" rtl="0" eaLnBrk="1" fontAlgn="base" hangingPunct="1">
              <a:lnSpc>
                <a:spcPct val="83000"/>
              </a:lnSpc>
              <a:spcBef>
                <a:spcPct val="0"/>
              </a:spcBef>
              <a:spcAft>
                <a:spcPct val="0"/>
              </a:spcAft>
              <a:defRPr sz="4400">
                <a:solidFill>
                  <a:srgbClr val="2A196F"/>
                </a:solidFill>
                <a:latin typeface="TUOS Stephenson" pitchFamily="-128" charset="0"/>
              </a:defRPr>
            </a:lvl7pPr>
            <a:lvl8pPr marL="1371600" algn="l" rtl="0" eaLnBrk="1" fontAlgn="base" hangingPunct="1">
              <a:lnSpc>
                <a:spcPct val="83000"/>
              </a:lnSpc>
              <a:spcBef>
                <a:spcPct val="0"/>
              </a:spcBef>
              <a:spcAft>
                <a:spcPct val="0"/>
              </a:spcAft>
              <a:defRPr sz="4400">
                <a:solidFill>
                  <a:srgbClr val="2A196F"/>
                </a:solidFill>
                <a:latin typeface="TUOS Stephenson" pitchFamily="-128" charset="0"/>
              </a:defRPr>
            </a:lvl8pPr>
            <a:lvl9pPr marL="1828800" algn="l" rtl="0" eaLnBrk="1" fontAlgn="base" hangingPunct="1">
              <a:lnSpc>
                <a:spcPct val="83000"/>
              </a:lnSpc>
              <a:spcBef>
                <a:spcPct val="0"/>
              </a:spcBef>
              <a:spcAft>
                <a:spcPct val="0"/>
              </a:spcAft>
              <a:defRPr sz="4400">
                <a:solidFill>
                  <a:srgbClr val="2A196F"/>
                </a:solidFill>
                <a:latin typeface="TUOS Stephenson" pitchFamily="-128" charset="0"/>
              </a:defRPr>
            </a:lvl9pPr>
          </a:lstStyle>
          <a:p>
            <a:pPr eaLnBrk="1" hangingPunct="1"/>
            <a:r>
              <a:rPr lang="en-US" altLang="en-US" sz="4000" kern="0" dirty="0"/>
              <a:t>Session Overview</a:t>
            </a:r>
          </a:p>
        </p:txBody>
      </p:sp>
      <p:sp>
        <p:nvSpPr>
          <p:cNvPr id="8" name="Content Placeholder 1"/>
          <p:cNvSpPr txBox="1">
            <a:spLocks/>
          </p:cNvSpPr>
          <p:nvPr/>
        </p:nvSpPr>
        <p:spPr>
          <a:xfrm>
            <a:off x="539552" y="1279376"/>
            <a:ext cx="8013898" cy="3733800"/>
          </a:xfrm>
          <a:prstGeom prst="rect">
            <a:avLst/>
          </a:prstGeom>
        </p:spPr>
        <p:txBody>
          <a:bodyPr/>
          <a:lstStyle>
            <a:lvl1pPr marL="342900" indent="-342900" algn="l" rtl="0" eaLnBrk="0" fontAlgn="base" hangingPunct="0">
              <a:spcBef>
                <a:spcPct val="30000"/>
              </a:spcBef>
              <a:spcAft>
                <a:spcPct val="0"/>
              </a:spcAft>
              <a:buChar char="•"/>
              <a:defRPr sz="3200">
                <a:solidFill>
                  <a:srgbClr val="2A196F"/>
                </a:solidFill>
                <a:latin typeface="+mn-lt"/>
                <a:ea typeface="MS PGothic" pitchFamily="34" charset="-128"/>
                <a:cs typeface="ＭＳ Ｐゴシック" charset="0"/>
              </a:defRPr>
            </a:lvl1pPr>
            <a:lvl2pPr marL="742950" indent="-285750" algn="l" rtl="0" eaLnBrk="0" fontAlgn="base" hangingPunct="0">
              <a:spcBef>
                <a:spcPct val="30000"/>
              </a:spcBef>
              <a:spcAft>
                <a:spcPct val="0"/>
              </a:spcAft>
              <a:buFont typeface="TUOS Stephenson" pitchFamily="18" charset="0"/>
              <a:buChar char="•"/>
              <a:defRPr sz="2800">
                <a:solidFill>
                  <a:srgbClr val="2A196F"/>
                </a:solidFill>
                <a:latin typeface="+mn-lt"/>
                <a:ea typeface="MS PGothic" pitchFamily="34" charset="-128"/>
              </a:defRPr>
            </a:lvl2pPr>
            <a:lvl3pPr marL="1143000" indent="-228600" algn="l" rtl="0" eaLnBrk="0" fontAlgn="base" hangingPunct="0">
              <a:spcBef>
                <a:spcPct val="20000"/>
              </a:spcBef>
              <a:spcAft>
                <a:spcPct val="0"/>
              </a:spcAft>
              <a:defRPr sz="2400">
                <a:solidFill>
                  <a:srgbClr val="2A196F"/>
                </a:solidFill>
                <a:latin typeface="+mn-lt"/>
                <a:ea typeface="MS PGothic" pitchFamily="34" charset="-128"/>
              </a:defRPr>
            </a:lvl3pPr>
            <a:lvl4pPr marL="1600200" indent="-228600" algn="l" rtl="0" eaLnBrk="0" fontAlgn="base" hangingPunct="0">
              <a:lnSpc>
                <a:spcPct val="120000"/>
              </a:lnSpc>
              <a:spcBef>
                <a:spcPct val="20000"/>
              </a:spcBef>
              <a:spcAft>
                <a:spcPct val="0"/>
              </a:spcAft>
              <a:buFont typeface="TUOS Stephenson" pitchFamily="18" charset="0"/>
              <a:defRPr sz="1400">
                <a:solidFill>
                  <a:srgbClr val="2A196F"/>
                </a:solidFill>
                <a:latin typeface="+mn-lt"/>
                <a:ea typeface="MS PGothic" pitchFamily="34" charset="-128"/>
              </a:defRPr>
            </a:lvl4pPr>
            <a:lvl5pPr marL="2057400" indent="-228600" algn="l" rtl="0" eaLnBrk="0" fontAlgn="base" hangingPunct="0">
              <a:lnSpc>
                <a:spcPct val="140000"/>
              </a:lnSpc>
              <a:spcBef>
                <a:spcPct val="20000"/>
              </a:spcBef>
              <a:spcAft>
                <a:spcPct val="0"/>
              </a:spcAft>
              <a:buFont typeface="TUOS Stephenson" pitchFamily="18" charset="0"/>
              <a:buChar char="•"/>
              <a:defRPr sz="900">
                <a:solidFill>
                  <a:srgbClr val="2A196F"/>
                </a:solidFill>
                <a:latin typeface="+mn-lt"/>
                <a:ea typeface="MS PGothic" pitchFamily="34" charset="-128"/>
              </a:defRPr>
            </a:lvl5pPr>
            <a:lvl6pPr marL="25146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6pPr>
            <a:lvl7pPr marL="29718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7pPr>
            <a:lvl8pPr marL="34290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8pPr>
            <a:lvl9pPr marL="38862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9pPr>
          </a:lstStyle>
          <a:p>
            <a:pPr>
              <a:lnSpc>
                <a:spcPct val="90000"/>
              </a:lnSpc>
            </a:pPr>
            <a:r>
              <a:rPr lang="en-GB" altLang="en-US" sz="2800" kern="0" dirty="0">
                <a:solidFill>
                  <a:srgbClr val="0099FF"/>
                </a:solidFill>
              </a:rPr>
              <a:t>Context</a:t>
            </a:r>
            <a:br>
              <a:rPr lang="en-GB" altLang="en-US" sz="2800" kern="0" dirty="0">
                <a:solidFill>
                  <a:srgbClr val="0099FF"/>
                </a:solidFill>
              </a:rPr>
            </a:br>
            <a:endParaRPr lang="en-GB" altLang="en-US" sz="2800" kern="0" dirty="0">
              <a:solidFill>
                <a:srgbClr val="0099FF"/>
              </a:solidFill>
            </a:endParaRPr>
          </a:p>
          <a:p>
            <a:pPr>
              <a:lnSpc>
                <a:spcPct val="90000"/>
              </a:lnSpc>
            </a:pPr>
            <a:r>
              <a:rPr lang="en-GB" altLang="en-US" sz="2800" kern="0" dirty="0">
                <a:solidFill>
                  <a:srgbClr val="0099FF"/>
                </a:solidFill>
              </a:rPr>
              <a:t>Conceptual framework</a:t>
            </a:r>
            <a:br>
              <a:rPr lang="en-GB" altLang="en-US" sz="2800" kern="0" dirty="0">
                <a:solidFill>
                  <a:srgbClr val="0099FF"/>
                </a:solidFill>
              </a:rPr>
            </a:br>
            <a:endParaRPr lang="en-GB" altLang="en-US" sz="2800" kern="0" dirty="0">
              <a:solidFill>
                <a:srgbClr val="0099FF"/>
              </a:solidFill>
            </a:endParaRPr>
          </a:p>
          <a:p>
            <a:pPr>
              <a:lnSpc>
                <a:spcPct val="90000"/>
              </a:lnSpc>
            </a:pPr>
            <a:r>
              <a:rPr lang="en-GB" altLang="en-US" sz="2800" kern="0" dirty="0">
                <a:solidFill>
                  <a:srgbClr val="0099FF"/>
                </a:solidFill>
              </a:rPr>
              <a:t>Qualitative data collection method</a:t>
            </a:r>
            <a:br>
              <a:rPr lang="en-GB" altLang="en-US" sz="2800" kern="0" dirty="0">
                <a:solidFill>
                  <a:srgbClr val="0099FF"/>
                </a:solidFill>
              </a:rPr>
            </a:br>
            <a:endParaRPr lang="en-GB" altLang="en-US" sz="2800" kern="0" dirty="0">
              <a:solidFill>
                <a:srgbClr val="0099FF"/>
              </a:solidFill>
            </a:endParaRPr>
          </a:p>
          <a:p>
            <a:pPr>
              <a:lnSpc>
                <a:spcPct val="90000"/>
              </a:lnSpc>
            </a:pPr>
            <a:r>
              <a:rPr lang="en-GB" altLang="en-US" sz="2800" kern="0" dirty="0">
                <a:solidFill>
                  <a:srgbClr val="0099FF"/>
                </a:solidFill>
              </a:rPr>
              <a:t>Key findings on affective engagement</a:t>
            </a:r>
            <a:br>
              <a:rPr lang="en-GB" altLang="en-US" sz="2800" kern="0" dirty="0">
                <a:solidFill>
                  <a:srgbClr val="0099FF"/>
                </a:solidFill>
              </a:rPr>
            </a:br>
            <a:endParaRPr lang="en-GB" altLang="en-US" sz="2800" kern="0" dirty="0">
              <a:solidFill>
                <a:srgbClr val="0099FF"/>
              </a:solidFill>
            </a:endParaRPr>
          </a:p>
          <a:p>
            <a:pPr>
              <a:lnSpc>
                <a:spcPct val="90000"/>
              </a:lnSpc>
            </a:pPr>
            <a:r>
              <a:rPr lang="en-GB" altLang="en-US" sz="2800" kern="0" dirty="0">
                <a:solidFill>
                  <a:srgbClr val="0099FF"/>
                </a:solidFill>
              </a:rPr>
              <a:t>Looking forward</a:t>
            </a:r>
          </a:p>
        </p:txBody>
      </p:sp>
      <p:sp>
        <p:nvSpPr>
          <p:cNvPr id="9" name="Slide Number Placeholder 3"/>
          <p:cNvSpPr>
            <a:spLocks noGrp="1"/>
          </p:cNvSpPr>
          <p:nvPr>
            <p:ph type="sldNum" sz="quarter" idx="12"/>
          </p:nvPr>
        </p:nvSpPr>
        <p:spPr/>
        <p:txBody>
          <a:bodyPr/>
          <a:lstStyle/>
          <a:p>
            <a:pPr>
              <a:defRPr/>
            </a:pPr>
            <a:fld id="{99A72346-7E95-4B9E-96F9-72C5222FEA1D}" type="slidenum">
              <a:rPr lang="en-GB" altLang="en-US" smtClean="0"/>
              <a:pPr>
                <a:defRPr/>
              </a:pPr>
              <a:t>2</a:t>
            </a:fld>
            <a:endParaRPr lang="en-GB" altLang="en-US" dirty="0"/>
          </a:p>
        </p:txBody>
      </p:sp>
    </p:spTree>
    <p:extLst>
      <p:ext uri="{BB962C8B-B14F-4D97-AF65-F5344CB8AC3E}">
        <p14:creationId xmlns:p14="http://schemas.microsoft.com/office/powerpoint/2010/main" val="4029687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2" name="Rectangle 1028"/>
          <p:cNvSpPr txBox="1">
            <a:spLocks noChangeArrowheads="1"/>
          </p:cNvSpPr>
          <p:nvPr/>
        </p:nvSpPr>
        <p:spPr>
          <a:xfrm>
            <a:off x="2411760" y="188641"/>
            <a:ext cx="6408712" cy="720079"/>
          </a:xfrm>
          <a:prstGeom prst="rect">
            <a:avLst/>
          </a:prstGeom>
        </p:spPr>
        <p:txBody>
          <a:bodyPr/>
          <a:lstStyle>
            <a:lvl1pPr algn="l" rtl="0" eaLnBrk="0" fontAlgn="base" hangingPunct="0">
              <a:lnSpc>
                <a:spcPct val="83000"/>
              </a:lnSpc>
              <a:spcBef>
                <a:spcPct val="0"/>
              </a:spcBef>
              <a:spcAft>
                <a:spcPct val="0"/>
              </a:spcAft>
              <a:defRPr sz="4400">
                <a:solidFill>
                  <a:srgbClr val="2A196F"/>
                </a:solidFill>
                <a:latin typeface="+mj-lt"/>
                <a:ea typeface="MS PGothic" pitchFamily="34" charset="-128"/>
                <a:cs typeface="ＭＳ Ｐゴシック" charset="0"/>
              </a:defRPr>
            </a:lvl1pPr>
            <a:lvl2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2pPr>
            <a:lvl3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3pPr>
            <a:lvl4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4pPr>
            <a:lvl5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5pPr>
            <a:lvl6pPr marL="457200" algn="l" rtl="0" eaLnBrk="1" fontAlgn="base" hangingPunct="1">
              <a:lnSpc>
                <a:spcPct val="83000"/>
              </a:lnSpc>
              <a:spcBef>
                <a:spcPct val="0"/>
              </a:spcBef>
              <a:spcAft>
                <a:spcPct val="0"/>
              </a:spcAft>
              <a:defRPr sz="4400">
                <a:solidFill>
                  <a:srgbClr val="2A196F"/>
                </a:solidFill>
                <a:latin typeface="TUOS Stephenson" pitchFamily="-128" charset="0"/>
              </a:defRPr>
            </a:lvl6pPr>
            <a:lvl7pPr marL="914400" algn="l" rtl="0" eaLnBrk="1" fontAlgn="base" hangingPunct="1">
              <a:lnSpc>
                <a:spcPct val="83000"/>
              </a:lnSpc>
              <a:spcBef>
                <a:spcPct val="0"/>
              </a:spcBef>
              <a:spcAft>
                <a:spcPct val="0"/>
              </a:spcAft>
              <a:defRPr sz="4400">
                <a:solidFill>
                  <a:srgbClr val="2A196F"/>
                </a:solidFill>
                <a:latin typeface="TUOS Stephenson" pitchFamily="-128" charset="0"/>
              </a:defRPr>
            </a:lvl7pPr>
            <a:lvl8pPr marL="1371600" algn="l" rtl="0" eaLnBrk="1" fontAlgn="base" hangingPunct="1">
              <a:lnSpc>
                <a:spcPct val="83000"/>
              </a:lnSpc>
              <a:spcBef>
                <a:spcPct val="0"/>
              </a:spcBef>
              <a:spcAft>
                <a:spcPct val="0"/>
              </a:spcAft>
              <a:defRPr sz="4400">
                <a:solidFill>
                  <a:srgbClr val="2A196F"/>
                </a:solidFill>
                <a:latin typeface="TUOS Stephenson" pitchFamily="-128" charset="0"/>
              </a:defRPr>
            </a:lvl8pPr>
            <a:lvl9pPr marL="1828800" algn="l" rtl="0" eaLnBrk="1" fontAlgn="base" hangingPunct="1">
              <a:lnSpc>
                <a:spcPct val="83000"/>
              </a:lnSpc>
              <a:spcBef>
                <a:spcPct val="0"/>
              </a:spcBef>
              <a:spcAft>
                <a:spcPct val="0"/>
              </a:spcAft>
              <a:defRPr sz="4400">
                <a:solidFill>
                  <a:srgbClr val="2A196F"/>
                </a:solidFill>
                <a:latin typeface="TUOS Stephenson" pitchFamily="-128" charset="0"/>
              </a:defRPr>
            </a:lvl9pPr>
          </a:lstStyle>
          <a:p>
            <a:pPr eaLnBrk="1" hangingPunct="1"/>
            <a:r>
              <a:rPr lang="en-US" altLang="en-US" sz="4000" kern="0" dirty="0"/>
              <a:t>FF on Assessed Writing </a:t>
            </a:r>
          </a:p>
        </p:txBody>
      </p:sp>
      <p:sp>
        <p:nvSpPr>
          <p:cNvPr id="2" name="Rectangle 1"/>
          <p:cNvSpPr/>
          <p:nvPr/>
        </p:nvSpPr>
        <p:spPr>
          <a:xfrm>
            <a:off x="-36512" y="1052736"/>
            <a:ext cx="4546233" cy="1255728"/>
          </a:xfrm>
          <a:prstGeom prst="rect">
            <a:avLst/>
          </a:prstGeom>
        </p:spPr>
        <p:txBody>
          <a:bodyPr wrap="square">
            <a:spAutoFit/>
          </a:bodyPr>
          <a:lstStyle/>
          <a:p>
            <a:pPr marL="357187">
              <a:lnSpc>
                <a:spcPct val="90000"/>
              </a:lnSpc>
            </a:pPr>
            <a:r>
              <a:rPr lang="en-GB" altLang="en-US" sz="2800" kern="0" dirty="0">
                <a:solidFill>
                  <a:srgbClr val="0099FF"/>
                </a:solidFill>
                <a:latin typeface="TUOS Blake" panose="020B0503040000020004" pitchFamily="34" charset="0"/>
              </a:rPr>
              <a:t>1. </a:t>
            </a:r>
            <a:r>
              <a:rPr lang="en-GB" altLang="en-US" sz="2800" kern="0" dirty="0" err="1">
                <a:solidFill>
                  <a:srgbClr val="0099FF"/>
                </a:solidFill>
                <a:latin typeface="TUOS Blake" panose="020B0503040000020004" pitchFamily="34" charset="0"/>
              </a:rPr>
              <a:t>QuickMarks</a:t>
            </a:r>
            <a:br>
              <a:rPr lang="en-GB" altLang="en-US" sz="2800" kern="0" dirty="0">
                <a:solidFill>
                  <a:srgbClr val="0099FF"/>
                </a:solidFill>
                <a:latin typeface="TUOS Blake" panose="020B0503040000020004" pitchFamily="34" charset="0"/>
              </a:rPr>
            </a:br>
            <a:r>
              <a:rPr lang="en-GB" altLang="en-US" sz="2800" kern="0" dirty="0">
                <a:solidFill>
                  <a:srgbClr val="0099FF"/>
                </a:solidFill>
                <a:latin typeface="TUOS Blake" panose="020B0503040000020004" pitchFamily="34" charset="0"/>
              </a:rPr>
              <a:t>(error correction code)</a:t>
            </a:r>
            <a:br>
              <a:rPr lang="en-GB" altLang="en-US" sz="2800" kern="0" dirty="0">
                <a:solidFill>
                  <a:srgbClr val="0099FF"/>
                </a:solidFill>
                <a:latin typeface="TUOS Blake" panose="020B0503040000020004" pitchFamily="34" charset="0"/>
              </a:rPr>
            </a:br>
            <a:endParaRPr lang="en-GB" altLang="en-US" sz="2800" kern="0" dirty="0">
              <a:latin typeface="TUOS Blake" panose="020B0503040000020004" pitchFamily="34" charset="0"/>
            </a:endParaRPr>
          </a:p>
        </p:txBody>
      </p:sp>
      <p:pic>
        <p:nvPicPr>
          <p:cNvPr id="6" name="Picture 5">
            <a:extLst>
              <a:ext uri="{FF2B5EF4-FFF2-40B4-BE49-F238E27FC236}">
                <a16:creationId xmlns:a16="http://schemas.microsoft.com/office/drawing/2014/main" id="{5D8A74A9-1C05-4A55-8738-12A3E72AEA8C}"/>
              </a:ext>
            </a:extLst>
          </p:cNvPr>
          <p:cNvPicPr/>
          <p:nvPr/>
        </p:nvPicPr>
        <p:blipFill>
          <a:blip r:embed="rId3"/>
          <a:stretch>
            <a:fillRect/>
          </a:stretch>
        </p:blipFill>
        <p:spPr>
          <a:xfrm>
            <a:off x="694460" y="1787314"/>
            <a:ext cx="3445492" cy="1713694"/>
          </a:xfrm>
          <a:prstGeom prst="rect">
            <a:avLst/>
          </a:prstGeom>
        </p:spPr>
      </p:pic>
      <p:sp>
        <p:nvSpPr>
          <p:cNvPr id="3" name="Rectangle 2">
            <a:extLst>
              <a:ext uri="{FF2B5EF4-FFF2-40B4-BE49-F238E27FC236}">
                <a16:creationId xmlns:a16="http://schemas.microsoft.com/office/drawing/2014/main" id="{A01B68B4-D706-4A42-A4A4-8F25630A42C0}"/>
              </a:ext>
            </a:extLst>
          </p:cNvPr>
          <p:cNvSpPr/>
          <p:nvPr/>
        </p:nvSpPr>
        <p:spPr>
          <a:xfrm>
            <a:off x="4398862" y="1052736"/>
            <a:ext cx="4572000" cy="867930"/>
          </a:xfrm>
          <a:prstGeom prst="rect">
            <a:avLst/>
          </a:prstGeom>
        </p:spPr>
        <p:txBody>
          <a:bodyPr>
            <a:spAutoFit/>
          </a:bodyPr>
          <a:lstStyle/>
          <a:p>
            <a:pPr marL="357187">
              <a:lnSpc>
                <a:spcPct val="90000"/>
              </a:lnSpc>
            </a:pPr>
            <a:r>
              <a:rPr lang="en-GB" altLang="en-US" sz="2800" kern="0" dirty="0">
                <a:solidFill>
                  <a:srgbClr val="0099FF"/>
                </a:solidFill>
                <a:latin typeface="TUOS Blake" panose="020B0503040000020004" pitchFamily="34" charset="0"/>
              </a:rPr>
              <a:t>2. Comments</a:t>
            </a:r>
            <a:br>
              <a:rPr lang="en-GB" altLang="en-US" sz="2800" kern="0" dirty="0">
                <a:solidFill>
                  <a:srgbClr val="0099FF"/>
                </a:solidFill>
                <a:latin typeface="TUOS Blake" panose="020B0503040000020004" pitchFamily="34" charset="0"/>
              </a:rPr>
            </a:br>
            <a:endParaRPr lang="en-GB" altLang="en-US" sz="2800" kern="0" dirty="0">
              <a:solidFill>
                <a:srgbClr val="0099FF"/>
              </a:solidFill>
              <a:latin typeface="TUOS Blake" panose="020B0503040000020004" pitchFamily="34" charset="0"/>
            </a:endParaRPr>
          </a:p>
        </p:txBody>
      </p:sp>
      <p:pic>
        <p:nvPicPr>
          <p:cNvPr id="8" name="Picture 7">
            <a:extLst>
              <a:ext uri="{FF2B5EF4-FFF2-40B4-BE49-F238E27FC236}">
                <a16:creationId xmlns:a16="http://schemas.microsoft.com/office/drawing/2014/main" id="{BF3910C5-6952-45A6-830D-767388BB36A3}"/>
              </a:ext>
            </a:extLst>
          </p:cNvPr>
          <p:cNvPicPr/>
          <p:nvPr/>
        </p:nvPicPr>
        <p:blipFill>
          <a:blip r:embed="rId4"/>
          <a:stretch>
            <a:fillRect/>
          </a:stretch>
        </p:blipFill>
        <p:spPr>
          <a:xfrm>
            <a:off x="4788981" y="1700808"/>
            <a:ext cx="4112271" cy="1628775"/>
          </a:xfrm>
          <a:prstGeom prst="rect">
            <a:avLst/>
          </a:prstGeom>
        </p:spPr>
      </p:pic>
      <p:sp>
        <p:nvSpPr>
          <p:cNvPr id="4" name="Rectangle 3">
            <a:extLst>
              <a:ext uri="{FF2B5EF4-FFF2-40B4-BE49-F238E27FC236}">
                <a16:creationId xmlns:a16="http://schemas.microsoft.com/office/drawing/2014/main" id="{1102B8E5-D7DD-48A8-98BF-EEC418832F68}"/>
              </a:ext>
            </a:extLst>
          </p:cNvPr>
          <p:cNvSpPr/>
          <p:nvPr/>
        </p:nvSpPr>
        <p:spPr>
          <a:xfrm>
            <a:off x="144016" y="3717032"/>
            <a:ext cx="4572000" cy="480131"/>
          </a:xfrm>
          <a:prstGeom prst="rect">
            <a:avLst/>
          </a:prstGeom>
        </p:spPr>
        <p:txBody>
          <a:bodyPr>
            <a:spAutoFit/>
          </a:bodyPr>
          <a:lstStyle/>
          <a:p>
            <a:pPr marL="357187">
              <a:lnSpc>
                <a:spcPct val="90000"/>
              </a:lnSpc>
            </a:pPr>
            <a:r>
              <a:rPr lang="en-GB" altLang="en-US" sz="2800" kern="0" dirty="0">
                <a:solidFill>
                  <a:srgbClr val="0099FF"/>
                </a:solidFill>
                <a:latin typeface="TUOS Blake" panose="020B0503040000020004" pitchFamily="34" charset="0"/>
              </a:rPr>
              <a:t>3. Feedback Summary</a:t>
            </a:r>
          </a:p>
        </p:txBody>
      </p:sp>
      <p:sp>
        <p:nvSpPr>
          <p:cNvPr id="9" name="Rectangle 8">
            <a:extLst>
              <a:ext uri="{FF2B5EF4-FFF2-40B4-BE49-F238E27FC236}">
                <a16:creationId xmlns:a16="http://schemas.microsoft.com/office/drawing/2014/main" id="{640C6989-D53F-43FF-A62B-CE899C1042F9}"/>
              </a:ext>
            </a:extLst>
          </p:cNvPr>
          <p:cNvSpPr/>
          <p:nvPr/>
        </p:nvSpPr>
        <p:spPr>
          <a:xfrm>
            <a:off x="4398862" y="3717032"/>
            <a:ext cx="2899833" cy="480131"/>
          </a:xfrm>
          <a:prstGeom prst="rect">
            <a:avLst/>
          </a:prstGeom>
        </p:spPr>
        <p:txBody>
          <a:bodyPr wrap="none">
            <a:spAutoFit/>
          </a:bodyPr>
          <a:lstStyle/>
          <a:p>
            <a:pPr marL="357187">
              <a:lnSpc>
                <a:spcPct val="90000"/>
              </a:lnSpc>
            </a:pPr>
            <a:r>
              <a:rPr lang="en-GB" altLang="en-US" sz="2800" kern="0" dirty="0">
                <a:solidFill>
                  <a:srgbClr val="0099FF"/>
                </a:solidFill>
                <a:latin typeface="TUOS Blake" panose="020B0503040000020004" pitchFamily="34" charset="0"/>
              </a:rPr>
              <a:t>4. Grading Form</a:t>
            </a:r>
          </a:p>
        </p:txBody>
      </p:sp>
      <p:pic>
        <p:nvPicPr>
          <p:cNvPr id="13" name="Picture 12">
            <a:extLst>
              <a:ext uri="{FF2B5EF4-FFF2-40B4-BE49-F238E27FC236}">
                <a16:creationId xmlns:a16="http://schemas.microsoft.com/office/drawing/2014/main" id="{ED1006E1-36FD-4927-97B7-E6623E217561}"/>
              </a:ext>
            </a:extLst>
          </p:cNvPr>
          <p:cNvPicPr>
            <a:picLocks noChangeAspect="1"/>
          </p:cNvPicPr>
          <p:nvPr/>
        </p:nvPicPr>
        <p:blipFill>
          <a:blip r:embed="rId5"/>
          <a:stretch>
            <a:fillRect/>
          </a:stretch>
        </p:blipFill>
        <p:spPr>
          <a:xfrm>
            <a:off x="4122885" y="4221088"/>
            <a:ext cx="5444461" cy="3023958"/>
          </a:xfrm>
          <a:prstGeom prst="rect">
            <a:avLst/>
          </a:prstGeom>
        </p:spPr>
      </p:pic>
      <p:pic>
        <p:nvPicPr>
          <p:cNvPr id="16" name="Picture 15">
            <a:extLst>
              <a:ext uri="{FF2B5EF4-FFF2-40B4-BE49-F238E27FC236}">
                <a16:creationId xmlns:a16="http://schemas.microsoft.com/office/drawing/2014/main" id="{D3A778FB-8DCC-4907-8C39-B4C98DD6C9FE}"/>
              </a:ext>
            </a:extLst>
          </p:cNvPr>
          <p:cNvPicPr/>
          <p:nvPr/>
        </p:nvPicPr>
        <p:blipFill>
          <a:blip r:embed="rId6"/>
          <a:stretch>
            <a:fillRect/>
          </a:stretch>
        </p:blipFill>
        <p:spPr>
          <a:xfrm>
            <a:off x="1187624" y="4221088"/>
            <a:ext cx="1827530" cy="3019425"/>
          </a:xfrm>
          <a:prstGeom prst="rect">
            <a:avLst/>
          </a:prstGeom>
        </p:spPr>
      </p:pic>
      <p:sp>
        <p:nvSpPr>
          <p:cNvPr id="14" name="Slide Number Placeholder 3"/>
          <p:cNvSpPr>
            <a:spLocks noGrp="1"/>
          </p:cNvSpPr>
          <p:nvPr>
            <p:ph type="sldNum" sz="quarter" idx="12"/>
          </p:nvPr>
        </p:nvSpPr>
        <p:spPr>
          <a:xfrm>
            <a:off x="7010400" y="152400"/>
            <a:ext cx="1905000" cy="457200"/>
          </a:xfrm>
        </p:spPr>
        <p:txBody>
          <a:bodyPr/>
          <a:lstStyle/>
          <a:p>
            <a:pPr>
              <a:defRPr/>
            </a:pPr>
            <a:fld id="{99A72346-7E95-4B9E-96F9-72C5222FEA1D}" type="slidenum">
              <a:rPr lang="en-GB" altLang="en-US" smtClean="0"/>
              <a:pPr>
                <a:defRPr/>
              </a:pPr>
              <a:t>3</a:t>
            </a:fld>
            <a:endParaRPr lang="en-GB" altLang="en-US" dirty="0"/>
          </a:p>
        </p:txBody>
      </p:sp>
    </p:spTree>
    <p:extLst>
      <p:ext uri="{BB962C8B-B14F-4D97-AF65-F5344CB8AC3E}">
        <p14:creationId xmlns:p14="http://schemas.microsoft.com/office/powerpoint/2010/main" val="3435041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2" name="Rectangle 1028"/>
          <p:cNvSpPr txBox="1">
            <a:spLocks noChangeArrowheads="1"/>
          </p:cNvSpPr>
          <p:nvPr/>
        </p:nvSpPr>
        <p:spPr>
          <a:xfrm>
            <a:off x="2411760" y="188640"/>
            <a:ext cx="6588224" cy="720079"/>
          </a:xfrm>
          <a:prstGeom prst="rect">
            <a:avLst/>
          </a:prstGeom>
        </p:spPr>
        <p:txBody>
          <a:bodyPr/>
          <a:lstStyle>
            <a:lvl1pPr algn="l" rtl="0" eaLnBrk="0" fontAlgn="base" hangingPunct="0">
              <a:lnSpc>
                <a:spcPct val="83000"/>
              </a:lnSpc>
              <a:spcBef>
                <a:spcPct val="0"/>
              </a:spcBef>
              <a:spcAft>
                <a:spcPct val="0"/>
              </a:spcAft>
              <a:defRPr sz="4400">
                <a:solidFill>
                  <a:srgbClr val="2A196F"/>
                </a:solidFill>
                <a:latin typeface="+mj-lt"/>
                <a:ea typeface="MS PGothic" pitchFamily="34" charset="-128"/>
                <a:cs typeface="ＭＳ Ｐゴシック" charset="0"/>
              </a:defRPr>
            </a:lvl1pPr>
            <a:lvl2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2pPr>
            <a:lvl3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3pPr>
            <a:lvl4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4pPr>
            <a:lvl5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5pPr>
            <a:lvl6pPr marL="457200" algn="l" rtl="0" eaLnBrk="1" fontAlgn="base" hangingPunct="1">
              <a:lnSpc>
                <a:spcPct val="83000"/>
              </a:lnSpc>
              <a:spcBef>
                <a:spcPct val="0"/>
              </a:spcBef>
              <a:spcAft>
                <a:spcPct val="0"/>
              </a:spcAft>
              <a:defRPr sz="4400">
                <a:solidFill>
                  <a:srgbClr val="2A196F"/>
                </a:solidFill>
                <a:latin typeface="TUOS Stephenson" pitchFamily="-128" charset="0"/>
              </a:defRPr>
            </a:lvl6pPr>
            <a:lvl7pPr marL="914400" algn="l" rtl="0" eaLnBrk="1" fontAlgn="base" hangingPunct="1">
              <a:lnSpc>
                <a:spcPct val="83000"/>
              </a:lnSpc>
              <a:spcBef>
                <a:spcPct val="0"/>
              </a:spcBef>
              <a:spcAft>
                <a:spcPct val="0"/>
              </a:spcAft>
              <a:defRPr sz="4400">
                <a:solidFill>
                  <a:srgbClr val="2A196F"/>
                </a:solidFill>
                <a:latin typeface="TUOS Stephenson" pitchFamily="-128" charset="0"/>
              </a:defRPr>
            </a:lvl7pPr>
            <a:lvl8pPr marL="1371600" algn="l" rtl="0" eaLnBrk="1" fontAlgn="base" hangingPunct="1">
              <a:lnSpc>
                <a:spcPct val="83000"/>
              </a:lnSpc>
              <a:spcBef>
                <a:spcPct val="0"/>
              </a:spcBef>
              <a:spcAft>
                <a:spcPct val="0"/>
              </a:spcAft>
              <a:defRPr sz="4400">
                <a:solidFill>
                  <a:srgbClr val="2A196F"/>
                </a:solidFill>
                <a:latin typeface="TUOS Stephenson" pitchFamily="-128" charset="0"/>
              </a:defRPr>
            </a:lvl8pPr>
            <a:lvl9pPr marL="1828800" algn="l" rtl="0" eaLnBrk="1" fontAlgn="base" hangingPunct="1">
              <a:lnSpc>
                <a:spcPct val="83000"/>
              </a:lnSpc>
              <a:spcBef>
                <a:spcPct val="0"/>
              </a:spcBef>
              <a:spcAft>
                <a:spcPct val="0"/>
              </a:spcAft>
              <a:defRPr sz="4400">
                <a:solidFill>
                  <a:srgbClr val="2A196F"/>
                </a:solidFill>
                <a:latin typeface="TUOS Stephenson" pitchFamily="-128" charset="0"/>
              </a:defRPr>
            </a:lvl9pPr>
          </a:lstStyle>
          <a:p>
            <a:pPr eaLnBrk="1" hangingPunct="1"/>
            <a:r>
              <a:rPr lang="en-US" altLang="en-US" sz="4000" kern="0" dirty="0"/>
              <a:t>Conceptual framework</a:t>
            </a:r>
          </a:p>
        </p:txBody>
      </p:sp>
      <p:graphicFrame>
        <p:nvGraphicFramePr>
          <p:cNvPr id="9" name="Table 8">
            <a:extLst>
              <a:ext uri="{FF2B5EF4-FFF2-40B4-BE49-F238E27FC236}">
                <a16:creationId xmlns:a16="http://schemas.microsoft.com/office/drawing/2014/main" id="{EA4F2ED3-3740-40B2-8A6B-0B86A31DC713}"/>
              </a:ext>
            </a:extLst>
          </p:cNvPr>
          <p:cNvGraphicFramePr>
            <a:graphicFrameLocks noGrp="1"/>
          </p:cNvGraphicFramePr>
          <p:nvPr>
            <p:extLst>
              <p:ext uri="{D42A27DB-BD31-4B8C-83A1-F6EECF244321}">
                <p14:modId xmlns:p14="http://schemas.microsoft.com/office/powerpoint/2010/main" val="1553563492"/>
              </p:ext>
            </p:extLst>
          </p:nvPr>
        </p:nvGraphicFramePr>
        <p:xfrm>
          <a:off x="973832" y="1923466"/>
          <a:ext cx="7270576" cy="2868878"/>
        </p:xfrm>
        <a:graphic>
          <a:graphicData uri="http://schemas.openxmlformats.org/drawingml/2006/table">
            <a:tbl>
              <a:tblPr firstRow="1" firstCol="1" bandRow="1"/>
              <a:tblGrid>
                <a:gridCol w="3570227">
                  <a:extLst>
                    <a:ext uri="{9D8B030D-6E8A-4147-A177-3AD203B41FA5}">
                      <a16:colId xmlns:a16="http://schemas.microsoft.com/office/drawing/2014/main" val="939840033"/>
                    </a:ext>
                  </a:extLst>
                </a:gridCol>
                <a:gridCol w="3700349">
                  <a:extLst>
                    <a:ext uri="{9D8B030D-6E8A-4147-A177-3AD203B41FA5}">
                      <a16:colId xmlns:a16="http://schemas.microsoft.com/office/drawing/2014/main" val="1026109147"/>
                    </a:ext>
                  </a:extLst>
                </a:gridCol>
              </a:tblGrid>
              <a:tr h="548944">
                <a:tc>
                  <a:txBody>
                    <a:bodyPr/>
                    <a:lstStyle/>
                    <a:p>
                      <a:pPr algn="ctr">
                        <a:lnSpc>
                          <a:spcPct val="100000"/>
                        </a:lnSpc>
                      </a:pPr>
                      <a:r>
                        <a:rPr lang="en-GB" sz="2400" b="0" dirty="0">
                          <a:solidFill>
                            <a:srgbClr val="2A196F"/>
                          </a:solidFill>
                          <a:effectLst/>
                          <a:latin typeface="TUOS Blake" panose="020B0503040000020004" pitchFamily="34" charset="0"/>
                          <a:ea typeface="Calibri" panose="020F0502020204030204" pitchFamily="34" charset="0"/>
                        </a:rPr>
                        <a:t>Dimensions of engagement</a:t>
                      </a:r>
                      <a:endParaRPr lang="en-GB" sz="2400" b="0" dirty="0">
                        <a:solidFill>
                          <a:srgbClr val="2A196F"/>
                        </a:solidFill>
                        <a:effectLst/>
                        <a:latin typeface="TUOS Blake" panose="020B05030400000200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pPr>
                      <a:r>
                        <a:rPr lang="en-GB" sz="2400" b="0" dirty="0">
                          <a:solidFill>
                            <a:srgbClr val="2A196F"/>
                          </a:solidFill>
                          <a:effectLst/>
                          <a:latin typeface="TUOS Blake" panose="020B0503040000020004" pitchFamily="34" charset="0"/>
                          <a:ea typeface="Calibri" panose="020F0502020204030204" pitchFamily="34" charset="0"/>
                        </a:rPr>
                        <a:t>Indicators of engagement</a:t>
                      </a:r>
                      <a:endParaRPr lang="en-GB" sz="2400" b="0" dirty="0">
                        <a:solidFill>
                          <a:srgbClr val="2A196F"/>
                        </a:solidFill>
                        <a:effectLst/>
                        <a:latin typeface="TUOS Blake" panose="020B05030400000200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9875796"/>
                  </a:ext>
                </a:extLst>
              </a:tr>
              <a:tr h="7405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rgbClr val="0099FF"/>
                          </a:solidFill>
                          <a:effectLst/>
                          <a:latin typeface="TUOS Blake" panose="020B0503040000020004" pitchFamily="34" charset="0"/>
                          <a:ea typeface="Calibri" panose="020F0502020204030204" pitchFamily="34" charset="0"/>
                        </a:rPr>
                        <a:t>Behavioural engagement</a:t>
                      </a:r>
                      <a:endParaRPr lang="en-GB" sz="2400" dirty="0">
                        <a:solidFill>
                          <a:srgbClr val="0099FF"/>
                        </a:solidFill>
                        <a:effectLst/>
                        <a:latin typeface="TUOS Blake" panose="020B05030400000200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7800" marR="0" lvl="0" indent="-177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400" dirty="0">
                          <a:solidFill>
                            <a:srgbClr val="0099FF"/>
                          </a:solidFill>
                          <a:effectLst/>
                          <a:latin typeface="TUOS Blake" panose="020B0503040000020004" pitchFamily="34" charset="0"/>
                          <a:ea typeface="Calibri" panose="020F0502020204030204" pitchFamily="34" charset="0"/>
                        </a:rPr>
                        <a:t>Revisions to writing</a:t>
                      </a:r>
                      <a:endParaRPr lang="en-GB" sz="2400" dirty="0">
                        <a:solidFill>
                          <a:srgbClr val="0099FF"/>
                        </a:solidFill>
                        <a:effectLst/>
                        <a:latin typeface="TUOS Blake" panose="020B05030400000200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1806535"/>
                  </a:ext>
                </a:extLst>
              </a:tr>
              <a:tr h="7830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rgbClr val="0099FF"/>
                          </a:solidFill>
                          <a:effectLst/>
                          <a:latin typeface="TUOS Blake" panose="020B0503040000020004" pitchFamily="34" charset="0"/>
                          <a:ea typeface="Calibri" panose="020F0502020204030204" pitchFamily="34" charset="0"/>
                        </a:rPr>
                        <a:t>Affective engagement</a:t>
                      </a:r>
                      <a:endParaRPr lang="en-GB" sz="2400" dirty="0">
                        <a:solidFill>
                          <a:srgbClr val="0099FF"/>
                        </a:solidFill>
                        <a:effectLst/>
                        <a:latin typeface="TUOS Blake" panose="020B05030400000200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7800" marR="0" lvl="0" indent="-177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400" dirty="0">
                          <a:solidFill>
                            <a:srgbClr val="0099FF"/>
                          </a:solidFill>
                          <a:effectLst/>
                          <a:latin typeface="TUOS Blake" panose="020B0503040000020004" pitchFamily="34" charset="0"/>
                          <a:ea typeface="Calibri" panose="020F0502020204030204" pitchFamily="34" charset="0"/>
                        </a:rPr>
                        <a:t>Emotional reactions</a:t>
                      </a:r>
                    </a:p>
                    <a:p>
                      <a:pPr marL="177800" marR="0" lvl="0" indent="-177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400" dirty="0">
                          <a:solidFill>
                            <a:srgbClr val="0099FF"/>
                          </a:solidFill>
                          <a:effectLst/>
                          <a:latin typeface="TUOS Blake" panose="020B0503040000020004" pitchFamily="34" charset="0"/>
                          <a:ea typeface="Calibri" panose="020F0502020204030204" pitchFamily="34" charset="0"/>
                        </a:rPr>
                        <a:t>Attitudinal responses</a:t>
                      </a:r>
                      <a:endParaRPr lang="en-GB" sz="2400" dirty="0">
                        <a:solidFill>
                          <a:srgbClr val="0099FF"/>
                        </a:solidFill>
                        <a:effectLst/>
                        <a:latin typeface="TUOS Blake" panose="020B05030400000200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7695756"/>
                  </a:ext>
                </a:extLst>
              </a:tr>
              <a:tr h="7963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srgbClr val="0099FF"/>
                          </a:solidFill>
                          <a:effectLst/>
                          <a:latin typeface="TUOS Blake" panose="020B0503040000020004" pitchFamily="34" charset="0"/>
                          <a:ea typeface="Calibri" panose="020F0502020204030204" pitchFamily="34" charset="0"/>
                        </a:rPr>
                        <a:t>Cognitive engagement</a:t>
                      </a:r>
                      <a:endParaRPr lang="en-GB" sz="2400" dirty="0">
                        <a:solidFill>
                          <a:srgbClr val="0099FF"/>
                        </a:solidFill>
                        <a:effectLst/>
                        <a:latin typeface="TUOS Blake" panose="020B05030400000200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7800" indent="-177800" algn="l">
                        <a:lnSpc>
                          <a:spcPct val="100000"/>
                        </a:lnSpc>
                        <a:buFont typeface="Arial" panose="020B0604020202020204" pitchFamily="34" charset="0"/>
                        <a:buChar char="•"/>
                      </a:pPr>
                      <a:r>
                        <a:rPr lang="en-GB" sz="2400" dirty="0">
                          <a:solidFill>
                            <a:srgbClr val="0099FF"/>
                          </a:solidFill>
                          <a:effectLst/>
                          <a:latin typeface="TUOS Blake" panose="020B0503040000020004" pitchFamily="34" charset="0"/>
                          <a:ea typeface="Calibri" panose="020F0502020204030204" pitchFamily="34" charset="0"/>
                        </a:rPr>
                        <a:t>Cognitive operations</a:t>
                      </a:r>
                    </a:p>
                    <a:p>
                      <a:pPr marL="177800" indent="-177800" algn="l">
                        <a:lnSpc>
                          <a:spcPct val="100000"/>
                        </a:lnSpc>
                        <a:buFont typeface="Arial" panose="020B0604020202020204" pitchFamily="34" charset="0"/>
                        <a:buChar char="•"/>
                      </a:pPr>
                      <a:r>
                        <a:rPr lang="en-GB" sz="2400" dirty="0">
                          <a:solidFill>
                            <a:srgbClr val="0099FF"/>
                          </a:solidFill>
                          <a:effectLst/>
                          <a:latin typeface="TUOS Blake" panose="020B0503040000020004" pitchFamily="34" charset="0"/>
                        </a:rPr>
                        <a:t>Metacognitive operations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0892276"/>
                  </a:ext>
                </a:extLst>
              </a:tr>
            </a:tbl>
          </a:graphicData>
        </a:graphic>
      </p:graphicFrame>
      <p:sp>
        <p:nvSpPr>
          <p:cNvPr id="4" name="TextBox 3">
            <a:extLst>
              <a:ext uri="{FF2B5EF4-FFF2-40B4-BE49-F238E27FC236}">
                <a16:creationId xmlns:a16="http://schemas.microsoft.com/office/drawing/2014/main" id="{C2900083-F578-4479-9A0C-C1C68FCE32B4}"/>
              </a:ext>
            </a:extLst>
          </p:cNvPr>
          <p:cNvSpPr txBox="1"/>
          <p:nvPr/>
        </p:nvSpPr>
        <p:spPr>
          <a:xfrm>
            <a:off x="899592" y="4941168"/>
            <a:ext cx="5408084" cy="338554"/>
          </a:xfrm>
          <a:prstGeom prst="rect">
            <a:avLst/>
          </a:prstGeom>
          <a:noFill/>
        </p:spPr>
        <p:txBody>
          <a:bodyPr wrap="none" rtlCol="0">
            <a:spAutoFit/>
          </a:bodyPr>
          <a:lstStyle/>
          <a:p>
            <a:r>
              <a:rPr lang="en-GB" sz="1600" dirty="0">
                <a:solidFill>
                  <a:srgbClr val="2A196F"/>
                </a:solidFill>
              </a:rPr>
              <a:t>Framework adapted from Ellis (2010) and Han &amp; Hyland (2015)</a:t>
            </a:r>
          </a:p>
        </p:txBody>
      </p:sp>
      <p:sp>
        <p:nvSpPr>
          <p:cNvPr id="10" name="Slide Number Placeholder 3"/>
          <p:cNvSpPr>
            <a:spLocks noGrp="1"/>
          </p:cNvSpPr>
          <p:nvPr>
            <p:ph type="sldNum" sz="quarter" idx="12"/>
          </p:nvPr>
        </p:nvSpPr>
        <p:spPr>
          <a:xfrm>
            <a:off x="7010400" y="152400"/>
            <a:ext cx="1905000" cy="457200"/>
          </a:xfrm>
        </p:spPr>
        <p:txBody>
          <a:bodyPr/>
          <a:lstStyle/>
          <a:p>
            <a:pPr>
              <a:defRPr/>
            </a:pPr>
            <a:fld id="{99A72346-7E95-4B9E-96F9-72C5222FEA1D}" type="slidenum">
              <a:rPr lang="en-GB" altLang="en-US" smtClean="0"/>
              <a:pPr>
                <a:defRPr/>
              </a:pPr>
              <a:t>4</a:t>
            </a:fld>
            <a:endParaRPr lang="en-GB" altLang="en-US" dirty="0"/>
          </a:p>
        </p:txBody>
      </p:sp>
      <p:sp>
        <p:nvSpPr>
          <p:cNvPr id="8" name="Oval 7">
            <a:extLst>
              <a:ext uri="{FF2B5EF4-FFF2-40B4-BE49-F238E27FC236}">
                <a16:creationId xmlns:a16="http://schemas.microsoft.com/office/drawing/2014/main" id="{8D4CDDD8-11DF-4555-A638-15B549AEAA68}"/>
              </a:ext>
            </a:extLst>
          </p:cNvPr>
          <p:cNvSpPr/>
          <p:nvPr/>
        </p:nvSpPr>
        <p:spPr bwMode="auto">
          <a:xfrm>
            <a:off x="4427984" y="2708920"/>
            <a:ext cx="3384376" cy="582648"/>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UOS Stephenson" pitchFamily="-128" charset="0"/>
            </a:endParaRPr>
          </a:p>
        </p:txBody>
      </p:sp>
      <p:cxnSp>
        <p:nvCxnSpPr>
          <p:cNvPr id="11" name="Straight Connector 10">
            <a:extLst>
              <a:ext uri="{FF2B5EF4-FFF2-40B4-BE49-F238E27FC236}">
                <a16:creationId xmlns:a16="http://schemas.microsoft.com/office/drawing/2014/main" id="{7C0D63B8-A953-45B1-B3CB-3ADE6B2A3FBC}"/>
              </a:ext>
            </a:extLst>
          </p:cNvPr>
          <p:cNvCxnSpPr>
            <a:cxnSpLocks/>
          </p:cNvCxnSpPr>
          <p:nvPr/>
        </p:nvCxnSpPr>
        <p:spPr bwMode="auto">
          <a:xfrm flipV="1">
            <a:off x="4580652" y="1700808"/>
            <a:ext cx="207372" cy="1180687"/>
          </a:xfrm>
          <a:prstGeom prst="line">
            <a:avLst/>
          </a:prstGeom>
          <a:solidFill>
            <a:schemeClr val="accent1"/>
          </a:solidFill>
          <a:ln w="28575" cap="flat" cmpd="sng" algn="ctr">
            <a:solidFill>
              <a:srgbClr val="C00000"/>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B5F1DB3D-9592-4871-872D-886227895517}"/>
              </a:ext>
            </a:extLst>
          </p:cNvPr>
          <p:cNvCxnSpPr>
            <a:cxnSpLocks/>
            <a:endCxn id="15" idx="3"/>
          </p:cNvCxnSpPr>
          <p:nvPr/>
        </p:nvCxnSpPr>
        <p:spPr bwMode="auto">
          <a:xfrm flipH="1" flipV="1">
            <a:off x="4741036" y="5133170"/>
            <a:ext cx="191004" cy="744102"/>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14" name="TextBox 13">
            <a:extLst>
              <a:ext uri="{FF2B5EF4-FFF2-40B4-BE49-F238E27FC236}">
                <a16:creationId xmlns:a16="http://schemas.microsoft.com/office/drawing/2014/main" id="{0BF17867-544C-476E-A957-C9F4BC0CFBB2}"/>
              </a:ext>
            </a:extLst>
          </p:cNvPr>
          <p:cNvSpPr txBox="1"/>
          <p:nvPr/>
        </p:nvSpPr>
        <p:spPr>
          <a:xfrm>
            <a:off x="4303003" y="5724545"/>
            <a:ext cx="3661195" cy="584775"/>
          </a:xfrm>
          <a:prstGeom prst="rect">
            <a:avLst/>
          </a:prstGeom>
          <a:noFill/>
        </p:spPr>
        <p:txBody>
          <a:bodyPr wrap="none" rtlCol="0">
            <a:spAutoFit/>
          </a:bodyPr>
          <a:lstStyle/>
          <a:p>
            <a:r>
              <a:rPr lang="en-GB" sz="3200" dirty="0">
                <a:solidFill>
                  <a:srgbClr val="C00000"/>
                </a:solidFill>
                <a:latin typeface="TUOS Blake" panose="020B0503040000020004"/>
              </a:rPr>
              <a:t>Prompted interviews</a:t>
            </a:r>
          </a:p>
        </p:txBody>
      </p:sp>
      <p:sp>
        <p:nvSpPr>
          <p:cNvPr id="15" name="Oval 14">
            <a:extLst>
              <a:ext uri="{FF2B5EF4-FFF2-40B4-BE49-F238E27FC236}">
                <a16:creationId xmlns:a16="http://schemas.microsoft.com/office/drawing/2014/main" id="{85AC0565-FF79-4560-9B66-AC6CFABEB26F}"/>
              </a:ext>
            </a:extLst>
          </p:cNvPr>
          <p:cNvSpPr/>
          <p:nvPr/>
        </p:nvSpPr>
        <p:spPr bwMode="auto">
          <a:xfrm>
            <a:off x="4139952" y="3356992"/>
            <a:ext cx="4104456" cy="2080922"/>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UOS Stephenson" pitchFamily="-128" charset="0"/>
            </a:endParaRPr>
          </a:p>
        </p:txBody>
      </p:sp>
      <p:sp>
        <p:nvSpPr>
          <p:cNvPr id="16" name="TextBox 15">
            <a:extLst>
              <a:ext uri="{FF2B5EF4-FFF2-40B4-BE49-F238E27FC236}">
                <a16:creationId xmlns:a16="http://schemas.microsoft.com/office/drawing/2014/main" id="{B9BE15CA-0992-4D9A-8FAE-9E726375F408}"/>
              </a:ext>
            </a:extLst>
          </p:cNvPr>
          <p:cNvSpPr txBox="1"/>
          <p:nvPr/>
        </p:nvSpPr>
        <p:spPr>
          <a:xfrm>
            <a:off x="4674124" y="1188041"/>
            <a:ext cx="2367571" cy="584775"/>
          </a:xfrm>
          <a:prstGeom prst="rect">
            <a:avLst/>
          </a:prstGeom>
          <a:noFill/>
        </p:spPr>
        <p:txBody>
          <a:bodyPr wrap="none" rtlCol="0">
            <a:spAutoFit/>
          </a:bodyPr>
          <a:lstStyle/>
          <a:p>
            <a:r>
              <a:rPr lang="en-GB" sz="3200" dirty="0">
                <a:solidFill>
                  <a:srgbClr val="C00000"/>
                </a:solidFill>
                <a:latin typeface="TUOS Blake" panose="020B0503040000020004"/>
              </a:rPr>
              <a:t>Text analyses</a:t>
            </a:r>
          </a:p>
        </p:txBody>
      </p:sp>
    </p:spTree>
    <p:extLst>
      <p:ext uri="{BB962C8B-B14F-4D97-AF65-F5344CB8AC3E}">
        <p14:creationId xmlns:p14="http://schemas.microsoft.com/office/powerpoint/2010/main" val="680310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99A72346-7E95-4B9E-96F9-72C5222FEA1D}" type="slidenum">
              <a:rPr lang="en-GB" altLang="en-US" smtClean="0"/>
              <a:pPr>
                <a:defRPr/>
              </a:pPr>
              <a:t>5</a:t>
            </a:fld>
            <a:endParaRPr lang="en-GB" altLang="en-US"/>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2" name="Rectangle 1028"/>
          <p:cNvSpPr txBox="1">
            <a:spLocks noChangeArrowheads="1"/>
          </p:cNvSpPr>
          <p:nvPr/>
        </p:nvSpPr>
        <p:spPr>
          <a:xfrm>
            <a:off x="2411760" y="188640"/>
            <a:ext cx="6048672" cy="720079"/>
          </a:xfrm>
          <a:prstGeom prst="rect">
            <a:avLst/>
          </a:prstGeom>
        </p:spPr>
        <p:txBody>
          <a:bodyPr/>
          <a:lstStyle>
            <a:lvl1pPr algn="l" rtl="0" eaLnBrk="0" fontAlgn="base" hangingPunct="0">
              <a:lnSpc>
                <a:spcPct val="83000"/>
              </a:lnSpc>
              <a:spcBef>
                <a:spcPct val="0"/>
              </a:spcBef>
              <a:spcAft>
                <a:spcPct val="0"/>
              </a:spcAft>
              <a:defRPr sz="4400">
                <a:solidFill>
                  <a:srgbClr val="2A196F"/>
                </a:solidFill>
                <a:latin typeface="+mj-lt"/>
                <a:ea typeface="MS PGothic" pitchFamily="34" charset="-128"/>
                <a:cs typeface="ＭＳ Ｐゴシック" charset="0"/>
              </a:defRPr>
            </a:lvl1pPr>
            <a:lvl2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2pPr>
            <a:lvl3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3pPr>
            <a:lvl4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4pPr>
            <a:lvl5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5pPr>
            <a:lvl6pPr marL="457200" algn="l" rtl="0" eaLnBrk="1" fontAlgn="base" hangingPunct="1">
              <a:lnSpc>
                <a:spcPct val="83000"/>
              </a:lnSpc>
              <a:spcBef>
                <a:spcPct val="0"/>
              </a:spcBef>
              <a:spcAft>
                <a:spcPct val="0"/>
              </a:spcAft>
              <a:defRPr sz="4400">
                <a:solidFill>
                  <a:srgbClr val="2A196F"/>
                </a:solidFill>
                <a:latin typeface="TUOS Stephenson" pitchFamily="-128" charset="0"/>
              </a:defRPr>
            </a:lvl6pPr>
            <a:lvl7pPr marL="914400" algn="l" rtl="0" eaLnBrk="1" fontAlgn="base" hangingPunct="1">
              <a:lnSpc>
                <a:spcPct val="83000"/>
              </a:lnSpc>
              <a:spcBef>
                <a:spcPct val="0"/>
              </a:spcBef>
              <a:spcAft>
                <a:spcPct val="0"/>
              </a:spcAft>
              <a:defRPr sz="4400">
                <a:solidFill>
                  <a:srgbClr val="2A196F"/>
                </a:solidFill>
                <a:latin typeface="TUOS Stephenson" pitchFamily="-128" charset="0"/>
              </a:defRPr>
            </a:lvl7pPr>
            <a:lvl8pPr marL="1371600" algn="l" rtl="0" eaLnBrk="1" fontAlgn="base" hangingPunct="1">
              <a:lnSpc>
                <a:spcPct val="83000"/>
              </a:lnSpc>
              <a:spcBef>
                <a:spcPct val="0"/>
              </a:spcBef>
              <a:spcAft>
                <a:spcPct val="0"/>
              </a:spcAft>
              <a:defRPr sz="4400">
                <a:solidFill>
                  <a:srgbClr val="2A196F"/>
                </a:solidFill>
                <a:latin typeface="TUOS Stephenson" pitchFamily="-128" charset="0"/>
              </a:defRPr>
            </a:lvl8pPr>
            <a:lvl9pPr marL="1828800" algn="l" rtl="0" eaLnBrk="1" fontAlgn="base" hangingPunct="1">
              <a:lnSpc>
                <a:spcPct val="83000"/>
              </a:lnSpc>
              <a:spcBef>
                <a:spcPct val="0"/>
              </a:spcBef>
              <a:spcAft>
                <a:spcPct val="0"/>
              </a:spcAft>
              <a:defRPr sz="4400">
                <a:solidFill>
                  <a:srgbClr val="2A196F"/>
                </a:solidFill>
                <a:latin typeface="TUOS Stephenson" pitchFamily="-128" charset="0"/>
              </a:defRPr>
            </a:lvl9pPr>
          </a:lstStyle>
          <a:p>
            <a:pPr eaLnBrk="1" hangingPunct="1"/>
            <a:r>
              <a:rPr lang="en-US" altLang="en-US" sz="4000" kern="0" dirty="0"/>
              <a:t>Methodology: Interviews</a:t>
            </a:r>
          </a:p>
        </p:txBody>
      </p:sp>
      <p:sp>
        <p:nvSpPr>
          <p:cNvPr id="8" name="Content Placeholder 1"/>
          <p:cNvSpPr txBox="1">
            <a:spLocks/>
          </p:cNvSpPr>
          <p:nvPr/>
        </p:nvSpPr>
        <p:spPr>
          <a:xfrm>
            <a:off x="550754" y="1177279"/>
            <a:ext cx="8352928" cy="4924396"/>
          </a:xfrm>
          <a:prstGeom prst="rect">
            <a:avLst/>
          </a:prstGeom>
        </p:spPr>
        <p:txBody>
          <a:bodyPr/>
          <a:lstStyle>
            <a:lvl1pPr marL="342900" indent="-342900" algn="l" rtl="0" eaLnBrk="0" fontAlgn="base" hangingPunct="0">
              <a:spcBef>
                <a:spcPct val="30000"/>
              </a:spcBef>
              <a:spcAft>
                <a:spcPct val="0"/>
              </a:spcAft>
              <a:buChar char="•"/>
              <a:defRPr sz="3200">
                <a:solidFill>
                  <a:srgbClr val="2A196F"/>
                </a:solidFill>
                <a:latin typeface="+mn-lt"/>
                <a:ea typeface="MS PGothic" pitchFamily="34" charset="-128"/>
                <a:cs typeface="ＭＳ Ｐゴシック" charset="0"/>
              </a:defRPr>
            </a:lvl1pPr>
            <a:lvl2pPr marL="742950" indent="-285750" algn="l" rtl="0" eaLnBrk="0" fontAlgn="base" hangingPunct="0">
              <a:spcBef>
                <a:spcPct val="30000"/>
              </a:spcBef>
              <a:spcAft>
                <a:spcPct val="0"/>
              </a:spcAft>
              <a:buFont typeface="TUOS Stephenson" pitchFamily="18" charset="0"/>
              <a:buChar char="•"/>
              <a:defRPr sz="2800">
                <a:solidFill>
                  <a:srgbClr val="2A196F"/>
                </a:solidFill>
                <a:latin typeface="+mn-lt"/>
                <a:ea typeface="MS PGothic" pitchFamily="34" charset="-128"/>
              </a:defRPr>
            </a:lvl2pPr>
            <a:lvl3pPr marL="1143000" indent="-228600" algn="l" rtl="0" eaLnBrk="0" fontAlgn="base" hangingPunct="0">
              <a:spcBef>
                <a:spcPct val="20000"/>
              </a:spcBef>
              <a:spcAft>
                <a:spcPct val="0"/>
              </a:spcAft>
              <a:defRPr sz="2400">
                <a:solidFill>
                  <a:srgbClr val="2A196F"/>
                </a:solidFill>
                <a:latin typeface="+mn-lt"/>
                <a:ea typeface="MS PGothic" pitchFamily="34" charset="-128"/>
              </a:defRPr>
            </a:lvl3pPr>
            <a:lvl4pPr marL="1600200" indent="-228600" algn="l" rtl="0" eaLnBrk="0" fontAlgn="base" hangingPunct="0">
              <a:lnSpc>
                <a:spcPct val="120000"/>
              </a:lnSpc>
              <a:spcBef>
                <a:spcPct val="20000"/>
              </a:spcBef>
              <a:spcAft>
                <a:spcPct val="0"/>
              </a:spcAft>
              <a:buFont typeface="TUOS Stephenson" pitchFamily="18" charset="0"/>
              <a:defRPr sz="1400">
                <a:solidFill>
                  <a:srgbClr val="2A196F"/>
                </a:solidFill>
                <a:latin typeface="+mn-lt"/>
                <a:ea typeface="MS PGothic" pitchFamily="34" charset="-128"/>
              </a:defRPr>
            </a:lvl4pPr>
            <a:lvl5pPr marL="2057400" indent="-228600" algn="l" rtl="0" eaLnBrk="0" fontAlgn="base" hangingPunct="0">
              <a:lnSpc>
                <a:spcPct val="140000"/>
              </a:lnSpc>
              <a:spcBef>
                <a:spcPct val="20000"/>
              </a:spcBef>
              <a:spcAft>
                <a:spcPct val="0"/>
              </a:spcAft>
              <a:buFont typeface="TUOS Stephenson" pitchFamily="18" charset="0"/>
              <a:buChar char="•"/>
              <a:defRPr sz="900">
                <a:solidFill>
                  <a:srgbClr val="2A196F"/>
                </a:solidFill>
                <a:latin typeface="+mn-lt"/>
                <a:ea typeface="MS PGothic" pitchFamily="34" charset="-128"/>
              </a:defRPr>
            </a:lvl5pPr>
            <a:lvl6pPr marL="25146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6pPr>
            <a:lvl7pPr marL="29718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7pPr>
            <a:lvl8pPr marL="34290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8pPr>
            <a:lvl9pPr marL="38862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9pPr>
          </a:lstStyle>
          <a:p>
            <a:pPr marL="0" indent="0">
              <a:buNone/>
            </a:pPr>
            <a:endParaRPr lang="en-GB" altLang="en-US" sz="2800" kern="0" dirty="0">
              <a:solidFill>
                <a:srgbClr val="0099FF"/>
              </a:solidFill>
            </a:endParaRPr>
          </a:p>
          <a:p>
            <a:pPr marL="514350" indent="-514350">
              <a:buFont typeface="+mj-lt"/>
              <a:buAutoNum type="arabicPeriod"/>
            </a:pPr>
            <a:endParaRPr lang="en-GB" altLang="en-US" kern="0" dirty="0">
              <a:solidFill>
                <a:srgbClr val="0099FF"/>
              </a:solidFill>
            </a:endParaRPr>
          </a:p>
        </p:txBody>
      </p:sp>
      <p:pic>
        <p:nvPicPr>
          <p:cNvPr id="9" name="Picture 8">
            <a:extLst>
              <a:ext uri="{FF2B5EF4-FFF2-40B4-BE49-F238E27FC236}">
                <a16:creationId xmlns:a16="http://schemas.microsoft.com/office/drawing/2014/main" id="{3C6CFDCC-7978-4CB7-B72E-29DCD58529C8}"/>
              </a:ext>
            </a:extLst>
          </p:cNvPr>
          <p:cNvPicPr>
            <a:picLocks noChangeAspect="1"/>
          </p:cNvPicPr>
          <p:nvPr/>
        </p:nvPicPr>
        <p:blipFill>
          <a:blip r:embed="rId3"/>
          <a:stretch>
            <a:fillRect/>
          </a:stretch>
        </p:blipFill>
        <p:spPr>
          <a:xfrm>
            <a:off x="755576" y="1014736"/>
            <a:ext cx="7491215" cy="4862536"/>
          </a:xfrm>
          <a:prstGeom prst="rect">
            <a:avLst/>
          </a:prstGeom>
        </p:spPr>
      </p:pic>
    </p:spTree>
    <p:extLst>
      <p:ext uri="{BB962C8B-B14F-4D97-AF65-F5344CB8AC3E}">
        <p14:creationId xmlns:p14="http://schemas.microsoft.com/office/powerpoint/2010/main" val="284852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3E2F67B-495C-412F-B36E-5F4A98447CA9}" type="datetime1">
              <a:rPr lang="en-GB" altLang="en-US" smtClean="0"/>
              <a:pPr>
                <a:defRPr/>
              </a:pPr>
              <a:t>27/07/2019</a:t>
            </a:fld>
            <a:endParaRPr lang="en-GB" altLang="en-US" dirty="0">
              <a:solidFill>
                <a:srgbClr val="FFFFFF"/>
              </a:solidFill>
            </a:endParaRPr>
          </a:p>
        </p:txBody>
      </p:sp>
      <p:sp>
        <p:nvSpPr>
          <p:cNvPr id="3" name="Footer Placeholder 2"/>
          <p:cNvSpPr>
            <a:spLocks noGrp="1"/>
          </p:cNvSpPr>
          <p:nvPr>
            <p:ph type="ftr" sz="quarter" idx="11"/>
          </p:nvPr>
        </p:nvSpPr>
        <p:spPr/>
        <p:txBody>
          <a:bodyPr/>
          <a:lstStyle/>
          <a:p>
            <a:pPr>
              <a:defRPr/>
            </a:pPr>
            <a:r>
              <a:rPr lang="en-GB" altLang="en-US" dirty="0"/>
              <a:t>© The University of Sheffield</a:t>
            </a:r>
            <a:endParaRPr lang="en-GB" altLang="en-US" dirty="0">
              <a:solidFill>
                <a:srgbClr val="FFFFFF"/>
              </a:solidFill>
            </a:endParaRPr>
          </a:p>
        </p:txBody>
      </p:sp>
      <p:sp>
        <p:nvSpPr>
          <p:cNvPr id="4" name="Slide Number Placeholder 3"/>
          <p:cNvSpPr>
            <a:spLocks noGrp="1"/>
          </p:cNvSpPr>
          <p:nvPr>
            <p:ph type="sldNum" sz="quarter" idx="12"/>
          </p:nvPr>
        </p:nvSpPr>
        <p:spPr/>
        <p:txBody>
          <a:bodyPr/>
          <a:lstStyle/>
          <a:p>
            <a:pPr>
              <a:defRPr/>
            </a:pPr>
            <a:fld id="{99A72346-7E95-4B9E-96F9-72C5222FEA1D}" type="slidenum">
              <a:rPr lang="en-GB" altLang="en-US" smtClean="0"/>
              <a:pPr>
                <a:defRPr/>
              </a:pPr>
              <a:t>6</a:t>
            </a:fld>
            <a:endParaRPr lang="en-GB" altLang="en-US"/>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2" name="Rectangle 1028"/>
          <p:cNvSpPr txBox="1">
            <a:spLocks noChangeArrowheads="1"/>
          </p:cNvSpPr>
          <p:nvPr/>
        </p:nvSpPr>
        <p:spPr>
          <a:xfrm>
            <a:off x="2411760" y="332657"/>
            <a:ext cx="6912768" cy="720079"/>
          </a:xfrm>
          <a:prstGeom prst="rect">
            <a:avLst/>
          </a:prstGeom>
        </p:spPr>
        <p:txBody>
          <a:bodyPr/>
          <a:lstStyle>
            <a:lvl1pPr algn="l" rtl="0" eaLnBrk="0" fontAlgn="base" hangingPunct="0">
              <a:lnSpc>
                <a:spcPct val="83000"/>
              </a:lnSpc>
              <a:spcBef>
                <a:spcPct val="0"/>
              </a:spcBef>
              <a:spcAft>
                <a:spcPct val="0"/>
              </a:spcAft>
              <a:defRPr sz="4400">
                <a:solidFill>
                  <a:srgbClr val="2A196F"/>
                </a:solidFill>
                <a:latin typeface="+mj-lt"/>
                <a:ea typeface="MS PGothic" pitchFamily="34" charset="-128"/>
                <a:cs typeface="ＭＳ Ｐゴシック" charset="0"/>
              </a:defRPr>
            </a:lvl1pPr>
            <a:lvl2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2pPr>
            <a:lvl3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3pPr>
            <a:lvl4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4pPr>
            <a:lvl5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5pPr>
            <a:lvl6pPr marL="457200" algn="l" rtl="0" eaLnBrk="1" fontAlgn="base" hangingPunct="1">
              <a:lnSpc>
                <a:spcPct val="83000"/>
              </a:lnSpc>
              <a:spcBef>
                <a:spcPct val="0"/>
              </a:spcBef>
              <a:spcAft>
                <a:spcPct val="0"/>
              </a:spcAft>
              <a:defRPr sz="4400">
                <a:solidFill>
                  <a:srgbClr val="2A196F"/>
                </a:solidFill>
                <a:latin typeface="TUOS Stephenson" pitchFamily="-128" charset="0"/>
              </a:defRPr>
            </a:lvl6pPr>
            <a:lvl7pPr marL="914400" algn="l" rtl="0" eaLnBrk="1" fontAlgn="base" hangingPunct="1">
              <a:lnSpc>
                <a:spcPct val="83000"/>
              </a:lnSpc>
              <a:spcBef>
                <a:spcPct val="0"/>
              </a:spcBef>
              <a:spcAft>
                <a:spcPct val="0"/>
              </a:spcAft>
              <a:defRPr sz="4400">
                <a:solidFill>
                  <a:srgbClr val="2A196F"/>
                </a:solidFill>
                <a:latin typeface="TUOS Stephenson" pitchFamily="-128" charset="0"/>
              </a:defRPr>
            </a:lvl7pPr>
            <a:lvl8pPr marL="1371600" algn="l" rtl="0" eaLnBrk="1" fontAlgn="base" hangingPunct="1">
              <a:lnSpc>
                <a:spcPct val="83000"/>
              </a:lnSpc>
              <a:spcBef>
                <a:spcPct val="0"/>
              </a:spcBef>
              <a:spcAft>
                <a:spcPct val="0"/>
              </a:spcAft>
              <a:defRPr sz="4400">
                <a:solidFill>
                  <a:srgbClr val="2A196F"/>
                </a:solidFill>
                <a:latin typeface="TUOS Stephenson" pitchFamily="-128" charset="0"/>
              </a:defRPr>
            </a:lvl8pPr>
            <a:lvl9pPr marL="1828800" algn="l" rtl="0" eaLnBrk="1" fontAlgn="base" hangingPunct="1">
              <a:lnSpc>
                <a:spcPct val="83000"/>
              </a:lnSpc>
              <a:spcBef>
                <a:spcPct val="0"/>
              </a:spcBef>
              <a:spcAft>
                <a:spcPct val="0"/>
              </a:spcAft>
              <a:defRPr sz="4400">
                <a:solidFill>
                  <a:srgbClr val="2A196F"/>
                </a:solidFill>
                <a:latin typeface="TUOS Stephenson" pitchFamily="-128" charset="0"/>
              </a:defRPr>
            </a:lvl9pPr>
          </a:lstStyle>
          <a:p>
            <a:pPr eaLnBrk="1" hangingPunct="1"/>
            <a:r>
              <a:rPr lang="en-US" altLang="en-US" sz="3500" kern="0" dirty="0"/>
              <a:t>Findings: Affective Engagement</a:t>
            </a:r>
          </a:p>
        </p:txBody>
      </p:sp>
      <p:sp>
        <p:nvSpPr>
          <p:cNvPr id="8" name="Content Placeholder 1"/>
          <p:cNvSpPr txBox="1">
            <a:spLocks/>
          </p:cNvSpPr>
          <p:nvPr/>
        </p:nvSpPr>
        <p:spPr>
          <a:xfrm>
            <a:off x="611560" y="1340768"/>
            <a:ext cx="8352928" cy="4685666"/>
          </a:xfrm>
          <a:prstGeom prst="rect">
            <a:avLst/>
          </a:prstGeom>
        </p:spPr>
        <p:txBody>
          <a:bodyPr/>
          <a:lstStyle>
            <a:lvl1pPr marL="342900" indent="-342900" algn="l" rtl="0" eaLnBrk="0" fontAlgn="base" hangingPunct="0">
              <a:spcBef>
                <a:spcPct val="30000"/>
              </a:spcBef>
              <a:spcAft>
                <a:spcPct val="0"/>
              </a:spcAft>
              <a:buChar char="•"/>
              <a:defRPr sz="3200">
                <a:solidFill>
                  <a:srgbClr val="2A196F"/>
                </a:solidFill>
                <a:latin typeface="+mn-lt"/>
                <a:ea typeface="MS PGothic" pitchFamily="34" charset="-128"/>
                <a:cs typeface="ＭＳ Ｐゴシック" charset="0"/>
              </a:defRPr>
            </a:lvl1pPr>
            <a:lvl2pPr marL="742950" indent="-285750" algn="l" rtl="0" eaLnBrk="0" fontAlgn="base" hangingPunct="0">
              <a:spcBef>
                <a:spcPct val="30000"/>
              </a:spcBef>
              <a:spcAft>
                <a:spcPct val="0"/>
              </a:spcAft>
              <a:buFont typeface="TUOS Stephenson" pitchFamily="18" charset="0"/>
              <a:buChar char="•"/>
              <a:defRPr sz="2800">
                <a:solidFill>
                  <a:srgbClr val="2A196F"/>
                </a:solidFill>
                <a:latin typeface="+mn-lt"/>
                <a:ea typeface="MS PGothic" pitchFamily="34" charset="-128"/>
              </a:defRPr>
            </a:lvl2pPr>
            <a:lvl3pPr marL="1143000" indent="-228600" algn="l" rtl="0" eaLnBrk="0" fontAlgn="base" hangingPunct="0">
              <a:spcBef>
                <a:spcPct val="20000"/>
              </a:spcBef>
              <a:spcAft>
                <a:spcPct val="0"/>
              </a:spcAft>
              <a:defRPr sz="2400">
                <a:solidFill>
                  <a:srgbClr val="2A196F"/>
                </a:solidFill>
                <a:latin typeface="+mn-lt"/>
                <a:ea typeface="MS PGothic" pitchFamily="34" charset="-128"/>
              </a:defRPr>
            </a:lvl3pPr>
            <a:lvl4pPr marL="1600200" indent="-228600" algn="l" rtl="0" eaLnBrk="0" fontAlgn="base" hangingPunct="0">
              <a:lnSpc>
                <a:spcPct val="120000"/>
              </a:lnSpc>
              <a:spcBef>
                <a:spcPct val="20000"/>
              </a:spcBef>
              <a:spcAft>
                <a:spcPct val="0"/>
              </a:spcAft>
              <a:buFont typeface="TUOS Stephenson" pitchFamily="18" charset="0"/>
              <a:defRPr sz="1400">
                <a:solidFill>
                  <a:srgbClr val="2A196F"/>
                </a:solidFill>
                <a:latin typeface="+mn-lt"/>
                <a:ea typeface="MS PGothic" pitchFamily="34" charset="-128"/>
              </a:defRPr>
            </a:lvl4pPr>
            <a:lvl5pPr marL="2057400" indent="-228600" algn="l" rtl="0" eaLnBrk="0" fontAlgn="base" hangingPunct="0">
              <a:lnSpc>
                <a:spcPct val="140000"/>
              </a:lnSpc>
              <a:spcBef>
                <a:spcPct val="20000"/>
              </a:spcBef>
              <a:spcAft>
                <a:spcPct val="0"/>
              </a:spcAft>
              <a:buFont typeface="TUOS Stephenson" pitchFamily="18" charset="0"/>
              <a:buChar char="•"/>
              <a:defRPr sz="900">
                <a:solidFill>
                  <a:srgbClr val="2A196F"/>
                </a:solidFill>
                <a:latin typeface="+mn-lt"/>
                <a:ea typeface="MS PGothic" pitchFamily="34" charset="-128"/>
              </a:defRPr>
            </a:lvl5pPr>
            <a:lvl6pPr marL="25146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6pPr>
            <a:lvl7pPr marL="29718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7pPr>
            <a:lvl8pPr marL="34290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8pPr>
            <a:lvl9pPr marL="38862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9pPr>
          </a:lstStyle>
          <a:p>
            <a:pPr marL="0" indent="0">
              <a:buNone/>
            </a:pPr>
            <a:endParaRPr lang="en-GB" altLang="en-US" kern="0" dirty="0">
              <a:solidFill>
                <a:srgbClr val="0099FF"/>
              </a:solidFill>
            </a:endParaRPr>
          </a:p>
        </p:txBody>
      </p:sp>
      <p:sp>
        <p:nvSpPr>
          <p:cNvPr id="13" name="Rectangle 12">
            <a:extLst>
              <a:ext uri="{FF2B5EF4-FFF2-40B4-BE49-F238E27FC236}">
                <a16:creationId xmlns:a16="http://schemas.microsoft.com/office/drawing/2014/main" id="{1DBF8B8D-49A0-4DB2-940F-C6F21D278169}"/>
              </a:ext>
            </a:extLst>
          </p:cNvPr>
          <p:cNvSpPr/>
          <p:nvPr/>
        </p:nvSpPr>
        <p:spPr>
          <a:xfrm>
            <a:off x="611560" y="1243402"/>
            <a:ext cx="8136904" cy="3908762"/>
          </a:xfrm>
          <a:prstGeom prst="rect">
            <a:avLst/>
          </a:prstGeom>
        </p:spPr>
        <p:txBody>
          <a:bodyPr wrap="square">
            <a:spAutoFit/>
          </a:bodyPr>
          <a:lstStyle/>
          <a:p>
            <a:pPr marL="342900" lvl="0" indent="-342900">
              <a:spcAft>
                <a:spcPts val="0"/>
              </a:spcAft>
              <a:buFont typeface="Arial" panose="020B0604020202020204" pitchFamily="34" charset="0"/>
              <a:buChar char="•"/>
            </a:pPr>
            <a:r>
              <a:rPr lang="en-GB" sz="2800" dirty="0">
                <a:solidFill>
                  <a:srgbClr val="0099FF"/>
                </a:solidFill>
                <a:latin typeface="Arial" panose="020B0604020202020204" pitchFamily="34" charset="0"/>
                <a:ea typeface="SimSun" panose="02010600030101010101" pitchFamily="2" charset="-122"/>
              </a:rPr>
              <a:t>13 different emotions reported, including: </a:t>
            </a:r>
          </a:p>
          <a:p>
            <a:pPr marL="439738" lvl="0">
              <a:spcAft>
                <a:spcPts val="0"/>
              </a:spcAft>
            </a:pPr>
            <a:r>
              <a:rPr lang="en-GB" sz="2800" dirty="0">
                <a:solidFill>
                  <a:srgbClr val="0099FF"/>
                </a:solidFill>
                <a:latin typeface="Arial" panose="020B0604020202020204" pitchFamily="34" charset="0"/>
                <a:ea typeface="SimSun" panose="02010600030101010101" pitchFamily="2" charset="-122"/>
                <a:sym typeface="Wingdings" panose="05000000000000000000" pitchFamily="2" charset="2"/>
              </a:rPr>
              <a:t> </a:t>
            </a:r>
            <a:r>
              <a:rPr lang="en-GB" sz="2800" dirty="0">
                <a:solidFill>
                  <a:srgbClr val="0099FF"/>
                </a:solidFill>
                <a:latin typeface="Arial" panose="020B0604020202020204" pitchFamily="34" charset="0"/>
                <a:ea typeface="SimSun" panose="02010600030101010101" pitchFamily="2" charset="-122"/>
              </a:rPr>
              <a:t>confusion, dissatisfaction, nervousness, guilt</a:t>
            </a:r>
          </a:p>
          <a:p>
            <a:pPr marL="439738" lvl="0">
              <a:spcAft>
                <a:spcPts val="0"/>
              </a:spcAft>
            </a:pPr>
            <a:r>
              <a:rPr lang="en-GB" sz="2800" dirty="0">
                <a:solidFill>
                  <a:srgbClr val="0099FF"/>
                </a:solidFill>
                <a:latin typeface="Arial" panose="020B0604020202020204" pitchFamily="34" charset="0"/>
                <a:ea typeface="SimSun" panose="02010600030101010101" pitchFamily="2" charset="-122"/>
                <a:sym typeface="Wingdings" panose="05000000000000000000" pitchFamily="2" charset="2"/>
              </a:rPr>
              <a:t> </a:t>
            </a:r>
            <a:r>
              <a:rPr lang="en-GB" sz="2800" dirty="0">
                <a:solidFill>
                  <a:srgbClr val="0099FF"/>
                </a:solidFill>
                <a:latin typeface="Arial" panose="020B0604020202020204" pitchFamily="34" charset="0"/>
                <a:ea typeface="SimSun" panose="02010600030101010101" pitchFamily="2" charset="-122"/>
              </a:rPr>
              <a:t>confidence, happiness, pride</a:t>
            </a:r>
          </a:p>
          <a:p>
            <a:pPr lvl="0">
              <a:spcAft>
                <a:spcPts val="0"/>
              </a:spcAft>
            </a:pPr>
            <a:endParaRPr lang="en-GB" sz="2800" dirty="0">
              <a:solidFill>
                <a:srgbClr val="0099FF"/>
              </a:solidFill>
              <a:latin typeface="Arial" panose="020B0604020202020204" pitchFamily="34" charset="0"/>
              <a:ea typeface="SimSun" panose="02010600030101010101" pitchFamily="2" charset="-122"/>
            </a:endParaRPr>
          </a:p>
          <a:p>
            <a:pPr marL="342900" lvl="0" indent="-342900">
              <a:spcAft>
                <a:spcPts val="0"/>
              </a:spcAft>
              <a:buFont typeface="Arial" panose="020B0604020202020204" pitchFamily="34" charset="0"/>
              <a:buChar char="•"/>
            </a:pPr>
            <a:r>
              <a:rPr lang="en-GB" sz="2800" dirty="0">
                <a:solidFill>
                  <a:srgbClr val="0099FF"/>
                </a:solidFill>
                <a:latin typeface="Arial" panose="020B0604020202020204" pitchFamily="34" charset="0"/>
                <a:ea typeface="SimSun" panose="02010600030101010101" pitchFamily="2" charset="-122"/>
              </a:rPr>
              <a:t>Attitudes ranged from overwhelming positivity to predominantly negative</a:t>
            </a:r>
          </a:p>
          <a:p>
            <a:pPr lvl="0">
              <a:spcAft>
                <a:spcPts val="0"/>
              </a:spcAft>
            </a:pPr>
            <a:endParaRPr lang="en-GB" sz="2800" dirty="0">
              <a:solidFill>
                <a:srgbClr val="0099FF"/>
              </a:solidFill>
              <a:latin typeface="Arial" panose="020B0604020202020204" pitchFamily="34" charset="0"/>
              <a:ea typeface="SimSun" panose="02010600030101010101" pitchFamily="2" charset="-122"/>
            </a:endParaRPr>
          </a:p>
          <a:p>
            <a:pPr marL="342900" lvl="0" indent="-342900">
              <a:spcAft>
                <a:spcPts val="0"/>
              </a:spcAft>
              <a:buFont typeface="Arial" panose="020B0604020202020204" pitchFamily="34" charset="0"/>
              <a:buChar char="•"/>
            </a:pPr>
            <a:r>
              <a:rPr lang="en-GB" sz="2800" dirty="0">
                <a:solidFill>
                  <a:srgbClr val="0099FF"/>
                </a:solidFill>
                <a:latin typeface="Arial" panose="020B0604020202020204" pitchFamily="34" charset="0"/>
                <a:ea typeface="SimSun" panose="02010600030101010101" pitchFamily="2" charset="-122"/>
              </a:rPr>
              <a:t>3 very different profiles</a:t>
            </a:r>
          </a:p>
          <a:p>
            <a:pPr lvl="0">
              <a:spcAft>
                <a:spcPts val="0"/>
              </a:spcAft>
            </a:pPr>
            <a:endParaRPr lang="en-GB" dirty="0">
              <a:solidFill>
                <a:srgbClr val="0099FF"/>
              </a:solidFill>
              <a:latin typeface="Arial" panose="020B0604020202020204" pitchFamily="34" charset="0"/>
              <a:ea typeface="SimSun" panose="02010600030101010101" pitchFamily="2" charset="-122"/>
            </a:endParaRPr>
          </a:p>
        </p:txBody>
      </p:sp>
      <p:graphicFrame>
        <p:nvGraphicFramePr>
          <p:cNvPr id="6" name="Table 5">
            <a:extLst>
              <a:ext uri="{FF2B5EF4-FFF2-40B4-BE49-F238E27FC236}">
                <a16:creationId xmlns:a16="http://schemas.microsoft.com/office/drawing/2014/main" id="{00FB43B4-DC53-41B1-9629-A0879E59CB1E}"/>
              </a:ext>
            </a:extLst>
          </p:cNvPr>
          <p:cNvGraphicFramePr>
            <a:graphicFrameLocks noGrp="1"/>
          </p:cNvGraphicFramePr>
          <p:nvPr>
            <p:extLst>
              <p:ext uri="{D42A27DB-BD31-4B8C-83A1-F6EECF244321}">
                <p14:modId xmlns:p14="http://schemas.microsoft.com/office/powerpoint/2010/main" val="3989704384"/>
              </p:ext>
            </p:extLst>
          </p:nvPr>
        </p:nvGraphicFramePr>
        <p:xfrm>
          <a:off x="1524000" y="4746274"/>
          <a:ext cx="6096000" cy="195072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1934307035"/>
                    </a:ext>
                  </a:extLst>
                </a:gridCol>
                <a:gridCol w="2032000">
                  <a:extLst>
                    <a:ext uri="{9D8B030D-6E8A-4147-A177-3AD203B41FA5}">
                      <a16:colId xmlns:a16="http://schemas.microsoft.com/office/drawing/2014/main" val="2543743347"/>
                    </a:ext>
                  </a:extLst>
                </a:gridCol>
                <a:gridCol w="2032000">
                  <a:extLst>
                    <a:ext uri="{9D8B030D-6E8A-4147-A177-3AD203B41FA5}">
                      <a16:colId xmlns:a16="http://schemas.microsoft.com/office/drawing/2014/main" val="3935111979"/>
                    </a:ext>
                  </a:extLst>
                </a:gridCol>
              </a:tblGrid>
              <a:tr h="370840">
                <a:tc>
                  <a:txBody>
                    <a:bodyPr/>
                    <a:lstStyle/>
                    <a:p>
                      <a:pPr algn="ctr"/>
                      <a:r>
                        <a:rPr lang="en-GB" sz="2800" dirty="0">
                          <a:solidFill>
                            <a:srgbClr val="2A196F"/>
                          </a:solidFill>
                        </a:rPr>
                        <a:t>Lilly</a:t>
                      </a:r>
                    </a:p>
                  </a:txBody>
                  <a:tcPr/>
                </a:tc>
                <a:tc>
                  <a:txBody>
                    <a:bodyPr/>
                    <a:lstStyle/>
                    <a:p>
                      <a:pPr algn="ctr"/>
                      <a:r>
                        <a:rPr lang="en-GB" sz="2800" dirty="0">
                          <a:solidFill>
                            <a:srgbClr val="2A196F"/>
                          </a:solidFill>
                        </a:rPr>
                        <a:t>Bill</a:t>
                      </a:r>
                    </a:p>
                  </a:txBody>
                  <a:tcPr/>
                </a:tc>
                <a:tc>
                  <a:txBody>
                    <a:bodyPr/>
                    <a:lstStyle/>
                    <a:p>
                      <a:pPr algn="ctr"/>
                      <a:r>
                        <a:rPr lang="en-GB" sz="2800" dirty="0">
                          <a:solidFill>
                            <a:srgbClr val="2A196F"/>
                          </a:solidFill>
                        </a:rPr>
                        <a:t>Mo</a:t>
                      </a:r>
                    </a:p>
                  </a:txBody>
                  <a:tcPr/>
                </a:tc>
                <a:extLst>
                  <a:ext uri="{0D108BD9-81ED-4DB2-BD59-A6C34878D82A}">
                    <a16:rowId xmlns:a16="http://schemas.microsoft.com/office/drawing/2014/main" val="1857154244"/>
                  </a:ext>
                </a:extLst>
              </a:tr>
              <a:tr h="370840">
                <a:tc>
                  <a:txBody>
                    <a:bodyPr/>
                    <a:lstStyle/>
                    <a:p>
                      <a:pPr algn="ctr"/>
                      <a:r>
                        <a:rPr lang="en-GB" sz="4400" b="1" dirty="0">
                          <a:solidFill>
                            <a:srgbClr val="2A196F"/>
                          </a:solidFill>
                          <a:sym typeface="Wingdings" panose="05000000000000000000" pitchFamily="2" charset="2"/>
                        </a:rPr>
                        <a:t></a:t>
                      </a:r>
                      <a:endParaRPr lang="en-GB" sz="4400" b="1" dirty="0">
                        <a:solidFill>
                          <a:srgbClr val="2A196F"/>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4400" b="1" dirty="0">
                          <a:solidFill>
                            <a:srgbClr val="2A196F"/>
                          </a:solidFill>
                          <a:sym typeface="Wingdings" panose="05000000000000000000" pitchFamily="2" charset="2"/>
                        </a:rPr>
                        <a:t></a:t>
                      </a:r>
                      <a:endParaRPr lang="en-GB" sz="4400" b="1" dirty="0">
                        <a:solidFill>
                          <a:srgbClr val="2A196F"/>
                        </a:solidFill>
                      </a:endParaRPr>
                    </a:p>
                    <a:p>
                      <a:pPr algn="ctr"/>
                      <a:endParaRPr lang="en-GB" sz="4400" b="1" dirty="0">
                        <a:solidFill>
                          <a:srgbClr val="2A196F"/>
                        </a:solidFill>
                      </a:endParaRPr>
                    </a:p>
                  </a:txBody>
                  <a:tcPr/>
                </a:tc>
                <a:tc>
                  <a:txBody>
                    <a:bodyPr/>
                    <a:lstStyle/>
                    <a:p>
                      <a:pPr algn="ctr"/>
                      <a:r>
                        <a:rPr lang="en-GB" sz="4400" b="1" dirty="0">
                          <a:solidFill>
                            <a:srgbClr val="2A196F"/>
                          </a:solidFill>
                          <a:sym typeface="Wingdings" panose="05000000000000000000" pitchFamily="2" charset="2"/>
                        </a:rPr>
                        <a:t></a:t>
                      </a:r>
                      <a:endParaRPr lang="en-GB" sz="4400" b="1" dirty="0">
                        <a:solidFill>
                          <a:srgbClr val="2A196F"/>
                        </a:solidFill>
                      </a:endParaRPr>
                    </a:p>
                  </a:txBody>
                  <a:tcPr/>
                </a:tc>
                <a:extLst>
                  <a:ext uri="{0D108BD9-81ED-4DB2-BD59-A6C34878D82A}">
                    <a16:rowId xmlns:a16="http://schemas.microsoft.com/office/drawing/2014/main" val="443312586"/>
                  </a:ext>
                </a:extLst>
              </a:tr>
            </a:tbl>
          </a:graphicData>
        </a:graphic>
      </p:graphicFrame>
    </p:spTree>
    <p:extLst>
      <p:ext uri="{BB962C8B-B14F-4D97-AF65-F5344CB8AC3E}">
        <p14:creationId xmlns:p14="http://schemas.microsoft.com/office/powerpoint/2010/main" val="2491294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3E2F67B-495C-412F-B36E-5F4A98447CA9}" type="datetime1">
              <a:rPr lang="en-GB" altLang="en-US" smtClean="0"/>
              <a:pPr>
                <a:defRPr/>
              </a:pPr>
              <a:t>27/07/2019</a:t>
            </a:fld>
            <a:endParaRPr lang="en-GB" altLang="en-US">
              <a:solidFill>
                <a:srgbClr val="FFFFFF"/>
              </a:solidFill>
            </a:endParaRPr>
          </a:p>
        </p:txBody>
      </p:sp>
      <p:sp>
        <p:nvSpPr>
          <p:cNvPr id="3" name="Footer Placeholder 2"/>
          <p:cNvSpPr>
            <a:spLocks noGrp="1"/>
          </p:cNvSpPr>
          <p:nvPr>
            <p:ph type="ftr" sz="quarter" idx="11"/>
          </p:nvPr>
        </p:nvSpPr>
        <p:spPr/>
        <p:txBody>
          <a:bodyPr/>
          <a:lstStyle/>
          <a:p>
            <a:pPr>
              <a:defRPr/>
            </a:pPr>
            <a:r>
              <a:rPr lang="en-GB" altLang="en-US"/>
              <a:t>© The University of Sheffield</a:t>
            </a:r>
            <a:endParaRPr lang="en-GB"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99A72346-7E95-4B9E-96F9-72C5222FEA1D}" type="slidenum">
              <a:rPr lang="en-GB" altLang="en-US" smtClean="0"/>
              <a:pPr>
                <a:defRPr/>
              </a:pPr>
              <a:t>7</a:t>
            </a:fld>
            <a:endParaRPr lang="en-GB" altLang="en-US" dirty="0"/>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 name="Content Placeholder 1"/>
          <p:cNvSpPr txBox="1">
            <a:spLocks/>
          </p:cNvSpPr>
          <p:nvPr/>
        </p:nvSpPr>
        <p:spPr>
          <a:xfrm>
            <a:off x="562472" y="1365920"/>
            <a:ext cx="8352928" cy="3733800"/>
          </a:xfrm>
          <a:prstGeom prst="rect">
            <a:avLst/>
          </a:prstGeom>
        </p:spPr>
        <p:txBody>
          <a:bodyPr/>
          <a:lstStyle>
            <a:lvl1pPr marL="342900" indent="-342900" algn="l" rtl="0" eaLnBrk="0" fontAlgn="base" hangingPunct="0">
              <a:spcBef>
                <a:spcPct val="30000"/>
              </a:spcBef>
              <a:spcAft>
                <a:spcPct val="0"/>
              </a:spcAft>
              <a:buChar char="•"/>
              <a:defRPr sz="3200">
                <a:solidFill>
                  <a:srgbClr val="2A196F"/>
                </a:solidFill>
                <a:latin typeface="+mn-lt"/>
                <a:ea typeface="MS PGothic" pitchFamily="34" charset="-128"/>
                <a:cs typeface="ＭＳ Ｐゴシック" charset="0"/>
              </a:defRPr>
            </a:lvl1pPr>
            <a:lvl2pPr marL="742950" indent="-285750" algn="l" rtl="0" eaLnBrk="0" fontAlgn="base" hangingPunct="0">
              <a:spcBef>
                <a:spcPct val="30000"/>
              </a:spcBef>
              <a:spcAft>
                <a:spcPct val="0"/>
              </a:spcAft>
              <a:buFont typeface="TUOS Stephenson" pitchFamily="18" charset="0"/>
              <a:buChar char="•"/>
              <a:defRPr sz="2800">
                <a:solidFill>
                  <a:srgbClr val="2A196F"/>
                </a:solidFill>
                <a:latin typeface="+mn-lt"/>
                <a:ea typeface="MS PGothic" pitchFamily="34" charset="-128"/>
              </a:defRPr>
            </a:lvl2pPr>
            <a:lvl3pPr marL="1143000" indent="-228600" algn="l" rtl="0" eaLnBrk="0" fontAlgn="base" hangingPunct="0">
              <a:spcBef>
                <a:spcPct val="20000"/>
              </a:spcBef>
              <a:spcAft>
                <a:spcPct val="0"/>
              </a:spcAft>
              <a:defRPr sz="2400">
                <a:solidFill>
                  <a:srgbClr val="2A196F"/>
                </a:solidFill>
                <a:latin typeface="+mn-lt"/>
                <a:ea typeface="MS PGothic" pitchFamily="34" charset="-128"/>
              </a:defRPr>
            </a:lvl3pPr>
            <a:lvl4pPr marL="1600200" indent="-228600" algn="l" rtl="0" eaLnBrk="0" fontAlgn="base" hangingPunct="0">
              <a:lnSpc>
                <a:spcPct val="120000"/>
              </a:lnSpc>
              <a:spcBef>
                <a:spcPct val="20000"/>
              </a:spcBef>
              <a:spcAft>
                <a:spcPct val="0"/>
              </a:spcAft>
              <a:buFont typeface="TUOS Stephenson" pitchFamily="18" charset="0"/>
              <a:defRPr sz="1400">
                <a:solidFill>
                  <a:srgbClr val="2A196F"/>
                </a:solidFill>
                <a:latin typeface="+mn-lt"/>
                <a:ea typeface="MS PGothic" pitchFamily="34" charset="-128"/>
              </a:defRPr>
            </a:lvl4pPr>
            <a:lvl5pPr marL="2057400" indent="-228600" algn="l" rtl="0" eaLnBrk="0" fontAlgn="base" hangingPunct="0">
              <a:lnSpc>
                <a:spcPct val="140000"/>
              </a:lnSpc>
              <a:spcBef>
                <a:spcPct val="20000"/>
              </a:spcBef>
              <a:spcAft>
                <a:spcPct val="0"/>
              </a:spcAft>
              <a:buFont typeface="TUOS Stephenson" pitchFamily="18" charset="0"/>
              <a:buChar char="•"/>
              <a:defRPr sz="900">
                <a:solidFill>
                  <a:srgbClr val="2A196F"/>
                </a:solidFill>
                <a:latin typeface="+mn-lt"/>
                <a:ea typeface="MS PGothic" pitchFamily="34" charset="-128"/>
              </a:defRPr>
            </a:lvl5pPr>
            <a:lvl6pPr marL="25146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6pPr>
            <a:lvl7pPr marL="29718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7pPr>
            <a:lvl8pPr marL="34290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8pPr>
            <a:lvl9pPr marL="38862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9pPr>
          </a:lstStyle>
          <a:p>
            <a:pPr marL="0" indent="0">
              <a:buNone/>
            </a:pPr>
            <a:endParaRPr lang="en-GB" altLang="en-US" kern="0" dirty="0">
              <a:solidFill>
                <a:srgbClr val="0099FF"/>
              </a:solidFill>
            </a:endParaRPr>
          </a:p>
        </p:txBody>
      </p:sp>
      <p:sp>
        <p:nvSpPr>
          <p:cNvPr id="13" name="Rectangle 12">
            <a:extLst>
              <a:ext uri="{FF2B5EF4-FFF2-40B4-BE49-F238E27FC236}">
                <a16:creationId xmlns:a16="http://schemas.microsoft.com/office/drawing/2014/main" id="{1DBF8B8D-49A0-4DB2-940F-C6F21D278169}"/>
              </a:ext>
            </a:extLst>
          </p:cNvPr>
          <p:cNvSpPr/>
          <p:nvPr/>
        </p:nvSpPr>
        <p:spPr>
          <a:xfrm>
            <a:off x="251520" y="1024713"/>
            <a:ext cx="8820472" cy="523220"/>
          </a:xfrm>
          <a:prstGeom prst="rect">
            <a:avLst/>
          </a:prstGeom>
        </p:spPr>
        <p:txBody>
          <a:bodyPr wrap="square">
            <a:spAutoFit/>
          </a:bodyPr>
          <a:lstStyle/>
          <a:p>
            <a:pPr marL="342900" lvl="0" indent="-342900">
              <a:spcAft>
                <a:spcPts val="0"/>
              </a:spcAft>
              <a:buFont typeface="Arial" panose="020B0604020202020204" pitchFamily="34" charset="0"/>
              <a:buChar char="•"/>
            </a:pPr>
            <a:r>
              <a:rPr lang="en-GB" sz="2800" dirty="0">
                <a:solidFill>
                  <a:srgbClr val="0099FF"/>
                </a:solidFill>
                <a:latin typeface="TUOS Blake" panose="020B0503040000020004" pitchFamily="34" charset="0"/>
                <a:ea typeface="SimSun" panose="02010600030101010101" pitchFamily="2" charset="-122"/>
              </a:rPr>
              <a:t>Mixed/negative emotional response</a:t>
            </a:r>
            <a:endParaRPr lang="en-GB" dirty="0">
              <a:solidFill>
                <a:srgbClr val="0099FF"/>
              </a:solidFill>
              <a:latin typeface="TUOS Blake" panose="020B0503040000020004" pitchFamily="34" charset="0"/>
              <a:ea typeface="SimSun" panose="02010600030101010101" pitchFamily="2" charset="-122"/>
            </a:endParaRPr>
          </a:p>
        </p:txBody>
      </p:sp>
      <p:sp>
        <p:nvSpPr>
          <p:cNvPr id="10" name="Rectangle 1028">
            <a:extLst>
              <a:ext uri="{FF2B5EF4-FFF2-40B4-BE49-F238E27FC236}">
                <a16:creationId xmlns:a16="http://schemas.microsoft.com/office/drawing/2014/main" id="{42FE5D60-1FF0-422A-BD34-91361E90EA29}"/>
              </a:ext>
            </a:extLst>
          </p:cNvPr>
          <p:cNvSpPr txBox="1">
            <a:spLocks noChangeArrowheads="1"/>
          </p:cNvSpPr>
          <p:nvPr/>
        </p:nvSpPr>
        <p:spPr>
          <a:xfrm>
            <a:off x="2411760" y="188641"/>
            <a:ext cx="6912768" cy="720079"/>
          </a:xfrm>
          <a:prstGeom prst="rect">
            <a:avLst/>
          </a:prstGeom>
        </p:spPr>
        <p:txBody>
          <a:bodyPr/>
          <a:lstStyle>
            <a:lvl1pPr algn="l" rtl="0" eaLnBrk="0" fontAlgn="base" hangingPunct="0">
              <a:lnSpc>
                <a:spcPct val="83000"/>
              </a:lnSpc>
              <a:spcBef>
                <a:spcPct val="0"/>
              </a:spcBef>
              <a:spcAft>
                <a:spcPct val="0"/>
              </a:spcAft>
              <a:defRPr sz="4400">
                <a:solidFill>
                  <a:srgbClr val="2A196F"/>
                </a:solidFill>
                <a:latin typeface="+mj-lt"/>
                <a:ea typeface="MS PGothic" pitchFamily="34" charset="-128"/>
                <a:cs typeface="ＭＳ Ｐゴシック" charset="0"/>
              </a:defRPr>
            </a:lvl1pPr>
            <a:lvl2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2pPr>
            <a:lvl3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3pPr>
            <a:lvl4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4pPr>
            <a:lvl5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5pPr>
            <a:lvl6pPr marL="457200" algn="l" rtl="0" eaLnBrk="1" fontAlgn="base" hangingPunct="1">
              <a:lnSpc>
                <a:spcPct val="83000"/>
              </a:lnSpc>
              <a:spcBef>
                <a:spcPct val="0"/>
              </a:spcBef>
              <a:spcAft>
                <a:spcPct val="0"/>
              </a:spcAft>
              <a:defRPr sz="4400">
                <a:solidFill>
                  <a:srgbClr val="2A196F"/>
                </a:solidFill>
                <a:latin typeface="TUOS Stephenson" pitchFamily="-128" charset="0"/>
              </a:defRPr>
            </a:lvl6pPr>
            <a:lvl7pPr marL="914400" algn="l" rtl="0" eaLnBrk="1" fontAlgn="base" hangingPunct="1">
              <a:lnSpc>
                <a:spcPct val="83000"/>
              </a:lnSpc>
              <a:spcBef>
                <a:spcPct val="0"/>
              </a:spcBef>
              <a:spcAft>
                <a:spcPct val="0"/>
              </a:spcAft>
              <a:defRPr sz="4400">
                <a:solidFill>
                  <a:srgbClr val="2A196F"/>
                </a:solidFill>
                <a:latin typeface="TUOS Stephenson" pitchFamily="-128" charset="0"/>
              </a:defRPr>
            </a:lvl7pPr>
            <a:lvl8pPr marL="1371600" algn="l" rtl="0" eaLnBrk="1" fontAlgn="base" hangingPunct="1">
              <a:lnSpc>
                <a:spcPct val="83000"/>
              </a:lnSpc>
              <a:spcBef>
                <a:spcPct val="0"/>
              </a:spcBef>
              <a:spcAft>
                <a:spcPct val="0"/>
              </a:spcAft>
              <a:defRPr sz="4400">
                <a:solidFill>
                  <a:srgbClr val="2A196F"/>
                </a:solidFill>
                <a:latin typeface="TUOS Stephenson" pitchFamily="-128" charset="0"/>
              </a:defRPr>
            </a:lvl8pPr>
            <a:lvl9pPr marL="1828800" algn="l" rtl="0" eaLnBrk="1" fontAlgn="base" hangingPunct="1">
              <a:lnSpc>
                <a:spcPct val="83000"/>
              </a:lnSpc>
              <a:spcBef>
                <a:spcPct val="0"/>
              </a:spcBef>
              <a:spcAft>
                <a:spcPct val="0"/>
              </a:spcAft>
              <a:defRPr sz="4400">
                <a:solidFill>
                  <a:srgbClr val="2A196F"/>
                </a:solidFill>
                <a:latin typeface="TUOS Stephenson" pitchFamily="-128" charset="0"/>
              </a:defRPr>
            </a:lvl9pPr>
          </a:lstStyle>
          <a:p>
            <a:pPr eaLnBrk="1" hangingPunct="1"/>
            <a:r>
              <a:rPr lang="en-US" altLang="en-US" sz="3600" kern="0" dirty="0"/>
              <a:t>Affective Engagement: </a:t>
            </a:r>
            <a:r>
              <a:rPr lang="en-GB" sz="3600" dirty="0">
                <a:ea typeface="SimSun" panose="02010600030101010101" pitchFamily="2" charset="-122"/>
              </a:rPr>
              <a:t>Lilly </a:t>
            </a:r>
            <a:r>
              <a:rPr lang="en-GB" b="1" dirty="0">
                <a:ea typeface="SimSun" panose="02010600030101010101" pitchFamily="2" charset="-122"/>
                <a:sym typeface="Wingdings" panose="05000000000000000000" pitchFamily="2" charset="2"/>
              </a:rPr>
              <a:t> </a:t>
            </a:r>
            <a:endParaRPr lang="en-GB" b="1" dirty="0">
              <a:ea typeface="SimSun" panose="02010600030101010101" pitchFamily="2" charset="-122"/>
            </a:endParaRPr>
          </a:p>
          <a:p>
            <a:pPr eaLnBrk="1" hangingPunct="1"/>
            <a:endParaRPr lang="en-US" altLang="en-US" sz="4000" kern="0" dirty="0"/>
          </a:p>
        </p:txBody>
      </p:sp>
      <p:pic>
        <p:nvPicPr>
          <p:cNvPr id="6" name="Picture 5">
            <a:extLst>
              <a:ext uri="{FF2B5EF4-FFF2-40B4-BE49-F238E27FC236}">
                <a16:creationId xmlns:a16="http://schemas.microsoft.com/office/drawing/2014/main" id="{906F66A7-C7A9-4F1E-A0C7-022DDCA77684}"/>
              </a:ext>
            </a:extLst>
          </p:cNvPr>
          <p:cNvPicPr>
            <a:picLocks noChangeAspect="1"/>
          </p:cNvPicPr>
          <p:nvPr/>
        </p:nvPicPr>
        <p:blipFill>
          <a:blip r:embed="rId3"/>
          <a:stretch>
            <a:fillRect/>
          </a:stretch>
        </p:blipFill>
        <p:spPr>
          <a:xfrm>
            <a:off x="1946182" y="1556792"/>
            <a:ext cx="5431148" cy="4513933"/>
          </a:xfrm>
          <a:prstGeom prst="rect">
            <a:avLst/>
          </a:prstGeom>
        </p:spPr>
      </p:pic>
    </p:spTree>
    <p:extLst>
      <p:ext uri="{BB962C8B-B14F-4D97-AF65-F5344CB8AC3E}">
        <p14:creationId xmlns:p14="http://schemas.microsoft.com/office/powerpoint/2010/main" val="2625303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3E2F67B-495C-412F-B36E-5F4A98447CA9}" type="datetime1">
              <a:rPr lang="en-GB" altLang="en-US" smtClean="0"/>
              <a:pPr>
                <a:defRPr/>
              </a:pPr>
              <a:t>27/07/2019</a:t>
            </a:fld>
            <a:endParaRPr lang="en-GB" altLang="en-US">
              <a:solidFill>
                <a:srgbClr val="FFFFFF"/>
              </a:solidFill>
            </a:endParaRPr>
          </a:p>
        </p:txBody>
      </p:sp>
      <p:sp>
        <p:nvSpPr>
          <p:cNvPr id="3" name="Footer Placeholder 2"/>
          <p:cNvSpPr>
            <a:spLocks noGrp="1"/>
          </p:cNvSpPr>
          <p:nvPr>
            <p:ph type="ftr" sz="quarter" idx="11"/>
          </p:nvPr>
        </p:nvSpPr>
        <p:spPr/>
        <p:txBody>
          <a:bodyPr/>
          <a:lstStyle/>
          <a:p>
            <a:pPr>
              <a:defRPr/>
            </a:pPr>
            <a:r>
              <a:rPr lang="en-GB" altLang="en-US"/>
              <a:t>© The University of Sheffield</a:t>
            </a:r>
            <a:endParaRPr lang="en-GB"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99A72346-7E95-4B9E-96F9-72C5222FEA1D}" type="slidenum">
              <a:rPr lang="en-GB" altLang="en-US" smtClean="0"/>
              <a:pPr>
                <a:defRPr/>
              </a:pPr>
              <a:t>8</a:t>
            </a:fld>
            <a:endParaRPr lang="en-GB" altLang="en-US" dirty="0"/>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 name="Content Placeholder 1"/>
          <p:cNvSpPr txBox="1">
            <a:spLocks/>
          </p:cNvSpPr>
          <p:nvPr/>
        </p:nvSpPr>
        <p:spPr>
          <a:xfrm>
            <a:off x="611560" y="1340768"/>
            <a:ext cx="8352928" cy="3733800"/>
          </a:xfrm>
          <a:prstGeom prst="rect">
            <a:avLst/>
          </a:prstGeom>
        </p:spPr>
        <p:txBody>
          <a:bodyPr/>
          <a:lstStyle>
            <a:lvl1pPr marL="342900" indent="-342900" algn="l" rtl="0" eaLnBrk="0" fontAlgn="base" hangingPunct="0">
              <a:spcBef>
                <a:spcPct val="30000"/>
              </a:spcBef>
              <a:spcAft>
                <a:spcPct val="0"/>
              </a:spcAft>
              <a:buChar char="•"/>
              <a:defRPr sz="3200">
                <a:solidFill>
                  <a:srgbClr val="2A196F"/>
                </a:solidFill>
                <a:latin typeface="+mn-lt"/>
                <a:ea typeface="MS PGothic" pitchFamily="34" charset="-128"/>
                <a:cs typeface="ＭＳ Ｐゴシック" charset="0"/>
              </a:defRPr>
            </a:lvl1pPr>
            <a:lvl2pPr marL="742950" indent="-285750" algn="l" rtl="0" eaLnBrk="0" fontAlgn="base" hangingPunct="0">
              <a:spcBef>
                <a:spcPct val="30000"/>
              </a:spcBef>
              <a:spcAft>
                <a:spcPct val="0"/>
              </a:spcAft>
              <a:buFont typeface="TUOS Stephenson" pitchFamily="18" charset="0"/>
              <a:buChar char="•"/>
              <a:defRPr sz="2800">
                <a:solidFill>
                  <a:srgbClr val="2A196F"/>
                </a:solidFill>
                <a:latin typeface="+mn-lt"/>
                <a:ea typeface="MS PGothic" pitchFamily="34" charset="-128"/>
              </a:defRPr>
            </a:lvl2pPr>
            <a:lvl3pPr marL="1143000" indent="-228600" algn="l" rtl="0" eaLnBrk="0" fontAlgn="base" hangingPunct="0">
              <a:spcBef>
                <a:spcPct val="20000"/>
              </a:spcBef>
              <a:spcAft>
                <a:spcPct val="0"/>
              </a:spcAft>
              <a:defRPr sz="2400">
                <a:solidFill>
                  <a:srgbClr val="2A196F"/>
                </a:solidFill>
                <a:latin typeface="+mn-lt"/>
                <a:ea typeface="MS PGothic" pitchFamily="34" charset="-128"/>
              </a:defRPr>
            </a:lvl3pPr>
            <a:lvl4pPr marL="1600200" indent="-228600" algn="l" rtl="0" eaLnBrk="0" fontAlgn="base" hangingPunct="0">
              <a:lnSpc>
                <a:spcPct val="120000"/>
              </a:lnSpc>
              <a:spcBef>
                <a:spcPct val="20000"/>
              </a:spcBef>
              <a:spcAft>
                <a:spcPct val="0"/>
              </a:spcAft>
              <a:buFont typeface="TUOS Stephenson" pitchFamily="18" charset="0"/>
              <a:defRPr sz="1400">
                <a:solidFill>
                  <a:srgbClr val="2A196F"/>
                </a:solidFill>
                <a:latin typeface="+mn-lt"/>
                <a:ea typeface="MS PGothic" pitchFamily="34" charset="-128"/>
              </a:defRPr>
            </a:lvl4pPr>
            <a:lvl5pPr marL="2057400" indent="-228600" algn="l" rtl="0" eaLnBrk="0" fontAlgn="base" hangingPunct="0">
              <a:lnSpc>
                <a:spcPct val="140000"/>
              </a:lnSpc>
              <a:spcBef>
                <a:spcPct val="20000"/>
              </a:spcBef>
              <a:spcAft>
                <a:spcPct val="0"/>
              </a:spcAft>
              <a:buFont typeface="TUOS Stephenson" pitchFamily="18" charset="0"/>
              <a:buChar char="•"/>
              <a:defRPr sz="900">
                <a:solidFill>
                  <a:srgbClr val="2A196F"/>
                </a:solidFill>
                <a:latin typeface="+mn-lt"/>
                <a:ea typeface="MS PGothic" pitchFamily="34" charset="-128"/>
              </a:defRPr>
            </a:lvl5pPr>
            <a:lvl6pPr marL="25146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6pPr>
            <a:lvl7pPr marL="29718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7pPr>
            <a:lvl8pPr marL="34290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8pPr>
            <a:lvl9pPr marL="38862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9pPr>
          </a:lstStyle>
          <a:p>
            <a:pPr marL="0" indent="0">
              <a:buNone/>
            </a:pPr>
            <a:endParaRPr lang="en-GB" altLang="en-US" kern="0" dirty="0">
              <a:solidFill>
                <a:srgbClr val="0099FF"/>
              </a:solidFill>
            </a:endParaRPr>
          </a:p>
        </p:txBody>
      </p:sp>
      <p:sp>
        <p:nvSpPr>
          <p:cNvPr id="13" name="Rectangle 12">
            <a:extLst>
              <a:ext uri="{FF2B5EF4-FFF2-40B4-BE49-F238E27FC236}">
                <a16:creationId xmlns:a16="http://schemas.microsoft.com/office/drawing/2014/main" id="{1DBF8B8D-49A0-4DB2-940F-C6F21D278169}"/>
              </a:ext>
            </a:extLst>
          </p:cNvPr>
          <p:cNvSpPr/>
          <p:nvPr/>
        </p:nvSpPr>
        <p:spPr>
          <a:xfrm>
            <a:off x="251519" y="1024713"/>
            <a:ext cx="8892481" cy="6001643"/>
          </a:xfrm>
          <a:prstGeom prst="rect">
            <a:avLst/>
          </a:prstGeom>
        </p:spPr>
        <p:txBody>
          <a:bodyPr wrap="square">
            <a:spAutoFit/>
          </a:bodyPr>
          <a:lstStyle/>
          <a:p>
            <a:pPr lvl="0">
              <a:spcAft>
                <a:spcPts val="0"/>
              </a:spcAft>
            </a:pPr>
            <a:r>
              <a:rPr lang="en-GB" b="1" dirty="0">
                <a:solidFill>
                  <a:srgbClr val="0099FF"/>
                </a:solidFill>
                <a:latin typeface="TUOS Blake" panose="020B0503040000020004" pitchFamily="34" charset="0"/>
                <a:ea typeface="SimSun" panose="02010600030101010101" pitchFamily="2" charset="-122"/>
              </a:rPr>
              <a:t>Mixed attitude tending towards negativity</a:t>
            </a:r>
            <a:br>
              <a:rPr lang="en-GB" b="1" dirty="0">
                <a:solidFill>
                  <a:srgbClr val="0099FF"/>
                </a:solidFill>
                <a:latin typeface="TUOS Blake" panose="020B0503040000020004" pitchFamily="34" charset="0"/>
                <a:ea typeface="SimSun" panose="02010600030101010101" pitchFamily="2" charset="-122"/>
              </a:rPr>
            </a:br>
            <a:endParaRPr lang="en-GB" b="1" dirty="0">
              <a:solidFill>
                <a:srgbClr val="0099FF"/>
              </a:solidFill>
              <a:latin typeface="TUOS Blake" panose="020B0503040000020004" pitchFamily="34" charset="0"/>
              <a:ea typeface="SimSun" panose="02010600030101010101" pitchFamily="2" charset="-122"/>
            </a:endParaRPr>
          </a:p>
          <a:p>
            <a:pPr marL="342900" lvl="0" indent="-342900">
              <a:spcAft>
                <a:spcPts val="0"/>
              </a:spcAft>
              <a:buFont typeface="Arial" panose="020B0604020202020204" pitchFamily="34" charset="0"/>
              <a:buChar char="•"/>
            </a:pPr>
            <a:r>
              <a:rPr lang="en-GB" dirty="0">
                <a:solidFill>
                  <a:srgbClr val="0099FF"/>
                </a:solidFill>
                <a:latin typeface="TUOS Blake" panose="020B0503040000020004" pitchFamily="34" charset="0"/>
                <a:ea typeface="SimSun" panose="02010600030101010101" pitchFamily="2" charset="-122"/>
              </a:rPr>
              <a:t>Rejection of feedback points:</a:t>
            </a:r>
            <a:br>
              <a:rPr lang="en-GB" dirty="0">
                <a:solidFill>
                  <a:srgbClr val="0099FF"/>
                </a:solidFill>
                <a:latin typeface="TUOS Blake" panose="020B0503040000020004" pitchFamily="34" charset="0"/>
                <a:ea typeface="SimSun" panose="02010600030101010101" pitchFamily="2" charset="-122"/>
              </a:rPr>
            </a:br>
            <a:r>
              <a:rPr lang="en-GB" dirty="0">
                <a:solidFill>
                  <a:srgbClr val="0099FF"/>
                </a:solidFill>
                <a:latin typeface="TUOS Blake" panose="020B0503040000020004" pitchFamily="34" charset="0"/>
                <a:ea typeface="SimSun" panose="02010600030101010101" pitchFamily="2" charset="-122"/>
              </a:rPr>
              <a:t>- “</a:t>
            </a:r>
            <a:r>
              <a:rPr lang="en-GB" i="1" dirty="0">
                <a:solidFill>
                  <a:srgbClr val="0099FF"/>
                </a:solidFill>
                <a:latin typeface="TUOS Blake" panose="020B0503040000020004" pitchFamily="34" charset="0"/>
                <a:ea typeface="SimSun" panose="02010600030101010101" pitchFamily="2" charset="-122"/>
              </a:rPr>
              <a:t>apparently that does not work for</a:t>
            </a:r>
            <a:r>
              <a:rPr lang="en-GB" dirty="0">
                <a:solidFill>
                  <a:srgbClr val="0099FF"/>
                </a:solidFill>
                <a:latin typeface="TUOS Blake" panose="020B0503040000020004" pitchFamily="34" charset="0"/>
                <a:ea typeface="SimSun" panose="02010600030101010101" pitchFamily="2" charset="-122"/>
              </a:rPr>
              <a:t> </a:t>
            </a:r>
            <a:r>
              <a:rPr lang="en-GB" i="1" dirty="0">
                <a:solidFill>
                  <a:srgbClr val="0099FF"/>
                </a:solidFill>
                <a:latin typeface="TUOS Blake" panose="020B0503040000020004" pitchFamily="34" charset="0"/>
                <a:ea typeface="SimSun" panose="02010600030101010101" pitchFamily="2" charset="-122"/>
              </a:rPr>
              <a:t>[the teacher]”; </a:t>
            </a:r>
            <a:br>
              <a:rPr lang="en-GB" i="1" dirty="0">
                <a:solidFill>
                  <a:srgbClr val="0099FF"/>
                </a:solidFill>
                <a:latin typeface="TUOS Blake" panose="020B0503040000020004" pitchFamily="34" charset="0"/>
                <a:ea typeface="SimSun" panose="02010600030101010101" pitchFamily="2" charset="-122"/>
              </a:rPr>
            </a:br>
            <a:r>
              <a:rPr lang="en-GB" i="1" dirty="0">
                <a:solidFill>
                  <a:srgbClr val="0099FF"/>
                </a:solidFill>
                <a:latin typeface="TUOS Blake" panose="020B0503040000020004" pitchFamily="34" charset="0"/>
                <a:ea typeface="SimSun" panose="02010600030101010101" pitchFamily="2" charset="-122"/>
              </a:rPr>
              <a:t>- “I already knew she would give one to this.”</a:t>
            </a:r>
            <a:br>
              <a:rPr lang="en-GB" i="1" dirty="0">
                <a:solidFill>
                  <a:srgbClr val="0099FF"/>
                </a:solidFill>
                <a:latin typeface="TUOS Blake" panose="020B0503040000020004" pitchFamily="34" charset="0"/>
                <a:ea typeface="SimSun" panose="02010600030101010101" pitchFamily="2" charset="-122"/>
              </a:rPr>
            </a:br>
            <a:endParaRPr lang="en-GB" i="1" dirty="0">
              <a:solidFill>
                <a:srgbClr val="0099FF"/>
              </a:solidFill>
              <a:latin typeface="TUOS Blake" panose="020B0503040000020004" pitchFamily="34" charset="0"/>
              <a:ea typeface="SimSun" panose="02010600030101010101" pitchFamily="2" charset="-122"/>
            </a:endParaRPr>
          </a:p>
          <a:p>
            <a:pPr marL="342900" lvl="0" indent="-342900">
              <a:spcAft>
                <a:spcPts val="0"/>
              </a:spcAft>
              <a:buFont typeface="Arial" panose="020B0604020202020204" pitchFamily="34" charset="0"/>
              <a:buChar char="•"/>
            </a:pPr>
            <a:r>
              <a:rPr lang="en-GB" dirty="0">
                <a:solidFill>
                  <a:srgbClr val="0099FF"/>
                </a:solidFill>
                <a:latin typeface="TUOS Blake" panose="020B0503040000020004" pitchFamily="34" charset="0"/>
                <a:ea typeface="SimSun" panose="02010600030101010101" pitchFamily="2" charset="-122"/>
              </a:rPr>
              <a:t>Rejection of overall evaluation: “</a:t>
            </a:r>
            <a:r>
              <a:rPr lang="en-GB" i="1" dirty="0">
                <a:solidFill>
                  <a:srgbClr val="0099FF"/>
                </a:solidFill>
                <a:latin typeface="TUOS Blake" panose="020B0503040000020004" pitchFamily="34" charset="0"/>
              </a:rPr>
              <a:t>appears to be more positive than the fact so I lowered down the comments”</a:t>
            </a:r>
            <a:br>
              <a:rPr lang="en-GB" i="1" dirty="0">
                <a:solidFill>
                  <a:srgbClr val="0099FF"/>
                </a:solidFill>
                <a:latin typeface="TUOS Blake" panose="020B0503040000020004" pitchFamily="34" charset="0"/>
              </a:rPr>
            </a:br>
            <a:endParaRPr lang="en-GB" i="1" dirty="0">
              <a:solidFill>
                <a:srgbClr val="0099FF"/>
              </a:solidFill>
              <a:latin typeface="TUOS Blake" panose="020B0503040000020004" pitchFamily="34" charset="0"/>
            </a:endParaRPr>
          </a:p>
          <a:p>
            <a:pPr marL="342900" indent="-342900">
              <a:spcAft>
                <a:spcPts val="0"/>
              </a:spcAft>
              <a:buFont typeface="Arial" panose="020B0604020202020204" pitchFamily="34" charset="0"/>
              <a:buChar char="•"/>
            </a:pPr>
            <a:r>
              <a:rPr lang="en-GB" dirty="0">
                <a:solidFill>
                  <a:srgbClr val="0099FF"/>
                </a:solidFill>
                <a:latin typeface="TUOS Blake" panose="020B0503040000020004" pitchFamily="34" charset="0"/>
                <a:ea typeface="SimSun" panose="02010600030101010101" pitchFamily="2" charset="-122"/>
              </a:rPr>
              <a:t>QMs &amp; Comments most helpful: “</a:t>
            </a:r>
            <a:r>
              <a:rPr lang="en-GB" i="1" dirty="0">
                <a:solidFill>
                  <a:srgbClr val="0099FF"/>
                </a:solidFill>
                <a:latin typeface="TUOS Blake" panose="020B0503040000020004" pitchFamily="34" charset="0"/>
                <a:ea typeface="SimSun" panose="02010600030101010101" pitchFamily="2" charset="-122"/>
              </a:rPr>
              <a:t>I get to know my mistakes”; “she mentioned it here, then I learnt it.”</a:t>
            </a:r>
            <a:br>
              <a:rPr lang="en-GB" i="1" dirty="0">
                <a:solidFill>
                  <a:srgbClr val="0099FF"/>
                </a:solidFill>
                <a:latin typeface="TUOS Blake" panose="020B0503040000020004" pitchFamily="34" charset="0"/>
                <a:ea typeface="SimSun" panose="02010600030101010101" pitchFamily="2" charset="-122"/>
              </a:rPr>
            </a:br>
            <a:endParaRPr lang="en-GB" i="1" dirty="0">
              <a:solidFill>
                <a:srgbClr val="0099FF"/>
              </a:solidFill>
              <a:latin typeface="TUOS Blake" panose="020B0503040000020004" pitchFamily="34" charset="0"/>
              <a:ea typeface="SimSun" panose="02010600030101010101" pitchFamily="2" charset="-122"/>
            </a:endParaRPr>
          </a:p>
          <a:p>
            <a:pPr marL="342900" indent="-342900">
              <a:spcAft>
                <a:spcPts val="0"/>
              </a:spcAft>
              <a:buFont typeface="Arial" panose="020B0604020202020204" pitchFamily="34" charset="0"/>
              <a:buChar char="•"/>
            </a:pPr>
            <a:r>
              <a:rPr lang="en-GB" dirty="0" err="1">
                <a:solidFill>
                  <a:srgbClr val="0099FF"/>
                </a:solidFill>
                <a:latin typeface="TUOS Blake" panose="020B0503040000020004" pitchFamily="34" charset="0"/>
                <a:ea typeface="SimSun" panose="02010600030101010101" pitchFamily="2" charset="-122"/>
              </a:rPr>
              <a:t>Turnitin</a:t>
            </a:r>
            <a:r>
              <a:rPr lang="en-GB" dirty="0">
                <a:solidFill>
                  <a:srgbClr val="0099FF"/>
                </a:solidFill>
                <a:latin typeface="TUOS Blake" panose="020B0503040000020004" pitchFamily="34" charset="0"/>
                <a:ea typeface="SimSun" panose="02010600030101010101" pitchFamily="2" charset="-122"/>
              </a:rPr>
              <a:t> is a “</a:t>
            </a:r>
            <a:r>
              <a:rPr lang="en-GB" i="1" dirty="0">
                <a:solidFill>
                  <a:srgbClr val="0099FF"/>
                </a:solidFill>
                <a:latin typeface="TUOS Blake" panose="020B0503040000020004" pitchFamily="34" charset="0"/>
                <a:ea typeface="SimSun" panose="02010600030101010101" pitchFamily="2" charset="-122"/>
              </a:rPr>
              <a:t>convenient tool” </a:t>
            </a:r>
            <a:r>
              <a:rPr lang="en-GB" dirty="0">
                <a:solidFill>
                  <a:srgbClr val="0099FF"/>
                </a:solidFill>
                <a:latin typeface="TUOS Blake" panose="020B0503040000020004" pitchFamily="34" charset="0"/>
                <a:ea typeface="SimSun" panose="02010600030101010101" pitchFamily="2" charset="-122"/>
              </a:rPr>
              <a:t>in general, but meaning of icons is not clear</a:t>
            </a:r>
            <a:br>
              <a:rPr lang="en-GB" dirty="0">
                <a:solidFill>
                  <a:srgbClr val="0099FF"/>
                </a:solidFill>
                <a:latin typeface="TUOS Blake" panose="020B0503040000020004" pitchFamily="34" charset="0"/>
                <a:ea typeface="SimSun" panose="02010600030101010101" pitchFamily="2" charset="-122"/>
              </a:rPr>
            </a:br>
            <a:endParaRPr lang="en-GB" dirty="0">
              <a:solidFill>
                <a:srgbClr val="0099FF"/>
              </a:solidFill>
              <a:latin typeface="TUOS Blake" panose="020B0503040000020004" pitchFamily="34" charset="0"/>
              <a:ea typeface="SimSun" panose="02010600030101010101" pitchFamily="2" charset="-122"/>
            </a:endParaRPr>
          </a:p>
          <a:p>
            <a:pPr lvl="0">
              <a:spcAft>
                <a:spcPts val="0"/>
              </a:spcAft>
            </a:pPr>
            <a:endParaRPr lang="en-GB" dirty="0">
              <a:solidFill>
                <a:srgbClr val="0099FF"/>
              </a:solidFill>
              <a:latin typeface="+mn-lt"/>
              <a:ea typeface="SimSun" panose="02010600030101010101" pitchFamily="2" charset="-122"/>
            </a:endParaRPr>
          </a:p>
        </p:txBody>
      </p:sp>
      <p:sp>
        <p:nvSpPr>
          <p:cNvPr id="10" name="Rectangle 1028">
            <a:extLst>
              <a:ext uri="{FF2B5EF4-FFF2-40B4-BE49-F238E27FC236}">
                <a16:creationId xmlns:a16="http://schemas.microsoft.com/office/drawing/2014/main" id="{42FE5D60-1FF0-422A-BD34-91361E90EA29}"/>
              </a:ext>
            </a:extLst>
          </p:cNvPr>
          <p:cNvSpPr txBox="1">
            <a:spLocks noChangeArrowheads="1"/>
          </p:cNvSpPr>
          <p:nvPr/>
        </p:nvSpPr>
        <p:spPr>
          <a:xfrm>
            <a:off x="2411760" y="188641"/>
            <a:ext cx="6912768" cy="720079"/>
          </a:xfrm>
          <a:prstGeom prst="rect">
            <a:avLst/>
          </a:prstGeom>
        </p:spPr>
        <p:txBody>
          <a:bodyPr/>
          <a:lstStyle>
            <a:lvl1pPr algn="l" rtl="0" eaLnBrk="0" fontAlgn="base" hangingPunct="0">
              <a:lnSpc>
                <a:spcPct val="83000"/>
              </a:lnSpc>
              <a:spcBef>
                <a:spcPct val="0"/>
              </a:spcBef>
              <a:spcAft>
                <a:spcPct val="0"/>
              </a:spcAft>
              <a:defRPr sz="4400">
                <a:solidFill>
                  <a:srgbClr val="2A196F"/>
                </a:solidFill>
                <a:latin typeface="+mj-lt"/>
                <a:ea typeface="MS PGothic" pitchFamily="34" charset="-128"/>
                <a:cs typeface="ＭＳ Ｐゴシック" charset="0"/>
              </a:defRPr>
            </a:lvl1pPr>
            <a:lvl2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2pPr>
            <a:lvl3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3pPr>
            <a:lvl4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4pPr>
            <a:lvl5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5pPr>
            <a:lvl6pPr marL="457200" algn="l" rtl="0" eaLnBrk="1" fontAlgn="base" hangingPunct="1">
              <a:lnSpc>
                <a:spcPct val="83000"/>
              </a:lnSpc>
              <a:spcBef>
                <a:spcPct val="0"/>
              </a:spcBef>
              <a:spcAft>
                <a:spcPct val="0"/>
              </a:spcAft>
              <a:defRPr sz="4400">
                <a:solidFill>
                  <a:srgbClr val="2A196F"/>
                </a:solidFill>
                <a:latin typeface="TUOS Stephenson" pitchFamily="-128" charset="0"/>
              </a:defRPr>
            </a:lvl6pPr>
            <a:lvl7pPr marL="914400" algn="l" rtl="0" eaLnBrk="1" fontAlgn="base" hangingPunct="1">
              <a:lnSpc>
                <a:spcPct val="83000"/>
              </a:lnSpc>
              <a:spcBef>
                <a:spcPct val="0"/>
              </a:spcBef>
              <a:spcAft>
                <a:spcPct val="0"/>
              </a:spcAft>
              <a:defRPr sz="4400">
                <a:solidFill>
                  <a:srgbClr val="2A196F"/>
                </a:solidFill>
                <a:latin typeface="TUOS Stephenson" pitchFamily="-128" charset="0"/>
              </a:defRPr>
            </a:lvl7pPr>
            <a:lvl8pPr marL="1371600" algn="l" rtl="0" eaLnBrk="1" fontAlgn="base" hangingPunct="1">
              <a:lnSpc>
                <a:spcPct val="83000"/>
              </a:lnSpc>
              <a:spcBef>
                <a:spcPct val="0"/>
              </a:spcBef>
              <a:spcAft>
                <a:spcPct val="0"/>
              </a:spcAft>
              <a:defRPr sz="4400">
                <a:solidFill>
                  <a:srgbClr val="2A196F"/>
                </a:solidFill>
                <a:latin typeface="TUOS Stephenson" pitchFamily="-128" charset="0"/>
              </a:defRPr>
            </a:lvl8pPr>
            <a:lvl9pPr marL="1828800" algn="l" rtl="0" eaLnBrk="1" fontAlgn="base" hangingPunct="1">
              <a:lnSpc>
                <a:spcPct val="83000"/>
              </a:lnSpc>
              <a:spcBef>
                <a:spcPct val="0"/>
              </a:spcBef>
              <a:spcAft>
                <a:spcPct val="0"/>
              </a:spcAft>
              <a:defRPr sz="4400">
                <a:solidFill>
                  <a:srgbClr val="2A196F"/>
                </a:solidFill>
                <a:latin typeface="TUOS Stephenson" pitchFamily="-128" charset="0"/>
              </a:defRPr>
            </a:lvl9pPr>
          </a:lstStyle>
          <a:p>
            <a:pPr eaLnBrk="1" hangingPunct="1"/>
            <a:r>
              <a:rPr lang="en-US" altLang="en-US" sz="3600" kern="0" dirty="0"/>
              <a:t>Affective Engagement: </a:t>
            </a:r>
            <a:r>
              <a:rPr lang="en-GB" sz="3600" dirty="0">
                <a:ea typeface="SimSun" panose="02010600030101010101" pitchFamily="2" charset="-122"/>
              </a:rPr>
              <a:t>Lilly </a:t>
            </a:r>
            <a:r>
              <a:rPr lang="en-GB" b="1" dirty="0">
                <a:ea typeface="SimSun" panose="02010600030101010101" pitchFamily="2" charset="-122"/>
                <a:sym typeface="Wingdings" panose="05000000000000000000" pitchFamily="2" charset="2"/>
              </a:rPr>
              <a:t> </a:t>
            </a:r>
            <a:endParaRPr lang="en-GB" b="1" dirty="0">
              <a:ea typeface="SimSun" panose="02010600030101010101" pitchFamily="2" charset="-122"/>
            </a:endParaRPr>
          </a:p>
          <a:p>
            <a:pPr eaLnBrk="1" hangingPunct="1"/>
            <a:endParaRPr lang="en-US" altLang="en-US" sz="4000" kern="0" dirty="0"/>
          </a:p>
        </p:txBody>
      </p:sp>
    </p:spTree>
    <p:extLst>
      <p:ext uri="{BB962C8B-B14F-4D97-AF65-F5344CB8AC3E}">
        <p14:creationId xmlns:p14="http://schemas.microsoft.com/office/powerpoint/2010/main" val="2751282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3E2F67B-495C-412F-B36E-5F4A98447CA9}" type="datetime1">
              <a:rPr lang="en-GB" altLang="en-US" smtClean="0"/>
              <a:pPr>
                <a:defRPr/>
              </a:pPr>
              <a:t>27/07/2019</a:t>
            </a:fld>
            <a:endParaRPr lang="en-GB" altLang="en-US">
              <a:solidFill>
                <a:srgbClr val="FFFFFF"/>
              </a:solidFill>
            </a:endParaRPr>
          </a:p>
        </p:txBody>
      </p:sp>
      <p:sp>
        <p:nvSpPr>
          <p:cNvPr id="3" name="Footer Placeholder 2"/>
          <p:cNvSpPr>
            <a:spLocks noGrp="1"/>
          </p:cNvSpPr>
          <p:nvPr>
            <p:ph type="ftr" sz="quarter" idx="11"/>
          </p:nvPr>
        </p:nvSpPr>
        <p:spPr/>
        <p:txBody>
          <a:bodyPr/>
          <a:lstStyle/>
          <a:p>
            <a:pPr>
              <a:defRPr/>
            </a:pPr>
            <a:r>
              <a:rPr lang="en-GB" altLang="en-US"/>
              <a:t>© The University of Sheffield</a:t>
            </a:r>
            <a:endParaRPr lang="en-GB" altLang="en-US">
              <a:solidFill>
                <a:srgbClr val="FFFFFF"/>
              </a:solidFill>
            </a:endParaRPr>
          </a:p>
        </p:txBody>
      </p:sp>
      <p:sp>
        <p:nvSpPr>
          <p:cNvPr id="4" name="Slide Number Placeholder 3"/>
          <p:cNvSpPr>
            <a:spLocks noGrp="1"/>
          </p:cNvSpPr>
          <p:nvPr>
            <p:ph type="sldNum" sz="quarter" idx="12"/>
          </p:nvPr>
        </p:nvSpPr>
        <p:spPr/>
        <p:txBody>
          <a:bodyPr/>
          <a:lstStyle/>
          <a:p>
            <a:pPr>
              <a:defRPr/>
            </a:pPr>
            <a:fld id="{99A72346-7E95-4B9E-96F9-72C5222FEA1D}" type="slidenum">
              <a:rPr lang="en-GB" altLang="en-US" smtClean="0"/>
              <a:pPr>
                <a:defRPr/>
              </a:pPr>
              <a:t>9</a:t>
            </a:fld>
            <a:endParaRPr lang="en-GB" altLang="en-US" dirty="0"/>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2" name="Rectangle 1028"/>
          <p:cNvSpPr txBox="1">
            <a:spLocks noChangeArrowheads="1"/>
          </p:cNvSpPr>
          <p:nvPr/>
        </p:nvSpPr>
        <p:spPr>
          <a:xfrm>
            <a:off x="2411760" y="188641"/>
            <a:ext cx="6912768" cy="720079"/>
          </a:xfrm>
          <a:prstGeom prst="rect">
            <a:avLst/>
          </a:prstGeom>
        </p:spPr>
        <p:txBody>
          <a:bodyPr/>
          <a:lstStyle>
            <a:lvl1pPr algn="l" rtl="0" eaLnBrk="0" fontAlgn="base" hangingPunct="0">
              <a:lnSpc>
                <a:spcPct val="83000"/>
              </a:lnSpc>
              <a:spcBef>
                <a:spcPct val="0"/>
              </a:spcBef>
              <a:spcAft>
                <a:spcPct val="0"/>
              </a:spcAft>
              <a:defRPr sz="4400">
                <a:solidFill>
                  <a:srgbClr val="2A196F"/>
                </a:solidFill>
                <a:latin typeface="+mj-lt"/>
                <a:ea typeface="MS PGothic" pitchFamily="34" charset="-128"/>
                <a:cs typeface="ＭＳ Ｐゴシック" charset="0"/>
              </a:defRPr>
            </a:lvl1pPr>
            <a:lvl2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2pPr>
            <a:lvl3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3pPr>
            <a:lvl4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4pPr>
            <a:lvl5pPr algn="l" rtl="0" eaLnBrk="0" fontAlgn="base" hangingPunct="0">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5pPr>
            <a:lvl6pPr marL="457200" algn="l" rtl="0" eaLnBrk="1" fontAlgn="base" hangingPunct="1">
              <a:lnSpc>
                <a:spcPct val="83000"/>
              </a:lnSpc>
              <a:spcBef>
                <a:spcPct val="0"/>
              </a:spcBef>
              <a:spcAft>
                <a:spcPct val="0"/>
              </a:spcAft>
              <a:defRPr sz="4400">
                <a:solidFill>
                  <a:srgbClr val="2A196F"/>
                </a:solidFill>
                <a:latin typeface="TUOS Stephenson" pitchFamily="-128" charset="0"/>
              </a:defRPr>
            </a:lvl6pPr>
            <a:lvl7pPr marL="914400" algn="l" rtl="0" eaLnBrk="1" fontAlgn="base" hangingPunct="1">
              <a:lnSpc>
                <a:spcPct val="83000"/>
              </a:lnSpc>
              <a:spcBef>
                <a:spcPct val="0"/>
              </a:spcBef>
              <a:spcAft>
                <a:spcPct val="0"/>
              </a:spcAft>
              <a:defRPr sz="4400">
                <a:solidFill>
                  <a:srgbClr val="2A196F"/>
                </a:solidFill>
                <a:latin typeface="TUOS Stephenson" pitchFamily="-128" charset="0"/>
              </a:defRPr>
            </a:lvl7pPr>
            <a:lvl8pPr marL="1371600" algn="l" rtl="0" eaLnBrk="1" fontAlgn="base" hangingPunct="1">
              <a:lnSpc>
                <a:spcPct val="83000"/>
              </a:lnSpc>
              <a:spcBef>
                <a:spcPct val="0"/>
              </a:spcBef>
              <a:spcAft>
                <a:spcPct val="0"/>
              </a:spcAft>
              <a:defRPr sz="4400">
                <a:solidFill>
                  <a:srgbClr val="2A196F"/>
                </a:solidFill>
                <a:latin typeface="TUOS Stephenson" pitchFamily="-128" charset="0"/>
              </a:defRPr>
            </a:lvl8pPr>
            <a:lvl9pPr marL="1828800" algn="l" rtl="0" eaLnBrk="1" fontAlgn="base" hangingPunct="1">
              <a:lnSpc>
                <a:spcPct val="83000"/>
              </a:lnSpc>
              <a:spcBef>
                <a:spcPct val="0"/>
              </a:spcBef>
              <a:spcAft>
                <a:spcPct val="0"/>
              </a:spcAft>
              <a:defRPr sz="4400">
                <a:solidFill>
                  <a:srgbClr val="2A196F"/>
                </a:solidFill>
                <a:latin typeface="TUOS Stephenson" pitchFamily="-128" charset="0"/>
              </a:defRPr>
            </a:lvl9pPr>
          </a:lstStyle>
          <a:p>
            <a:pPr eaLnBrk="1" hangingPunct="1"/>
            <a:r>
              <a:rPr lang="en-US" altLang="en-US" sz="3600" kern="0" dirty="0"/>
              <a:t>Affective Engagement: </a:t>
            </a:r>
            <a:r>
              <a:rPr lang="en-GB" sz="3600" dirty="0">
                <a:ea typeface="SimSun" panose="02010600030101010101" pitchFamily="2" charset="-122"/>
              </a:rPr>
              <a:t>Bill </a:t>
            </a:r>
            <a:r>
              <a:rPr lang="en-GB" b="1" dirty="0">
                <a:ea typeface="SimSun" panose="02010600030101010101" pitchFamily="2" charset="-122"/>
                <a:sym typeface="Wingdings" panose="05000000000000000000" pitchFamily="2" charset="2"/>
              </a:rPr>
              <a:t></a:t>
            </a:r>
            <a:endParaRPr lang="en-GB" b="1" dirty="0">
              <a:ea typeface="SimSun" panose="02010600030101010101" pitchFamily="2" charset="-122"/>
            </a:endParaRPr>
          </a:p>
          <a:p>
            <a:pPr eaLnBrk="1" hangingPunct="1"/>
            <a:endParaRPr lang="en-US" altLang="en-US" sz="4000" kern="0" dirty="0"/>
          </a:p>
        </p:txBody>
      </p:sp>
      <p:sp>
        <p:nvSpPr>
          <p:cNvPr id="8" name="Content Placeholder 1"/>
          <p:cNvSpPr txBox="1">
            <a:spLocks/>
          </p:cNvSpPr>
          <p:nvPr/>
        </p:nvSpPr>
        <p:spPr>
          <a:xfrm>
            <a:off x="611560" y="1340768"/>
            <a:ext cx="8352928" cy="3733800"/>
          </a:xfrm>
          <a:prstGeom prst="rect">
            <a:avLst/>
          </a:prstGeom>
        </p:spPr>
        <p:txBody>
          <a:bodyPr/>
          <a:lstStyle>
            <a:lvl1pPr marL="342900" indent="-342900" algn="l" rtl="0" eaLnBrk="0" fontAlgn="base" hangingPunct="0">
              <a:spcBef>
                <a:spcPct val="30000"/>
              </a:spcBef>
              <a:spcAft>
                <a:spcPct val="0"/>
              </a:spcAft>
              <a:buChar char="•"/>
              <a:defRPr sz="3200">
                <a:solidFill>
                  <a:srgbClr val="2A196F"/>
                </a:solidFill>
                <a:latin typeface="+mn-lt"/>
                <a:ea typeface="MS PGothic" pitchFamily="34" charset="-128"/>
                <a:cs typeface="ＭＳ Ｐゴシック" charset="0"/>
              </a:defRPr>
            </a:lvl1pPr>
            <a:lvl2pPr marL="742950" indent="-285750" algn="l" rtl="0" eaLnBrk="0" fontAlgn="base" hangingPunct="0">
              <a:spcBef>
                <a:spcPct val="30000"/>
              </a:spcBef>
              <a:spcAft>
                <a:spcPct val="0"/>
              </a:spcAft>
              <a:buFont typeface="TUOS Stephenson" pitchFamily="18" charset="0"/>
              <a:buChar char="•"/>
              <a:defRPr sz="2800">
                <a:solidFill>
                  <a:srgbClr val="2A196F"/>
                </a:solidFill>
                <a:latin typeface="+mn-lt"/>
                <a:ea typeface="MS PGothic" pitchFamily="34" charset="-128"/>
              </a:defRPr>
            </a:lvl2pPr>
            <a:lvl3pPr marL="1143000" indent="-228600" algn="l" rtl="0" eaLnBrk="0" fontAlgn="base" hangingPunct="0">
              <a:spcBef>
                <a:spcPct val="20000"/>
              </a:spcBef>
              <a:spcAft>
                <a:spcPct val="0"/>
              </a:spcAft>
              <a:defRPr sz="2400">
                <a:solidFill>
                  <a:srgbClr val="2A196F"/>
                </a:solidFill>
                <a:latin typeface="+mn-lt"/>
                <a:ea typeface="MS PGothic" pitchFamily="34" charset="-128"/>
              </a:defRPr>
            </a:lvl3pPr>
            <a:lvl4pPr marL="1600200" indent="-228600" algn="l" rtl="0" eaLnBrk="0" fontAlgn="base" hangingPunct="0">
              <a:lnSpc>
                <a:spcPct val="120000"/>
              </a:lnSpc>
              <a:spcBef>
                <a:spcPct val="20000"/>
              </a:spcBef>
              <a:spcAft>
                <a:spcPct val="0"/>
              </a:spcAft>
              <a:buFont typeface="TUOS Stephenson" pitchFamily="18" charset="0"/>
              <a:defRPr sz="1400">
                <a:solidFill>
                  <a:srgbClr val="2A196F"/>
                </a:solidFill>
                <a:latin typeface="+mn-lt"/>
                <a:ea typeface="MS PGothic" pitchFamily="34" charset="-128"/>
              </a:defRPr>
            </a:lvl4pPr>
            <a:lvl5pPr marL="2057400" indent="-228600" algn="l" rtl="0" eaLnBrk="0" fontAlgn="base" hangingPunct="0">
              <a:lnSpc>
                <a:spcPct val="140000"/>
              </a:lnSpc>
              <a:spcBef>
                <a:spcPct val="20000"/>
              </a:spcBef>
              <a:spcAft>
                <a:spcPct val="0"/>
              </a:spcAft>
              <a:buFont typeface="TUOS Stephenson" pitchFamily="18" charset="0"/>
              <a:buChar char="•"/>
              <a:defRPr sz="900">
                <a:solidFill>
                  <a:srgbClr val="2A196F"/>
                </a:solidFill>
                <a:latin typeface="+mn-lt"/>
                <a:ea typeface="MS PGothic" pitchFamily="34" charset="-128"/>
              </a:defRPr>
            </a:lvl5pPr>
            <a:lvl6pPr marL="25146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6pPr>
            <a:lvl7pPr marL="29718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7pPr>
            <a:lvl8pPr marL="34290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8pPr>
            <a:lvl9pPr marL="38862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9pPr>
          </a:lstStyle>
          <a:p>
            <a:pPr marL="0" indent="0">
              <a:buNone/>
            </a:pPr>
            <a:endParaRPr lang="en-GB" altLang="en-US" kern="0" dirty="0">
              <a:solidFill>
                <a:srgbClr val="0099FF"/>
              </a:solidFill>
            </a:endParaRPr>
          </a:p>
        </p:txBody>
      </p:sp>
      <p:sp>
        <p:nvSpPr>
          <p:cNvPr id="13" name="Rectangle 12">
            <a:extLst>
              <a:ext uri="{FF2B5EF4-FFF2-40B4-BE49-F238E27FC236}">
                <a16:creationId xmlns:a16="http://schemas.microsoft.com/office/drawing/2014/main" id="{1DBF8B8D-49A0-4DB2-940F-C6F21D278169}"/>
              </a:ext>
            </a:extLst>
          </p:cNvPr>
          <p:cNvSpPr/>
          <p:nvPr/>
        </p:nvSpPr>
        <p:spPr>
          <a:xfrm>
            <a:off x="395536" y="1034733"/>
            <a:ext cx="3816424" cy="954107"/>
          </a:xfrm>
          <a:prstGeom prst="rect">
            <a:avLst/>
          </a:prstGeom>
        </p:spPr>
        <p:txBody>
          <a:bodyPr wrap="square">
            <a:spAutoFit/>
          </a:bodyPr>
          <a:lstStyle/>
          <a:p>
            <a:pPr lvl="0">
              <a:spcAft>
                <a:spcPts val="0"/>
              </a:spcAft>
            </a:pPr>
            <a:r>
              <a:rPr lang="en-GB" sz="2800" dirty="0">
                <a:solidFill>
                  <a:srgbClr val="0099FF"/>
                </a:solidFill>
                <a:latin typeface="TUOS Blake" panose="020B0503040000020004" pitchFamily="34" charset="0"/>
                <a:ea typeface="SimSun" panose="02010600030101010101" pitchFamily="2" charset="-122"/>
              </a:rPr>
              <a:t>Predominantly positive emotional response</a:t>
            </a:r>
          </a:p>
        </p:txBody>
      </p:sp>
      <p:pic>
        <p:nvPicPr>
          <p:cNvPr id="6" name="Picture 5">
            <a:extLst>
              <a:ext uri="{FF2B5EF4-FFF2-40B4-BE49-F238E27FC236}">
                <a16:creationId xmlns:a16="http://schemas.microsoft.com/office/drawing/2014/main" id="{F21CD7AB-B64A-4AE3-9BD5-ED0BB50082AF}"/>
              </a:ext>
            </a:extLst>
          </p:cNvPr>
          <p:cNvPicPr>
            <a:picLocks noChangeAspect="1"/>
          </p:cNvPicPr>
          <p:nvPr/>
        </p:nvPicPr>
        <p:blipFill>
          <a:blip r:embed="rId3"/>
          <a:stretch>
            <a:fillRect/>
          </a:stretch>
        </p:blipFill>
        <p:spPr>
          <a:xfrm>
            <a:off x="4211960" y="1138808"/>
            <a:ext cx="2601838" cy="5098504"/>
          </a:xfrm>
          <a:prstGeom prst="rect">
            <a:avLst/>
          </a:prstGeom>
        </p:spPr>
      </p:pic>
    </p:spTree>
    <p:extLst>
      <p:ext uri="{BB962C8B-B14F-4D97-AF65-F5344CB8AC3E}">
        <p14:creationId xmlns:p14="http://schemas.microsoft.com/office/powerpoint/2010/main" val="2344394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uos_ppt_template_white">
  <a:themeElements>
    <a:clrScheme name="">
      <a:dk1>
        <a:srgbClr val="00FFFF"/>
      </a:dk1>
      <a:lt1>
        <a:srgbClr val="FFFFFF"/>
      </a:lt1>
      <a:dk2>
        <a:srgbClr val="FFFF33"/>
      </a:dk2>
      <a:lt2>
        <a:srgbClr val="FCFBE3"/>
      </a:lt2>
      <a:accent1>
        <a:srgbClr val="FFFF00"/>
      </a:accent1>
      <a:accent2>
        <a:srgbClr val="B5B5B5"/>
      </a:accent2>
      <a:accent3>
        <a:srgbClr val="FFFFFF"/>
      </a:accent3>
      <a:accent4>
        <a:srgbClr val="00DADA"/>
      </a:accent4>
      <a:accent5>
        <a:srgbClr val="FFFFAA"/>
      </a:accent5>
      <a:accent6>
        <a:srgbClr val="A4A4A4"/>
      </a:accent6>
      <a:hlink>
        <a:srgbClr val="00B4F0"/>
      </a:hlink>
      <a:folHlink>
        <a:srgbClr val="FF00AE"/>
      </a:folHlink>
    </a:clrScheme>
    <a:fontScheme name="Default Design">
      <a:majorFont>
        <a:latin typeface="TUOS Stephenson"/>
        <a:ea typeface=""/>
        <a:cs typeface=""/>
      </a:majorFont>
      <a:minorFont>
        <a:latin typeface="TUOS Blak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UOS Stephenson" pitchFamily="-12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UOS Stephenson" pitchFamily="-128" charset="0"/>
          </a:defRPr>
        </a:defPPr>
      </a:lstStyle>
    </a:lnDef>
  </a:objectDefaults>
  <a:extraClrSchemeLst>
    <a:extraClrScheme>
      <a:clrScheme name="Default Design 1">
        <a:dk1>
          <a:srgbClr val="2A196F"/>
        </a:dk1>
        <a:lt1>
          <a:srgbClr val="F9FFA2"/>
        </a:lt1>
        <a:dk2>
          <a:srgbClr val="00B3EF"/>
        </a:dk2>
        <a:lt2>
          <a:srgbClr val="FCFBE3"/>
        </a:lt2>
        <a:accent1>
          <a:srgbClr val="FFFF00"/>
        </a:accent1>
        <a:accent2>
          <a:srgbClr val="B5B5B5"/>
        </a:accent2>
        <a:accent3>
          <a:srgbClr val="FBFFCE"/>
        </a:accent3>
        <a:accent4>
          <a:srgbClr val="22145E"/>
        </a:accent4>
        <a:accent5>
          <a:srgbClr val="FFFFAA"/>
        </a:accent5>
        <a:accent6>
          <a:srgbClr val="A4A4A4"/>
        </a:accent6>
        <a:hlink>
          <a:srgbClr val="00B4F0"/>
        </a:hlink>
        <a:folHlink>
          <a:srgbClr val="FF00A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Office Theme">
  <a:themeElements>
    <a:clrScheme name="2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2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FCFBE3"/>
    </a:dk1>
    <a:lt1>
      <a:srgbClr val="FFFFFF"/>
    </a:lt1>
    <a:dk2>
      <a:srgbClr val="336699"/>
    </a:dk2>
    <a:lt2>
      <a:srgbClr val="FFFF33"/>
    </a:lt2>
    <a:accent1>
      <a:srgbClr val="FFFF00"/>
    </a:accent1>
    <a:accent2>
      <a:srgbClr val="B5B5B5"/>
    </a:accent2>
    <a:accent3>
      <a:srgbClr val="ADB8CA"/>
    </a:accent3>
    <a:accent4>
      <a:srgbClr val="DADADA"/>
    </a:accent4>
    <a:accent5>
      <a:srgbClr val="FFFFAA"/>
    </a:accent5>
    <a:accent6>
      <a:srgbClr val="A4A4A4"/>
    </a:accent6>
    <a:hlink>
      <a:srgbClr val="00B4F0"/>
    </a:hlink>
    <a:folHlink>
      <a:srgbClr val="FF00AE"/>
    </a:folHlink>
  </a:clrScheme>
</a:themeOverride>
</file>

<file path=ppt/theme/themeOverride2.xml><?xml version="1.0" encoding="utf-8"?>
<a:themeOverride xmlns:a="http://schemas.openxmlformats.org/drawingml/2006/main">
  <a:clrScheme name="">
    <a:dk1>
      <a:srgbClr val="FFFFFF"/>
    </a:dk1>
    <a:lt1>
      <a:srgbClr val="FFFFFF"/>
    </a:lt1>
    <a:dk2>
      <a:srgbClr val="FFFF33"/>
    </a:dk2>
    <a:lt2>
      <a:srgbClr val="FCFBE3"/>
    </a:lt2>
    <a:accent1>
      <a:srgbClr val="FFFF00"/>
    </a:accent1>
    <a:accent2>
      <a:srgbClr val="B5B5B5"/>
    </a:accent2>
    <a:accent3>
      <a:srgbClr val="FFFFFF"/>
    </a:accent3>
    <a:accent4>
      <a:srgbClr val="DADADA"/>
    </a:accent4>
    <a:accent5>
      <a:srgbClr val="FFFFAA"/>
    </a:accent5>
    <a:accent6>
      <a:srgbClr val="A4A4A4"/>
    </a:accent6>
    <a:hlink>
      <a:srgbClr val="00B4F0"/>
    </a:hlink>
    <a:folHlink>
      <a:srgbClr val="FF00AE"/>
    </a:folHlink>
  </a:clrScheme>
</a:themeOverride>
</file>

<file path=docProps/app.xml><?xml version="1.0" encoding="utf-8"?>
<Properties xmlns="http://schemas.openxmlformats.org/officeDocument/2006/extended-properties" xmlns:vt="http://schemas.openxmlformats.org/officeDocument/2006/docPropsVTypes">
  <Template>tuos_ppt_template_white</Template>
  <TotalTime>4528</TotalTime>
  <Words>1220</Words>
  <Application>Microsoft Office PowerPoint</Application>
  <PresentationFormat>On-screen Show (4:3)</PresentationFormat>
  <Paragraphs>179</Paragraphs>
  <Slides>16</Slides>
  <Notes>16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Arial</vt:lpstr>
      <vt:lpstr>Calibri</vt:lpstr>
      <vt:lpstr>TUOS Blake</vt:lpstr>
      <vt:lpstr>TUOS Stephenson</vt:lpstr>
      <vt:lpstr>Wingdings</vt:lpstr>
      <vt:lpstr>tuos_ppt_template_white</vt:lpstr>
      <vt:lpstr>2_Office Theme</vt:lpstr>
      <vt:lpstr>Learner engagement with teacher-generated electronic formative feedback on EAP writing:  A multiple case study of international foundation students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Design team</Manager>
  <Company>Univeristy of Sheffield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University PowerPoint Template</dc:title>
  <dc:subject>PowerPoint template</dc:subject>
  <dc:creator>Admin</dc:creator>
  <cp:keywords>tuos, sheffield, university, powerpoint, ppt, template, i-d, 2005, white, dmc</cp:keywords>
  <dc:description>Please use this template for all your screen presentation requirements - adapting as necessary to the audience and facility in which it might be seen._x000d_
_x000d_
© 2005  The Univeristy of Sheffield</dc:description>
  <cp:lastModifiedBy>Caroline Fletcher</cp:lastModifiedBy>
  <cp:revision>453</cp:revision>
  <cp:lastPrinted>2018-09-14T18:23:32Z</cp:lastPrinted>
  <dcterms:created xsi:type="dcterms:W3CDTF">2011-12-13T16:55:01Z</dcterms:created>
  <dcterms:modified xsi:type="dcterms:W3CDTF">2019-07-27T12:29:38Z</dcterms:modified>
  <cp:category>Templates, identity</cp:category>
</cp:coreProperties>
</file>