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301" r:id="rId4"/>
    <p:sldId id="304" r:id="rId5"/>
    <p:sldId id="305" r:id="rId6"/>
    <p:sldId id="286" r:id="rId7"/>
    <p:sldId id="295" r:id="rId8"/>
    <p:sldId id="294" r:id="rId9"/>
    <p:sldId id="311" r:id="rId10"/>
    <p:sldId id="312" r:id="rId11"/>
    <p:sldId id="296" r:id="rId12"/>
    <p:sldId id="306" r:id="rId13"/>
    <p:sldId id="308" r:id="rId14"/>
    <p:sldId id="309" r:id="rId15"/>
    <p:sldId id="307" r:id="rId16"/>
    <p:sldId id="310" r:id="rId17"/>
    <p:sldId id="281" r:id="rId18"/>
    <p:sldId id="299" r:id="rId19"/>
    <p:sldId id="302" r:id="rId20"/>
  </p:sldIdLst>
  <p:sldSz cx="9144000" cy="6858000" type="screen4x3"/>
  <p:notesSz cx="6858000" cy="9144000"/>
  <p:defaultTextStyle>
    <a:lvl1pPr>
      <a:defRPr>
        <a:latin typeface="Constantia"/>
        <a:ea typeface="Constantia"/>
        <a:cs typeface="Constantia"/>
        <a:sym typeface="Constantia"/>
      </a:defRPr>
    </a:lvl1pPr>
    <a:lvl2pPr indent="457200">
      <a:defRPr>
        <a:latin typeface="Constantia"/>
        <a:ea typeface="Constantia"/>
        <a:cs typeface="Constantia"/>
        <a:sym typeface="Constantia"/>
      </a:defRPr>
    </a:lvl2pPr>
    <a:lvl3pPr indent="914400">
      <a:defRPr>
        <a:latin typeface="Constantia"/>
        <a:ea typeface="Constantia"/>
        <a:cs typeface="Constantia"/>
        <a:sym typeface="Constantia"/>
      </a:defRPr>
    </a:lvl3pPr>
    <a:lvl4pPr indent="1371600">
      <a:defRPr>
        <a:latin typeface="Constantia"/>
        <a:ea typeface="Constantia"/>
        <a:cs typeface="Constantia"/>
        <a:sym typeface="Constantia"/>
      </a:defRPr>
    </a:lvl4pPr>
    <a:lvl5pPr indent="1828800">
      <a:defRPr>
        <a:latin typeface="Constantia"/>
        <a:ea typeface="Constantia"/>
        <a:cs typeface="Constantia"/>
        <a:sym typeface="Constantia"/>
      </a:defRPr>
    </a:lvl5pPr>
    <a:lvl6pPr indent="2286000">
      <a:defRPr>
        <a:latin typeface="Constantia"/>
        <a:ea typeface="Constantia"/>
        <a:cs typeface="Constantia"/>
        <a:sym typeface="Constantia"/>
      </a:defRPr>
    </a:lvl6pPr>
    <a:lvl7pPr indent="2743200">
      <a:defRPr>
        <a:latin typeface="Constantia"/>
        <a:ea typeface="Constantia"/>
        <a:cs typeface="Constantia"/>
        <a:sym typeface="Constantia"/>
      </a:defRPr>
    </a:lvl7pPr>
    <a:lvl8pPr indent="3200400">
      <a:defRPr>
        <a:latin typeface="Constantia"/>
        <a:ea typeface="Constantia"/>
        <a:cs typeface="Constantia"/>
        <a:sym typeface="Constantia"/>
      </a:defRPr>
    </a:lvl8pPr>
    <a:lvl9pPr indent="3657600">
      <a:defRPr>
        <a:latin typeface="Constantia"/>
        <a:ea typeface="Constantia"/>
        <a:cs typeface="Constantia"/>
        <a:sym typeface="Constanti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onstantia"/>
          <a:ea typeface="Constantia"/>
          <a:cs typeface="Constanti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4EA"/>
          </a:solidFill>
        </a:fill>
      </a:tcStyle>
    </a:wholeTbl>
    <a:band2H>
      <a:tcTxStyle/>
      <a:tcStyle>
        <a:tcBdr/>
        <a:fill>
          <a:solidFill>
            <a:srgbClr val="E6EBF5"/>
          </a:solidFill>
        </a:fill>
      </a:tcStyle>
    </a:band2H>
    <a:firstCol>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F6FC6"/>
          </a:solidFill>
        </a:fill>
      </a:tcStyle>
    </a:firstCol>
    <a:la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F6FC6"/>
          </a:solidFill>
        </a:fill>
      </a:tcStyle>
    </a:lastRow>
    <a:fir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F6FC6"/>
          </a:solidFill>
        </a:fill>
      </a:tcStyle>
    </a:firstRow>
  </a:tblStyle>
  <a:tblStyle styleId="{C7B018BB-80A7-4F77-B60F-C8B233D01FF8}" styleName="">
    <a:tblBg/>
    <a:wholeTbl>
      <a:tcTxStyle b="on" i="on">
        <a:font>
          <a:latin typeface="Constantia"/>
          <a:ea typeface="Constantia"/>
          <a:cs typeface="Constanti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EEF1"/>
          </a:solidFill>
        </a:fill>
      </a:tcStyle>
    </a:wholeTbl>
    <a:band2H>
      <a:tcTxStyle/>
      <a:tcStyle>
        <a:tcBdr/>
        <a:fill>
          <a:solidFill>
            <a:srgbClr val="E6F6F8"/>
          </a:solidFill>
        </a:fill>
      </a:tcStyle>
    </a:band2H>
    <a:firstCol>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BD0D9"/>
          </a:solidFill>
        </a:fill>
      </a:tcStyle>
    </a:firstCol>
    <a:la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BD0D9"/>
          </a:solidFill>
        </a:fill>
      </a:tcStyle>
    </a:lastRow>
    <a:fir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BD0D9"/>
          </a:solidFill>
        </a:fill>
      </a:tcStyle>
    </a:firstRow>
  </a:tblStyle>
  <a:tblStyle styleId="{EEE7283C-3CF3-47DC-8721-378D4A62B228}" styleName="">
    <a:tblBg/>
    <a:wholeTbl>
      <a:tcTxStyle b="on" i="on">
        <a:font>
          <a:latin typeface="Constantia"/>
          <a:ea typeface="Constantia"/>
          <a:cs typeface="Constanti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9CE"/>
          </a:solidFill>
        </a:fill>
      </a:tcStyle>
    </a:wholeTbl>
    <a:band2H>
      <a:tcTxStyle/>
      <a:tcStyle>
        <a:tcBdr/>
        <a:fill>
          <a:solidFill>
            <a:srgbClr val="F0F4E8"/>
          </a:solidFill>
        </a:fill>
      </a:tcStyle>
    </a:band2H>
    <a:firstCol>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C249"/>
          </a:solidFill>
        </a:fill>
      </a:tcStyle>
    </a:firstCol>
    <a:la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C249"/>
          </a:solidFill>
        </a:fill>
      </a:tcStyle>
    </a:lastRow>
    <a:fir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C249"/>
          </a:solidFill>
        </a:fill>
      </a:tcStyle>
    </a:firstRow>
  </a:tblStyle>
  <a:tblStyle styleId="{CF821DB8-F4EB-4A41-A1BA-3FCAFE7338EE}" styleName="">
    <a:tblBg/>
    <a:wholeTbl>
      <a:tcTxStyle b="on" i="on">
        <a:font>
          <a:latin typeface="Constantia"/>
          <a:ea typeface="Constantia"/>
          <a:cs typeface="Constanti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onstantia"/>
          <a:ea typeface="Constantia"/>
          <a:cs typeface="Constanti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F6FC6"/>
          </a:solidFill>
        </a:fill>
      </a:tcStyle>
    </a:firstCol>
    <a:lastRow>
      <a:tcTxStyle b="on" i="on">
        <a:font>
          <a:latin typeface="Constantia"/>
          <a:ea typeface="Constantia"/>
          <a:cs typeface="Constantia"/>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onstantia"/>
          <a:ea typeface="Constantia"/>
          <a:cs typeface="Constantia"/>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F6FC6"/>
          </a:solidFill>
        </a:fill>
      </a:tcStyle>
    </a:firstRow>
  </a:tblStyle>
  <a:tblStyle styleId="{33BA23B1-9221-436E-865A-0063620EA4FD}" styleName="">
    <a:tblBg/>
    <a:wholeTbl>
      <a:tcTxStyle b="on" i="on">
        <a:font>
          <a:latin typeface="Constantia"/>
          <a:ea typeface="Constantia"/>
          <a:cs typeface="Constanti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onstantia"/>
          <a:ea typeface="Constantia"/>
          <a:cs typeface="Constanti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onstantia"/>
          <a:ea typeface="Constantia"/>
          <a:cs typeface="Constanti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onstantia"/>
          <a:ea typeface="Constantia"/>
          <a:cs typeface="Constantia"/>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onstantia"/>
          <a:ea typeface="Constantia"/>
          <a:cs typeface="Constanti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7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fsg01.campus.gla.ac.uk\SSD_Dept_Data_D\MLC\MLCPublic\EFL\In-sessional\ASBS\Advancing%20English%20for%20Business%20-%20Speaking\Course%20monitoring\Student%20feedback\Cycle%201-5%20feedback.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fsg01.campus.gla.ac.uk\SSD_Dept_Data_D\MLC\MLCPublic\EFL\In-sessional\ASBS\Advancing%20English%20for%20Business%20-%20Speaking\Course%20monitoring\Student%20feedback\Cycle%201-5%20feedbac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fsg01.campus.gla.ac.uk\SSD_Dept_Data_D\MLC\MLCPublic\EFL\In-sessional\ASBS\Advancing%20English%20for%20Business%20-%20Speaking\Course%20monitoring\Student%20feedback\Cycle%201-5%20feedback.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m76u\Dropbox\Research%20Presentation%20Publication\Presentation\2017%20Edinburgh%20BALEAP\Cycle%201-5%20feedback.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bm76u\Dropbox\Research%20Presentation%20Publication\Presentation\2017%20Edinburgh%20BALEAP\Cycle%201-5%20feedbac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'Raw data'!$F$67:$F$70</c:f>
              <c:strCache>
                <c:ptCount val="4"/>
                <c:pt idx="0">
                  <c:v>None</c:v>
                </c:pt>
                <c:pt idx="1">
                  <c:v>For work</c:v>
                </c:pt>
                <c:pt idx="2">
                  <c:v>For presessional</c:v>
                </c:pt>
                <c:pt idx="3">
                  <c:v>For undisclosed reason</c:v>
                </c:pt>
              </c:strCache>
            </c:strRef>
          </c:cat>
          <c:val>
            <c:numRef>
              <c:f>'Raw data'!$G$67:$G$70</c:f>
              <c:numCache>
                <c:formatCode>General</c:formatCode>
                <c:ptCount val="4"/>
                <c:pt idx="0">
                  <c:v>30</c:v>
                </c:pt>
                <c:pt idx="1">
                  <c:v>2</c:v>
                </c:pt>
                <c:pt idx="2">
                  <c:v>4</c:v>
                </c:pt>
                <c:pt idx="3">
                  <c:v>6</c:v>
                </c:pt>
              </c:numCache>
            </c:numRef>
          </c:val>
          <c:extLst>
            <c:ext xmlns:c16="http://schemas.microsoft.com/office/drawing/2014/chart" uri="{C3380CC4-5D6E-409C-BE32-E72D297353CC}">
              <c16:uniqueId val="{00000000-6AD5-4EDB-A656-6571D80DC466}"/>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'Raw data'!$F$72:$F$74</c:f>
              <c:strCache>
                <c:ptCount val="3"/>
                <c:pt idx="0">
                  <c:v>Yes</c:v>
                </c:pt>
                <c:pt idx="1">
                  <c:v>No</c:v>
                </c:pt>
                <c:pt idx="2">
                  <c:v>Maybe</c:v>
                </c:pt>
              </c:strCache>
            </c:strRef>
          </c:cat>
          <c:val>
            <c:numRef>
              <c:f>'Raw data'!$G$72:$G$74</c:f>
              <c:numCache>
                <c:formatCode>General</c:formatCode>
                <c:ptCount val="3"/>
                <c:pt idx="0">
                  <c:v>23</c:v>
                </c:pt>
                <c:pt idx="1">
                  <c:v>19</c:v>
                </c:pt>
                <c:pt idx="2">
                  <c:v>2</c:v>
                </c:pt>
              </c:numCache>
            </c:numRef>
          </c:val>
          <c:extLst>
            <c:ext xmlns:c16="http://schemas.microsoft.com/office/drawing/2014/chart" uri="{C3380CC4-5D6E-409C-BE32-E72D297353CC}">
              <c16:uniqueId val="{00000000-C426-46D4-80DB-A73E669F6AC2}"/>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'Raw data'!$F$77:$F$79</c:f>
              <c:strCache>
                <c:ptCount val="3"/>
                <c:pt idx="0">
                  <c:v>Yes</c:v>
                </c:pt>
                <c:pt idx="1">
                  <c:v>No</c:v>
                </c:pt>
                <c:pt idx="2">
                  <c:v>It depends</c:v>
                </c:pt>
              </c:strCache>
            </c:strRef>
          </c:cat>
          <c:val>
            <c:numRef>
              <c:f>'Raw data'!$G$77:$G$79</c:f>
              <c:numCache>
                <c:formatCode>General</c:formatCode>
                <c:ptCount val="3"/>
                <c:pt idx="0">
                  <c:v>39</c:v>
                </c:pt>
                <c:pt idx="1">
                  <c:v>1</c:v>
                </c:pt>
                <c:pt idx="2">
                  <c:v>7</c:v>
                </c:pt>
              </c:numCache>
            </c:numRef>
          </c:val>
          <c:extLst>
            <c:ext xmlns:c16="http://schemas.microsoft.com/office/drawing/2014/chart" uri="{C3380CC4-5D6E-409C-BE32-E72D297353CC}">
              <c16:uniqueId val="{00000000-EDAD-4AB9-B4D6-9B3AE53B126A}"/>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'For presentation'!$P$4</c:f>
              <c:strCache>
                <c:ptCount val="1"/>
                <c:pt idx="0">
                  <c:v>This course has not helped my progress.</c:v>
                </c:pt>
              </c:strCache>
            </c:strRef>
          </c:tx>
          <c:spPr>
            <a:solidFill>
              <a:srgbClr val="FF0000"/>
            </a:solidFill>
            <a:ln w="25400" cap="flat" cmpd="sng" algn="ctr">
              <a:solidFill>
                <a:schemeClr val="tx1"/>
              </a:solidFill>
              <a:prstDash val="solid"/>
            </a:ln>
            <a:effectLst/>
          </c:spPr>
          <c:invertIfNegative val="0"/>
          <c:cat>
            <c:strRef>
              <c:f>'For presentation'!$O$5:$O$10</c:f>
              <c:strCache>
                <c:ptCount val="6"/>
                <c:pt idx="0">
                  <c:v>to be more confident</c:v>
                </c:pt>
                <c:pt idx="1">
                  <c:v>to choose academic texts</c:v>
                </c:pt>
                <c:pt idx="2">
                  <c:v>to understand academic texts</c:v>
                </c:pt>
                <c:pt idx="3">
                  <c:v>to analyse academic texts</c:v>
                </c:pt>
                <c:pt idx="4">
                  <c:v>to talk about academic texts</c:v>
                </c:pt>
                <c:pt idx="5">
                  <c:v>to interact with others in an academic environment</c:v>
                </c:pt>
              </c:strCache>
            </c:strRef>
          </c:cat>
          <c:val>
            <c:numRef>
              <c:f>'For presentation'!$P$5:$P$10</c:f>
              <c:numCache>
                <c:formatCode>0%</c:formatCode>
                <c:ptCount val="6"/>
                <c:pt idx="0">
                  <c:v>4.0500000000000001E-2</c:v>
                </c:pt>
                <c:pt idx="1">
                  <c:v>4.0500000000000001E-2</c:v>
                </c:pt>
                <c:pt idx="2">
                  <c:v>4.0500000000000001E-2</c:v>
                </c:pt>
                <c:pt idx="3">
                  <c:v>2.7E-2</c:v>
                </c:pt>
                <c:pt idx="4">
                  <c:v>2.7E-2</c:v>
                </c:pt>
                <c:pt idx="5">
                  <c:v>1.35E-2</c:v>
                </c:pt>
              </c:numCache>
            </c:numRef>
          </c:val>
          <c:extLst>
            <c:ext xmlns:c16="http://schemas.microsoft.com/office/drawing/2014/chart" uri="{C3380CC4-5D6E-409C-BE32-E72D297353CC}">
              <c16:uniqueId val="{00000000-B923-425B-9EB1-637F9919976F}"/>
            </c:ext>
          </c:extLst>
        </c:ser>
        <c:ser>
          <c:idx val="1"/>
          <c:order val="1"/>
          <c:tx>
            <c:strRef>
              <c:f>'For presentation'!$Q$4</c:f>
              <c:strCache>
                <c:ptCount val="1"/>
                <c:pt idx="0">
                  <c:v>I have made slow progress.</c:v>
                </c:pt>
              </c:strCache>
            </c:strRef>
          </c:tx>
          <c:spPr>
            <a:solidFill>
              <a:srgbClr val="FFFF00"/>
            </a:solidFill>
            <a:ln w="25400" cap="flat" cmpd="sng" algn="ctr">
              <a:solidFill>
                <a:schemeClr val="tx1"/>
              </a:solidFill>
              <a:prstDash val="solid"/>
            </a:ln>
            <a:effectLst/>
          </c:spPr>
          <c:invertIfNegative val="0"/>
          <c:cat>
            <c:strRef>
              <c:f>'For presentation'!$O$5:$O$10</c:f>
              <c:strCache>
                <c:ptCount val="6"/>
                <c:pt idx="0">
                  <c:v>to be more confident</c:v>
                </c:pt>
                <c:pt idx="1">
                  <c:v>to choose academic texts</c:v>
                </c:pt>
                <c:pt idx="2">
                  <c:v>to understand academic texts</c:v>
                </c:pt>
                <c:pt idx="3">
                  <c:v>to analyse academic texts</c:v>
                </c:pt>
                <c:pt idx="4">
                  <c:v>to talk about academic texts</c:v>
                </c:pt>
                <c:pt idx="5">
                  <c:v>to interact with others in an academic environment</c:v>
                </c:pt>
              </c:strCache>
            </c:strRef>
          </c:cat>
          <c:val>
            <c:numRef>
              <c:f>'For presentation'!$Q$5:$Q$10</c:f>
              <c:numCache>
                <c:formatCode>0%</c:formatCode>
                <c:ptCount val="6"/>
                <c:pt idx="0">
                  <c:v>6.7599999999999993E-2</c:v>
                </c:pt>
                <c:pt idx="1">
                  <c:v>6.7599999999999993E-2</c:v>
                </c:pt>
                <c:pt idx="2">
                  <c:v>5.4100000000000002E-2</c:v>
                </c:pt>
                <c:pt idx="3">
                  <c:v>0.1216</c:v>
                </c:pt>
                <c:pt idx="4">
                  <c:v>8.1100000000000005E-2</c:v>
                </c:pt>
                <c:pt idx="5">
                  <c:v>9.4600000000000004E-2</c:v>
                </c:pt>
              </c:numCache>
            </c:numRef>
          </c:val>
          <c:extLst>
            <c:ext xmlns:c16="http://schemas.microsoft.com/office/drawing/2014/chart" uri="{C3380CC4-5D6E-409C-BE32-E72D297353CC}">
              <c16:uniqueId val="{00000001-B923-425B-9EB1-637F9919976F}"/>
            </c:ext>
          </c:extLst>
        </c:ser>
        <c:ser>
          <c:idx val="2"/>
          <c:order val="2"/>
          <c:tx>
            <c:strRef>
              <c:f>'For presentation'!$R$4</c:f>
              <c:strCache>
                <c:ptCount val="1"/>
                <c:pt idx="0">
                  <c:v>I have made OK progress.</c:v>
                </c:pt>
              </c:strCache>
            </c:strRef>
          </c:tx>
          <c:spPr>
            <a:solidFill>
              <a:srgbClr val="92D050"/>
            </a:solidFill>
            <a:ln w="25400" cap="flat" cmpd="sng" algn="ctr">
              <a:solidFill>
                <a:schemeClr val="tx1"/>
              </a:solidFill>
              <a:prstDash val="solid"/>
            </a:ln>
            <a:effectLst/>
          </c:spPr>
          <c:invertIfNegative val="0"/>
          <c:cat>
            <c:strRef>
              <c:f>'For presentation'!$O$5:$O$10</c:f>
              <c:strCache>
                <c:ptCount val="6"/>
                <c:pt idx="0">
                  <c:v>to be more confident</c:v>
                </c:pt>
                <c:pt idx="1">
                  <c:v>to choose academic texts</c:v>
                </c:pt>
                <c:pt idx="2">
                  <c:v>to understand academic texts</c:v>
                </c:pt>
                <c:pt idx="3">
                  <c:v>to analyse academic texts</c:v>
                </c:pt>
                <c:pt idx="4">
                  <c:v>to talk about academic texts</c:v>
                </c:pt>
                <c:pt idx="5">
                  <c:v>to interact with others in an academic environment</c:v>
                </c:pt>
              </c:strCache>
            </c:strRef>
          </c:cat>
          <c:val>
            <c:numRef>
              <c:f>'For presentation'!$R$5:$R$10</c:f>
              <c:numCache>
                <c:formatCode>0%</c:formatCode>
                <c:ptCount val="6"/>
                <c:pt idx="0">
                  <c:v>0.55410000000000004</c:v>
                </c:pt>
                <c:pt idx="1">
                  <c:v>0.54049999999999998</c:v>
                </c:pt>
                <c:pt idx="2">
                  <c:v>0.56759999999999999</c:v>
                </c:pt>
                <c:pt idx="3">
                  <c:v>0.51349999999999996</c:v>
                </c:pt>
                <c:pt idx="4">
                  <c:v>0.52700000000000002</c:v>
                </c:pt>
                <c:pt idx="5">
                  <c:v>0.39190000000000003</c:v>
                </c:pt>
              </c:numCache>
            </c:numRef>
          </c:val>
          <c:extLst>
            <c:ext xmlns:c16="http://schemas.microsoft.com/office/drawing/2014/chart" uri="{C3380CC4-5D6E-409C-BE32-E72D297353CC}">
              <c16:uniqueId val="{00000002-B923-425B-9EB1-637F9919976F}"/>
            </c:ext>
          </c:extLst>
        </c:ser>
        <c:ser>
          <c:idx val="3"/>
          <c:order val="3"/>
          <c:tx>
            <c:strRef>
              <c:f>'For presentation'!$S$4</c:f>
              <c:strCache>
                <c:ptCount val="1"/>
                <c:pt idx="0">
                  <c:v>I have made good progress.</c:v>
                </c:pt>
              </c:strCache>
            </c:strRef>
          </c:tx>
          <c:spPr>
            <a:solidFill>
              <a:srgbClr val="00B050"/>
            </a:solidFill>
            <a:ln w="25400" cap="flat" cmpd="sng" algn="ctr">
              <a:solidFill>
                <a:schemeClr val="tx1"/>
              </a:solidFill>
              <a:prstDash val="solid"/>
            </a:ln>
            <a:effectLst/>
          </c:spPr>
          <c:invertIfNegative val="0"/>
          <c:cat>
            <c:strRef>
              <c:f>'For presentation'!$O$5:$O$10</c:f>
              <c:strCache>
                <c:ptCount val="6"/>
                <c:pt idx="0">
                  <c:v>to be more confident</c:v>
                </c:pt>
                <c:pt idx="1">
                  <c:v>to choose academic texts</c:v>
                </c:pt>
                <c:pt idx="2">
                  <c:v>to understand academic texts</c:v>
                </c:pt>
                <c:pt idx="3">
                  <c:v>to analyse academic texts</c:v>
                </c:pt>
                <c:pt idx="4">
                  <c:v>to talk about academic texts</c:v>
                </c:pt>
                <c:pt idx="5">
                  <c:v>to interact with others in an academic environment</c:v>
                </c:pt>
              </c:strCache>
            </c:strRef>
          </c:cat>
          <c:val>
            <c:numRef>
              <c:f>'For presentation'!$S$5:$S$10</c:f>
              <c:numCache>
                <c:formatCode>0%</c:formatCode>
                <c:ptCount val="6"/>
                <c:pt idx="0">
                  <c:v>0.33779999999999999</c:v>
                </c:pt>
                <c:pt idx="1">
                  <c:v>0.35139999999999999</c:v>
                </c:pt>
                <c:pt idx="2">
                  <c:v>0.33779999999999999</c:v>
                </c:pt>
                <c:pt idx="3">
                  <c:v>0.33779999999999999</c:v>
                </c:pt>
                <c:pt idx="4">
                  <c:v>0.3649</c:v>
                </c:pt>
                <c:pt idx="5">
                  <c:v>0.5</c:v>
                </c:pt>
              </c:numCache>
            </c:numRef>
          </c:val>
          <c:extLst>
            <c:ext xmlns:c16="http://schemas.microsoft.com/office/drawing/2014/chart" uri="{C3380CC4-5D6E-409C-BE32-E72D297353CC}">
              <c16:uniqueId val="{00000003-B923-425B-9EB1-637F9919976F}"/>
            </c:ext>
          </c:extLst>
        </c:ser>
        <c:dLbls>
          <c:showLegendKey val="0"/>
          <c:showVal val="0"/>
          <c:showCatName val="0"/>
          <c:showSerName val="0"/>
          <c:showPercent val="0"/>
          <c:showBubbleSize val="0"/>
        </c:dLbls>
        <c:gapWidth val="150"/>
        <c:axId val="67405696"/>
        <c:axId val="67458176"/>
      </c:barChart>
      <c:catAx>
        <c:axId val="67405696"/>
        <c:scaling>
          <c:orientation val="minMax"/>
        </c:scaling>
        <c:delete val="0"/>
        <c:axPos val="b"/>
        <c:numFmt formatCode="General" sourceLinked="0"/>
        <c:majorTickMark val="out"/>
        <c:minorTickMark val="none"/>
        <c:tickLblPos val="nextTo"/>
        <c:crossAx val="67458176"/>
        <c:crosses val="autoZero"/>
        <c:auto val="1"/>
        <c:lblAlgn val="ctr"/>
        <c:lblOffset val="100"/>
        <c:noMultiLvlLbl val="0"/>
      </c:catAx>
      <c:valAx>
        <c:axId val="67458176"/>
        <c:scaling>
          <c:orientation val="minMax"/>
        </c:scaling>
        <c:delete val="0"/>
        <c:axPos val="l"/>
        <c:majorGridlines/>
        <c:numFmt formatCode="0%" sourceLinked="1"/>
        <c:majorTickMark val="out"/>
        <c:minorTickMark val="none"/>
        <c:tickLblPos val="nextTo"/>
        <c:crossAx val="67405696"/>
        <c:crosses val="autoZero"/>
        <c:crossBetween val="between"/>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'For presentation'!$V$4</c:f>
              <c:strCache>
                <c:ptCount val="1"/>
                <c:pt idx="0">
                  <c:v>This course has not helped my progress.</c:v>
                </c:pt>
              </c:strCache>
            </c:strRef>
          </c:tx>
          <c:spPr>
            <a:solidFill>
              <a:srgbClr val="FF0000"/>
            </a:solidFill>
            <a:ln>
              <a:solidFill>
                <a:schemeClr val="tx1"/>
              </a:solidFill>
            </a:ln>
          </c:spPr>
          <c:invertIfNegative val="0"/>
          <c:cat>
            <c:strRef>
              <c:f>'For presentation'!$U$5:$U$8</c:f>
              <c:strCache>
                <c:ptCount val="4"/>
                <c:pt idx="0">
                  <c:v>to understand your strengths</c:v>
                </c:pt>
                <c:pt idx="1">
                  <c:v>to understand your weaknesses</c:v>
                </c:pt>
                <c:pt idx="2">
                  <c:v>to plan to improve</c:v>
                </c:pt>
                <c:pt idx="3">
                  <c:v>to reflect</c:v>
                </c:pt>
              </c:strCache>
            </c:strRef>
          </c:cat>
          <c:val>
            <c:numRef>
              <c:f>'For presentation'!$V$5:$V$8</c:f>
              <c:numCache>
                <c:formatCode>0%</c:formatCode>
                <c:ptCount val="4"/>
                <c:pt idx="0">
                  <c:v>2.7400000000000001E-2</c:v>
                </c:pt>
                <c:pt idx="1">
                  <c:v>2.7E-2</c:v>
                </c:pt>
                <c:pt idx="2">
                  <c:v>2.7E-2</c:v>
                </c:pt>
                <c:pt idx="3">
                  <c:v>2.7E-2</c:v>
                </c:pt>
              </c:numCache>
            </c:numRef>
          </c:val>
          <c:extLst>
            <c:ext xmlns:c16="http://schemas.microsoft.com/office/drawing/2014/chart" uri="{C3380CC4-5D6E-409C-BE32-E72D297353CC}">
              <c16:uniqueId val="{00000000-91F5-4C7F-9FA0-0D2BA3342D37}"/>
            </c:ext>
          </c:extLst>
        </c:ser>
        <c:ser>
          <c:idx val="1"/>
          <c:order val="1"/>
          <c:tx>
            <c:strRef>
              <c:f>'For presentation'!$W$4</c:f>
              <c:strCache>
                <c:ptCount val="1"/>
                <c:pt idx="0">
                  <c:v>I have made slow progress.</c:v>
                </c:pt>
              </c:strCache>
            </c:strRef>
          </c:tx>
          <c:spPr>
            <a:solidFill>
              <a:srgbClr val="FFFF00"/>
            </a:solidFill>
            <a:ln>
              <a:solidFill>
                <a:schemeClr val="tx1"/>
              </a:solidFill>
            </a:ln>
          </c:spPr>
          <c:invertIfNegative val="0"/>
          <c:cat>
            <c:strRef>
              <c:f>'For presentation'!$U$5:$U$8</c:f>
              <c:strCache>
                <c:ptCount val="4"/>
                <c:pt idx="0">
                  <c:v>to understand your strengths</c:v>
                </c:pt>
                <c:pt idx="1">
                  <c:v>to understand your weaknesses</c:v>
                </c:pt>
                <c:pt idx="2">
                  <c:v>to plan to improve</c:v>
                </c:pt>
                <c:pt idx="3">
                  <c:v>to reflect</c:v>
                </c:pt>
              </c:strCache>
            </c:strRef>
          </c:cat>
          <c:val>
            <c:numRef>
              <c:f>'For presentation'!$W$5:$W$8</c:f>
              <c:numCache>
                <c:formatCode>0%</c:formatCode>
                <c:ptCount val="4"/>
                <c:pt idx="0">
                  <c:v>8.2199999999999995E-2</c:v>
                </c:pt>
                <c:pt idx="1">
                  <c:v>2.7E-2</c:v>
                </c:pt>
                <c:pt idx="2">
                  <c:v>9.4600000000000004E-2</c:v>
                </c:pt>
                <c:pt idx="3">
                  <c:v>5.4100000000000002E-2</c:v>
                </c:pt>
              </c:numCache>
            </c:numRef>
          </c:val>
          <c:extLst>
            <c:ext xmlns:c16="http://schemas.microsoft.com/office/drawing/2014/chart" uri="{C3380CC4-5D6E-409C-BE32-E72D297353CC}">
              <c16:uniqueId val="{00000001-91F5-4C7F-9FA0-0D2BA3342D37}"/>
            </c:ext>
          </c:extLst>
        </c:ser>
        <c:ser>
          <c:idx val="2"/>
          <c:order val="2"/>
          <c:tx>
            <c:strRef>
              <c:f>'For presentation'!$X$4</c:f>
              <c:strCache>
                <c:ptCount val="1"/>
                <c:pt idx="0">
                  <c:v>I have made OK progress.</c:v>
                </c:pt>
              </c:strCache>
            </c:strRef>
          </c:tx>
          <c:spPr>
            <a:solidFill>
              <a:srgbClr val="92D050"/>
            </a:solidFill>
            <a:ln>
              <a:solidFill>
                <a:schemeClr val="tx1"/>
              </a:solidFill>
            </a:ln>
          </c:spPr>
          <c:invertIfNegative val="0"/>
          <c:cat>
            <c:strRef>
              <c:f>'For presentation'!$U$5:$U$8</c:f>
              <c:strCache>
                <c:ptCount val="4"/>
                <c:pt idx="0">
                  <c:v>to understand your strengths</c:v>
                </c:pt>
                <c:pt idx="1">
                  <c:v>to understand your weaknesses</c:v>
                </c:pt>
                <c:pt idx="2">
                  <c:v>to plan to improve</c:v>
                </c:pt>
                <c:pt idx="3">
                  <c:v>to reflect</c:v>
                </c:pt>
              </c:strCache>
            </c:strRef>
          </c:cat>
          <c:val>
            <c:numRef>
              <c:f>'For presentation'!$X$5:$X$8</c:f>
              <c:numCache>
                <c:formatCode>0%</c:formatCode>
                <c:ptCount val="4"/>
                <c:pt idx="0">
                  <c:v>0.50680000000000003</c:v>
                </c:pt>
                <c:pt idx="1">
                  <c:v>0.47299999999999998</c:v>
                </c:pt>
                <c:pt idx="2">
                  <c:v>0.3649</c:v>
                </c:pt>
                <c:pt idx="3">
                  <c:v>0.41889999999999999</c:v>
                </c:pt>
              </c:numCache>
            </c:numRef>
          </c:val>
          <c:extLst>
            <c:ext xmlns:c16="http://schemas.microsoft.com/office/drawing/2014/chart" uri="{C3380CC4-5D6E-409C-BE32-E72D297353CC}">
              <c16:uniqueId val="{00000002-91F5-4C7F-9FA0-0D2BA3342D37}"/>
            </c:ext>
          </c:extLst>
        </c:ser>
        <c:ser>
          <c:idx val="3"/>
          <c:order val="3"/>
          <c:tx>
            <c:strRef>
              <c:f>'For presentation'!$Y$4</c:f>
              <c:strCache>
                <c:ptCount val="1"/>
                <c:pt idx="0">
                  <c:v>I have made good progress.</c:v>
                </c:pt>
              </c:strCache>
            </c:strRef>
          </c:tx>
          <c:spPr>
            <a:solidFill>
              <a:srgbClr val="00B050"/>
            </a:solidFill>
            <a:ln>
              <a:solidFill>
                <a:schemeClr val="tx1"/>
              </a:solidFill>
            </a:ln>
          </c:spPr>
          <c:invertIfNegative val="0"/>
          <c:cat>
            <c:strRef>
              <c:f>'For presentation'!$U$5:$U$8</c:f>
              <c:strCache>
                <c:ptCount val="4"/>
                <c:pt idx="0">
                  <c:v>to understand your strengths</c:v>
                </c:pt>
                <c:pt idx="1">
                  <c:v>to understand your weaknesses</c:v>
                </c:pt>
                <c:pt idx="2">
                  <c:v>to plan to improve</c:v>
                </c:pt>
                <c:pt idx="3">
                  <c:v>to reflect</c:v>
                </c:pt>
              </c:strCache>
            </c:strRef>
          </c:cat>
          <c:val>
            <c:numRef>
              <c:f>'For presentation'!$Y$5:$Y$8</c:f>
              <c:numCache>
                <c:formatCode>0%</c:formatCode>
                <c:ptCount val="4"/>
                <c:pt idx="0">
                  <c:v>0.3836</c:v>
                </c:pt>
                <c:pt idx="1">
                  <c:v>0.47299999999999998</c:v>
                </c:pt>
                <c:pt idx="2">
                  <c:v>0.51349999999999996</c:v>
                </c:pt>
                <c:pt idx="3">
                  <c:v>0.5</c:v>
                </c:pt>
              </c:numCache>
            </c:numRef>
          </c:val>
          <c:extLst>
            <c:ext xmlns:c16="http://schemas.microsoft.com/office/drawing/2014/chart" uri="{C3380CC4-5D6E-409C-BE32-E72D297353CC}">
              <c16:uniqueId val="{00000003-91F5-4C7F-9FA0-0D2BA3342D37}"/>
            </c:ext>
          </c:extLst>
        </c:ser>
        <c:dLbls>
          <c:showLegendKey val="0"/>
          <c:showVal val="0"/>
          <c:showCatName val="0"/>
          <c:showSerName val="0"/>
          <c:showPercent val="0"/>
          <c:showBubbleSize val="0"/>
        </c:dLbls>
        <c:gapWidth val="150"/>
        <c:axId val="67483136"/>
        <c:axId val="74715904"/>
      </c:barChart>
      <c:catAx>
        <c:axId val="67483136"/>
        <c:scaling>
          <c:orientation val="minMax"/>
        </c:scaling>
        <c:delete val="0"/>
        <c:axPos val="b"/>
        <c:numFmt formatCode="General" sourceLinked="0"/>
        <c:majorTickMark val="out"/>
        <c:minorTickMark val="none"/>
        <c:tickLblPos val="nextTo"/>
        <c:crossAx val="74715904"/>
        <c:crosses val="autoZero"/>
        <c:auto val="1"/>
        <c:lblAlgn val="ctr"/>
        <c:lblOffset val="100"/>
        <c:noMultiLvlLbl val="0"/>
      </c:catAx>
      <c:valAx>
        <c:axId val="74715904"/>
        <c:scaling>
          <c:orientation val="minMax"/>
        </c:scaling>
        <c:delete val="0"/>
        <c:axPos val="l"/>
        <c:majorGridlines/>
        <c:numFmt formatCode="0%" sourceLinked="1"/>
        <c:majorTickMark val="out"/>
        <c:minorTickMark val="none"/>
        <c:tickLblPos val="nextTo"/>
        <c:crossAx val="67483136"/>
        <c:crosses val="autoZero"/>
        <c:crossBetween val="between"/>
      </c:valAx>
    </c:plotArea>
    <c:legend>
      <c:legendPos val="r"/>
      <c:overlay val="0"/>
    </c:legend>
    <c:plotVisOnly val="1"/>
    <c:dispBlanksAs val="gap"/>
    <c:showDLblsOverMax val="0"/>
  </c:chart>
  <c:externalData r:id="rId1">
    <c:autoUpdate val="0"/>
  </c:externalData>
</c:chartSpace>
</file>

<file path=ppt/diagrams/_rels/data3.xml.rels><?xml version="1.0" encoding="UTF-8" standalone="yes"?>
<Relationships xmlns="http://schemas.openxmlformats.org/package/2006/relationships"><Relationship Id="rId1" Type="http://schemas.openxmlformats.org/officeDocument/2006/relationships/image" Target="../media/image12.jpg"/></Relationships>
</file>

<file path=ppt/diagrams/_rels/drawing3.xml.rels><?xml version="1.0" encoding="UTF-8" standalone="yes"?>
<Relationships xmlns="http://schemas.openxmlformats.org/package/2006/relationships"><Relationship Id="rId1"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5C22BB-D158-4426-A743-20D05105D97A}"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D8ECF063-6BDC-4A0F-9999-56EDD7105202}">
      <dgm:prSet phldrT="[Text]"/>
      <dgm:spPr/>
      <dgm:t>
        <a:bodyPr/>
        <a:lstStyle/>
        <a:p>
          <a:r>
            <a:rPr lang="en-GB" dirty="0" smtClean="0"/>
            <a:t>Preparation</a:t>
          </a:r>
          <a:endParaRPr lang="en-GB" dirty="0"/>
        </a:p>
      </dgm:t>
    </dgm:pt>
    <dgm:pt modelId="{226E92AB-27BA-475C-BC7D-D921261D4FB7}" type="parTrans" cxnId="{8AD53787-07B1-4C78-8B60-7477B55D1751}">
      <dgm:prSet/>
      <dgm:spPr/>
      <dgm:t>
        <a:bodyPr/>
        <a:lstStyle/>
        <a:p>
          <a:endParaRPr lang="en-GB"/>
        </a:p>
      </dgm:t>
    </dgm:pt>
    <dgm:pt modelId="{FCA11A16-3B56-4D33-B799-8AA6CC51F00E}" type="sibTrans" cxnId="{8AD53787-07B1-4C78-8B60-7477B55D1751}">
      <dgm:prSet/>
      <dgm:spPr/>
      <dgm:t>
        <a:bodyPr/>
        <a:lstStyle/>
        <a:p>
          <a:endParaRPr lang="en-GB"/>
        </a:p>
      </dgm:t>
    </dgm:pt>
    <dgm:pt modelId="{F35C70E7-DA10-4443-9EB1-4D6F72F21B87}">
      <dgm:prSet phldrT="[Text]"/>
      <dgm:spPr/>
      <dgm:t>
        <a:bodyPr/>
        <a:lstStyle/>
        <a:p>
          <a:r>
            <a:rPr lang="en-GB" dirty="0" smtClean="0"/>
            <a:t>Input</a:t>
          </a:r>
          <a:endParaRPr lang="en-GB" dirty="0"/>
        </a:p>
      </dgm:t>
    </dgm:pt>
    <dgm:pt modelId="{B904F986-F1E9-49D2-A639-19B1913B8E54}" type="parTrans" cxnId="{F8052088-CD17-43CF-AF2A-C984FB8A41F0}">
      <dgm:prSet/>
      <dgm:spPr/>
      <dgm:t>
        <a:bodyPr/>
        <a:lstStyle/>
        <a:p>
          <a:endParaRPr lang="en-GB"/>
        </a:p>
      </dgm:t>
    </dgm:pt>
    <dgm:pt modelId="{C48E7B05-79AD-400A-A2CA-E36E93057D58}" type="sibTrans" cxnId="{F8052088-CD17-43CF-AF2A-C984FB8A41F0}">
      <dgm:prSet/>
      <dgm:spPr/>
      <dgm:t>
        <a:bodyPr/>
        <a:lstStyle/>
        <a:p>
          <a:endParaRPr lang="en-GB"/>
        </a:p>
      </dgm:t>
    </dgm:pt>
    <dgm:pt modelId="{6FFA7DB8-0175-4C7F-A1EB-9A79BCFEB6D6}">
      <dgm:prSet phldrT="[Text]"/>
      <dgm:spPr/>
      <dgm:t>
        <a:bodyPr/>
        <a:lstStyle/>
        <a:p>
          <a:r>
            <a:rPr lang="en-GB" dirty="0" smtClean="0"/>
            <a:t>Reflection</a:t>
          </a:r>
          <a:endParaRPr lang="en-GB" dirty="0"/>
        </a:p>
      </dgm:t>
    </dgm:pt>
    <dgm:pt modelId="{C57A60CB-33DD-4586-B7E9-648D78D5B464}" type="parTrans" cxnId="{08CDCDF6-C5D9-43E2-B177-B5615E545C6D}">
      <dgm:prSet/>
      <dgm:spPr/>
      <dgm:t>
        <a:bodyPr/>
        <a:lstStyle/>
        <a:p>
          <a:endParaRPr lang="en-GB"/>
        </a:p>
      </dgm:t>
    </dgm:pt>
    <dgm:pt modelId="{387560B6-0A72-40E7-B06F-B5D5CBD2CD20}" type="sibTrans" cxnId="{08CDCDF6-C5D9-43E2-B177-B5615E545C6D}">
      <dgm:prSet/>
      <dgm:spPr/>
      <dgm:t>
        <a:bodyPr/>
        <a:lstStyle/>
        <a:p>
          <a:endParaRPr lang="en-GB"/>
        </a:p>
      </dgm:t>
    </dgm:pt>
    <dgm:pt modelId="{D5EED747-3E67-4791-80DB-60BBED718FAE}">
      <dgm:prSet phldrT="[Text]"/>
      <dgm:spPr/>
      <dgm:t>
        <a:bodyPr/>
        <a:lstStyle/>
        <a:p>
          <a:r>
            <a:rPr lang="en-GB" dirty="0" smtClean="0"/>
            <a:t>Output</a:t>
          </a:r>
          <a:endParaRPr lang="en-GB" dirty="0"/>
        </a:p>
      </dgm:t>
    </dgm:pt>
    <dgm:pt modelId="{B8F896E4-DD96-42AF-8DD4-7DDC654E875D}" type="parTrans" cxnId="{A5B10711-2720-45CC-BED3-76DD19FDF3E6}">
      <dgm:prSet/>
      <dgm:spPr/>
      <dgm:t>
        <a:bodyPr/>
        <a:lstStyle/>
        <a:p>
          <a:endParaRPr lang="en-GB"/>
        </a:p>
      </dgm:t>
    </dgm:pt>
    <dgm:pt modelId="{AC0481CF-778A-4041-995A-1AC4BD16BAFD}" type="sibTrans" cxnId="{A5B10711-2720-45CC-BED3-76DD19FDF3E6}">
      <dgm:prSet/>
      <dgm:spPr/>
      <dgm:t>
        <a:bodyPr/>
        <a:lstStyle/>
        <a:p>
          <a:endParaRPr lang="en-GB"/>
        </a:p>
      </dgm:t>
    </dgm:pt>
    <dgm:pt modelId="{8A9ABFD6-1AFD-4203-8ACC-6857BBB02405}">
      <dgm:prSet phldrT="[Text]"/>
      <dgm:spPr/>
      <dgm:t>
        <a:bodyPr/>
        <a:lstStyle/>
        <a:p>
          <a:r>
            <a:rPr lang="en-GB" dirty="0" smtClean="0"/>
            <a:t>Preparation</a:t>
          </a:r>
          <a:endParaRPr lang="en-GB" dirty="0"/>
        </a:p>
      </dgm:t>
    </dgm:pt>
    <dgm:pt modelId="{C0C27EBE-B2FC-4E1D-8BEF-36A9E7EE61C6}" type="parTrans" cxnId="{1F1A0304-E83A-4146-AFA2-D2E61C79FF47}">
      <dgm:prSet/>
      <dgm:spPr/>
      <dgm:t>
        <a:bodyPr/>
        <a:lstStyle/>
        <a:p>
          <a:endParaRPr lang="en-GB"/>
        </a:p>
      </dgm:t>
    </dgm:pt>
    <dgm:pt modelId="{762C65B8-1C19-4F80-9AE1-241C21436C59}" type="sibTrans" cxnId="{1F1A0304-E83A-4146-AFA2-D2E61C79FF47}">
      <dgm:prSet/>
      <dgm:spPr/>
      <dgm:t>
        <a:bodyPr/>
        <a:lstStyle/>
        <a:p>
          <a:endParaRPr lang="en-GB"/>
        </a:p>
      </dgm:t>
    </dgm:pt>
    <dgm:pt modelId="{5811D592-BE22-4EA2-B655-E2E85A6A6818}">
      <dgm:prSet phldrT="[Text]"/>
      <dgm:spPr/>
      <dgm:t>
        <a:bodyPr/>
        <a:lstStyle/>
        <a:p>
          <a:r>
            <a:rPr lang="en-GB" dirty="0" smtClean="0"/>
            <a:t>Input</a:t>
          </a:r>
          <a:endParaRPr lang="en-GB" dirty="0"/>
        </a:p>
      </dgm:t>
    </dgm:pt>
    <dgm:pt modelId="{F039D796-E97F-476F-A188-C2FC19741D33}" type="parTrans" cxnId="{E6EC4086-8A74-45B9-9E74-8F4FC0445534}">
      <dgm:prSet/>
      <dgm:spPr/>
      <dgm:t>
        <a:bodyPr/>
        <a:lstStyle/>
        <a:p>
          <a:endParaRPr lang="en-GB"/>
        </a:p>
      </dgm:t>
    </dgm:pt>
    <dgm:pt modelId="{CCDDCBD9-9304-46D9-A47F-5E9DAF8DCF1D}" type="sibTrans" cxnId="{E6EC4086-8A74-45B9-9E74-8F4FC0445534}">
      <dgm:prSet/>
      <dgm:spPr/>
      <dgm:t>
        <a:bodyPr/>
        <a:lstStyle/>
        <a:p>
          <a:endParaRPr lang="en-GB"/>
        </a:p>
      </dgm:t>
    </dgm:pt>
    <dgm:pt modelId="{D33491D1-D0F0-4237-948B-4835FA9FC37D}">
      <dgm:prSet phldrT="[Text]"/>
      <dgm:spPr/>
      <dgm:t>
        <a:bodyPr/>
        <a:lstStyle/>
        <a:p>
          <a:r>
            <a:rPr lang="en-GB" dirty="0" smtClean="0"/>
            <a:t>Reflection</a:t>
          </a:r>
          <a:endParaRPr lang="en-GB" dirty="0"/>
        </a:p>
      </dgm:t>
    </dgm:pt>
    <dgm:pt modelId="{360799B3-244C-443B-9CC7-CCE71AAF2D6F}" type="parTrans" cxnId="{6F710330-8E58-4314-A880-188BF19DA964}">
      <dgm:prSet/>
      <dgm:spPr/>
      <dgm:t>
        <a:bodyPr/>
        <a:lstStyle/>
        <a:p>
          <a:endParaRPr lang="en-GB"/>
        </a:p>
      </dgm:t>
    </dgm:pt>
    <dgm:pt modelId="{5CAB4978-D14C-4CF9-9C47-261A7C3302A0}" type="sibTrans" cxnId="{6F710330-8E58-4314-A880-188BF19DA964}">
      <dgm:prSet/>
      <dgm:spPr/>
      <dgm:t>
        <a:bodyPr/>
        <a:lstStyle/>
        <a:p>
          <a:endParaRPr lang="en-GB"/>
        </a:p>
      </dgm:t>
    </dgm:pt>
    <dgm:pt modelId="{073F54C7-92F8-4F88-893A-749AF446EB96}">
      <dgm:prSet phldrT="[Text]"/>
      <dgm:spPr/>
      <dgm:t>
        <a:bodyPr/>
        <a:lstStyle/>
        <a:p>
          <a:r>
            <a:rPr lang="en-GB" dirty="0" smtClean="0"/>
            <a:t>Output</a:t>
          </a:r>
          <a:endParaRPr lang="en-GB" dirty="0"/>
        </a:p>
      </dgm:t>
    </dgm:pt>
    <dgm:pt modelId="{3A7D1748-0CD1-4E42-B048-606A0A31B987}" type="parTrans" cxnId="{D4DD81C1-E691-4680-AB47-41F12E41A458}">
      <dgm:prSet/>
      <dgm:spPr/>
      <dgm:t>
        <a:bodyPr/>
        <a:lstStyle/>
        <a:p>
          <a:endParaRPr lang="en-GB"/>
        </a:p>
      </dgm:t>
    </dgm:pt>
    <dgm:pt modelId="{08D9E2BF-DE9D-44D3-B45D-5EB300A9BB0E}" type="sibTrans" cxnId="{D4DD81C1-E691-4680-AB47-41F12E41A458}">
      <dgm:prSet/>
      <dgm:spPr/>
      <dgm:t>
        <a:bodyPr/>
        <a:lstStyle/>
        <a:p>
          <a:endParaRPr lang="en-GB"/>
        </a:p>
      </dgm:t>
    </dgm:pt>
    <dgm:pt modelId="{69CA4DBF-37D5-4EA4-B124-2CB69FF0E51F}" type="pres">
      <dgm:prSet presAssocID="{405C22BB-D158-4426-A743-20D05105D97A}" presName="Name0" presStyleCnt="0">
        <dgm:presLayoutVars>
          <dgm:dir/>
          <dgm:animLvl val="lvl"/>
          <dgm:resizeHandles val="exact"/>
        </dgm:presLayoutVars>
      </dgm:prSet>
      <dgm:spPr/>
      <dgm:t>
        <a:bodyPr/>
        <a:lstStyle/>
        <a:p>
          <a:endParaRPr lang="en-GB"/>
        </a:p>
      </dgm:t>
    </dgm:pt>
    <dgm:pt modelId="{7BF7034F-105A-4635-9256-1F42A3EAC167}" type="pres">
      <dgm:prSet presAssocID="{405C22BB-D158-4426-A743-20D05105D97A}" presName="tSp" presStyleCnt="0"/>
      <dgm:spPr/>
    </dgm:pt>
    <dgm:pt modelId="{DD72A380-098A-490A-B338-0F980F3173EA}" type="pres">
      <dgm:prSet presAssocID="{405C22BB-D158-4426-A743-20D05105D97A}" presName="bSp" presStyleCnt="0"/>
      <dgm:spPr/>
    </dgm:pt>
    <dgm:pt modelId="{07D5C0DB-9A94-4436-A4F6-44C8D34E7F3A}" type="pres">
      <dgm:prSet presAssocID="{405C22BB-D158-4426-A743-20D05105D97A}" presName="process" presStyleCnt="0"/>
      <dgm:spPr/>
    </dgm:pt>
    <dgm:pt modelId="{30616C39-6670-47C9-A3D7-78025CC1E794}" type="pres">
      <dgm:prSet presAssocID="{D8ECF063-6BDC-4A0F-9999-56EDD7105202}" presName="composite1" presStyleCnt="0"/>
      <dgm:spPr/>
    </dgm:pt>
    <dgm:pt modelId="{D934800C-D227-49C6-8E56-926367F50C20}" type="pres">
      <dgm:prSet presAssocID="{D8ECF063-6BDC-4A0F-9999-56EDD7105202}" presName="dummyNode1" presStyleLbl="node1" presStyleIdx="0" presStyleCnt="4"/>
      <dgm:spPr/>
    </dgm:pt>
    <dgm:pt modelId="{CE96FF6F-5FAA-4FC4-B9F0-50B265C4CB07}" type="pres">
      <dgm:prSet presAssocID="{D8ECF063-6BDC-4A0F-9999-56EDD7105202}" presName="childNode1" presStyleLbl="bgAcc1" presStyleIdx="0" presStyleCnt="4" custScaleY="31814">
        <dgm:presLayoutVars>
          <dgm:bulletEnabled val="1"/>
        </dgm:presLayoutVars>
      </dgm:prSet>
      <dgm:spPr/>
      <dgm:t>
        <a:bodyPr/>
        <a:lstStyle/>
        <a:p>
          <a:endParaRPr lang="en-GB"/>
        </a:p>
      </dgm:t>
    </dgm:pt>
    <dgm:pt modelId="{ADE73887-63A2-4003-AFB4-3DEC2654528C}" type="pres">
      <dgm:prSet presAssocID="{D8ECF063-6BDC-4A0F-9999-56EDD7105202}" presName="childNode1tx" presStyleLbl="bgAcc1" presStyleIdx="0" presStyleCnt="4">
        <dgm:presLayoutVars>
          <dgm:bulletEnabled val="1"/>
        </dgm:presLayoutVars>
      </dgm:prSet>
      <dgm:spPr/>
      <dgm:t>
        <a:bodyPr/>
        <a:lstStyle/>
        <a:p>
          <a:endParaRPr lang="en-GB"/>
        </a:p>
      </dgm:t>
    </dgm:pt>
    <dgm:pt modelId="{F5B52355-84C4-4A99-A297-C428DD28FFD0}" type="pres">
      <dgm:prSet presAssocID="{D8ECF063-6BDC-4A0F-9999-56EDD7105202}" presName="parentNode1" presStyleLbl="node1" presStyleIdx="0" presStyleCnt="4" custLinFactNeighborX="47120" custLinFactNeighborY="-17179">
        <dgm:presLayoutVars>
          <dgm:chMax val="1"/>
          <dgm:bulletEnabled val="1"/>
        </dgm:presLayoutVars>
      </dgm:prSet>
      <dgm:spPr/>
      <dgm:t>
        <a:bodyPr/>
        <a:lstStyle/>
        <a:p>
          <a:endParaRPr lang="en-GB"/>
        </a:p>
      </dgm:t>
    </dgm:pt>
    <dgm:pt modelId="{B4C84570-C020-46E7-9324-BEB6697A8599}" type="pres">
      <dgm:prSet presAssocID="{D8ECF063-6BDC-4A0F-9999-56EDD7105202}" presName="connSite1" presStyleCnt="0"/>
      <dgm:spPr/>
    </dgm:pt>
    <dgm:pt modelId="{98A3A787-6B9B-4633-A3CD-9F67247DFCB3}" type="pres">
      <dgm:prSet presAssocID="{FCA11A16-3B56-4D33-B799-8AA6CC51F00E}" presName="Name9" presStyleLbl="sibTrans2D1" presStyleIdx="0" presStyleCnt="3" custAng="19631437" custLinFactNeighborX="31531" custLinFactNeighborY="-19933"/>
      <dgm:spPr/>
      <dgm:t>
        <a:bodyPr/>
        <a:lstStyle/>
        <a:p>
          <a:endParaRPr lang="en-GB"/>
        </a:p>
      </dgm:t>
    </dgm:pt>
    <dgm:pt modelId="{49C8F071-A6E6-4E9E-B4DA-0A62C6A27866}" type="pres">
      <dgm:prSet presAssocID="{6FFA7DB8-0175-4C7F-A1EB-9A79BCFEB6D6}" presName="composite2" presStyleCnt="0"/>
      <dgm:spPr/>
    </dgm:pt>
    <dgm:pt modelId="{AB098BBD-B5C0-4683-8C6F-15DC486B2F74}" type="pres">
      <dgm:prSet presAssocID="{6FFA7DB8-0175-4C7F-A1EB-9A79BCFEB6D6}" presName="dummyNode2" presStyleLbl="node1" presStyleIdx="0" presStyleCnt="4"/>
      <dgm:spPr/>
    </dgm:pt>
    <dgm:pt modelId="{DD311FC3-DF8A-4513-A0A1-11542BCF845A}" type="pres">
      <dgm:prSet presAssocID="{6FFA7DB8-0175-4C7F-A1EB-9A79BCFEB6D6}" presName="childNode2" presStyleLbl="bgAcc1" presStyleIdx="1" presStyleCnt="4" custScaleY="31814">
        <dgm:presLayoutVars>
          <dgm:bulletEnabled val="1"/>
        </dgm:presLayoutVars>
      </dgm:prSet>
      <dgm:spPr/>
      <dgm:t>
        <a:bodyPr/>
        <a:lstStyle/>
        <a:p>
          <a:endParaRPr lang="en-GB"/>
        </a:p>
      </dgm:t>
    </dgm:pt>
    <dgm:pt modelId="{4CC3D414-87F7-4E9D-B7F2-1C4089C73E28}" type="pres">
      <dgm:prSet presAssocID="{6FFA7DB8-0175-4C7F-A1EB-9A79BCFEB6D6}" presName="childNode2tx" presStyleLbl="bgAcc1" presStyleIdx="1" presStyleCnt="4">
        <dgm:presLayoutVars>
          <dgm:bulletEnabled val="1"/>
        </dgm:presLayoutVars>
      </dgm:prSet>
      <dgm:spPr/>
      <dgm:t>
        <a:bodyPr/>
        <a:lstStyle/>
        <a:p>
          <a:endParaRPr lang="en-GB"/>
        </a:p>
      </dgm:t>
    </dgm:pt>
    <dgm:pt modelId="{97C485FF-9C10-4423-9973-E31BD95CD10E}" type="pres">
      <dgm:prSet presAssocID="{6FFA7DB8-0175-4C7F-A1EB-9A79BCFEB6D6}" presName="parentNode2" presStyleLbl="node1" presStyleIdx="1" presStyleCnt="4" custLinFactNeighborX="49479" custLinFactNeighborY="17179">
        <dgm:presLayoutVars>
          <dgm:chMax val="0"/>
          <dgm:bulletEnabled val="1"/>
        </dgm:presLayoutVars>
      </dgm:prSet>
      <dgm:spPr/>
      <dgm:t>
        <a:bodyPr/>
        <a:lstStyle/>
        <a:p>
          <a:endParaRPr lang="en-GB"/>
        </a:p>
      </dgm:t>
    </dgm:pt>
    <dgm:pt modelId="{3D0C800C-24C6-4464-AB0C-FAA957D7E5C9}" type="pres">
      <dgm:prSet presAssocID="{6FFA7DB8-0175-4C7F-A1EB-9A79BCFEB6D6}" presName="connSite2" presStyleCnt="0"/>
      <dgm:spPr/>
    </dgm:pt>
    <dgm:pt modelId="{A611DE95-C1F0-48E5-BBB3-F9D739E11EA4}" type="pres">
      <dgm:prSet presAssocID="{387560B6-0A72-40E7-B06F-B5D5CBD2CD20}" presName="Name18" presStyleLbl="sibTrans2D1" presStyleIdx="1" presStyleCnt="3" custAng="976074" custScaleY="127116" custLinFactNeighborX="3903" custLinFactNeighborY="10503"/>
      <dgm:spPr/>
      <dgm:t>
        <a:bodyPr/>
        <a:lstStyle/>
        <a:p>
          <a:endParaRPr lang="en-GB"/>
        </a:p>
      </dgm:t>
    </dgm:pt>
    <dgm:pt modelId="{254F7C09-4868-4FDA-AAE6-3EAE4AAA34B9}" type="pres">
      <dgm:prSet presAssocID="{8A9ABFD6-1AFD-4203-8ACC-6857BBB02405}" presName="composite1" presStyleCnt="0"/>
      <dgm:spPr/>
    </dgm:pt>
    <dgm:pt modelId="{D5AD0453-8C03-4AE3-9D09-5AA9E7F464E8}" type="pres">
      <dgm:prSet presAssocID="{8A9ABFD6-1AFD-4203-8ACC-6857BBB02405}" presName="dummyNode1" presStyleLbl="node1" presStyleIdx="1" presStyleCnt="4"/>
      <dgm:spPr/>
    </dgm:pt>
    <dgm:pt modelId="{9B30B884-D0DF-456F-86F0-0F27B2756DE3}" type="pres">
      <dgm:prSet presAssocID="{8A9ABFD6-1AFD-4203-8ACC-6857BBB02405}" presName="childNode1" presStyleLbl="bgAcc1" presStyleIdx="2" presStyleCnt="4" custScaleY="31814">
        <dgm:presLayoutVars>
          <dgm:bulletEnabled val="1"/>
        </dgm:presLayoutVars>
      </dgm:prSet>
      <dgm:spPr/>
      <dgm:t>
        <a:bodyPr/>
        <a:lstStyle/>
        <a:p>
          <a:endParaRPr lang="en-GB"/>
        </a:p>
      </dgm:t>
    </dgm:pt>
    <dgm:pt modelId="{612DA3ED-7C2E-461B-8FEA-33375C2C25E5}" type="pres">
      <dgm:prSet presAssocID="{8A9ABFD6-1AFD-4203-8ACC-6857BBB02405}" presName="childNode1tx" presStyleLbl="bgAcc1" presStyleIdx="2" presStyleCnt="4">
        <dgm:presLayoutVars>
          <dgm:bulletEnabled val="1"/>
        </dgm:presLayoutVars>
      </dgm:prSet>
      <dgm:spPr/>
      <dgm:t>
        <a:bodyPr/>
        <a:lstStyle/>
        <a:p>
          <a:endParaRPr lang="en-GB"/>
        </a:p>
      </dgm:t>
    </dgm:pt>
    <dgm:pt modelId="{FD4DF6C7-2612-42AB-8D97-AE45D1D01EB4}" type="pres">
      <dgm:prSet presAssocID="{8A9ABFD6-1AFD-4203-8ACC-6857BBB02405}" presName="parentNode1" presStyleLbl="node1" presStyleIdx="2" presStyleCnt="4" custLinFactNeighborX="46917" custLinFactNeighborY="-17179">
        <dgm:presLayoutVars>
          <dgm:chMax val="1"/>
          <dgm:bulletEnabled val="1"/>
        </dgm:presLayoutVars>
      </dgm:prSet>
      <dgm:spPr/>
      <dgm:t>
        <a:bodyPr/>
        <a:lstStyle/>
        <a:p>
          <a:endParaRPr lang="en-GB"/>
        </a:p>
      </dgm:t>
    </dgm:pt>
    <dgm:pt modelId="{E3B0FF4B-5144-42EC-B001-88AEE17063C1}" type="pres">
      <dgm:prSet presAssocID="{8A9ABFD6-1AFD-4203-8ACC-6857BBB02405}" presName="connSite1" presStyleCnt="0"/>
      <dgm:spPr/>
    </dgm:pt>
    <dgm:pt modelId="{BD319227-441E-4239-82CC-EA050F0B148B}" type="pres">
      <dgm:prSet presAssocID="{762C65B8-1C19-4F80-9AE1-241C21436C59}" presName="Name9" presStyleLbl="sibTrans2D1" presStyleIdx="2" presStyleCnt="3"/>
      <dgm:spPr/>
      <dgm:t>
        <a:bodyPr/>
        <a:lstStyle/>
        <a:p>
          <a:endParaRPr lang="en-GB"/>
        </a:p>
      </dgm:t>
    </dgm:pt>
    <dgm:pt modelId="{F0FA9427-71A2-4122-AE22-4775B0DD56A3}" type="pres">
      <dgm:prSet presAssocID="{D33491D1-D0F0-4237-948B-4835FA9FC37D}" presName="composite2" presStyleCnt="0"/>
      <dgm:spPr/>
    </dgm:pt>
    <dgm:pt modelId="{9C1EC303-8C85-4C67-B8B6-E0F106327BF3}" type="pres">
      <dgm:prSet presAssocID="{D33491D1-D0F0-4237-948B-4835FA9FC37D}" presName="dummyNode2" presStyleLbl="node1" presStyleIdx="2" presStyleCnt="4"/>
      <dgm:spPr/>
    </dgm:pt>
    <dgm:pt modelId="{87048D28-0EB8-4663-B140-2A9EBB4227ED}" type="pres">
      <dgm:prSet presAssocID="{D33491D1-D0F0-4237-948B-4835FA9FC37D}" presName="childNode2" presStyleLbl="bgAcc1" presStyleIdx="3" presStyleCnt="4" custScaleY="31814">
        <dgm:presLayoutVars>
          <dgm:bulletEnabled val="1"/>
        </dgm:presLayoutVars>
      </dgm:prSet>
      <dgm:spPr/>
      <dgm:t>
        <a:bodyPr/>
        <a:lstStyle/>
        <a:p>
          <a:endParaRPr lang="en-GB"/>
        </a:p>
      </dgm:t>
    </dgm:pt>
    <dgm:pt modelId="{57D44202-B343-432F-8966-8BD9C5C29D69}" type="pres">
      <dgm:prSet presAssocID="{D33491D1-D0F0-4237-948B-4835FA9FC37D}" presName="childNode2tx" presStyleLbl="bgAcc1" presStyleIdx="3" presStyleCnt="4">
        <dgm:presLayoutVars>
          <dgm:bulletEnabled val="1"/>
        </dgm:presLayoutVars>
      </dgm:prSet>
      <dgm:spPr/>
      <dgm:t>
        <a:bodyPr/>
        <a:lstStyle/>
        <a:p>
          <a:endParaRPr lang="en-GB"/>
        </a:p>
      </dgm:t>
    </dgm:pt>
    <dgm:pt modelId="{D6A55AC0-0331-482B-A6D3-5510105A84E9}" type="pres">
      <dgm:prSet presAssocID="{D33491D1-D0F0-4237-948B-4835FA9FC37D}" presName="parentNode2" presStyleLbl="node1" presStyleIdx="3" presStyleCnt="4" custLinFactNeighborX="77" custLinFactNeighborY="18204">
        <dgm:presLayoutVars>
          <dgm:chMax val="0"/>
          <dgm:bulletEnabled val="1"/>
        </dgm:presLayoutVars>
      </dgm:prSet>
      <dgm:spPr/>
      <dgm:t>
        <a:bodyPr/>
        <a:lstStyle/>
        <a:p>
          <a:endParaRPr lang="en-GB"/>
        </a:p>
      </dgm:t>
    </dgm:pt>
    <dgm:pt modelId="{1D72DC86-BB35-4429-B773-DA55E0419F3C}" type="pres">
      <dgm:prSet presAssocID="{D33491D1-D0F0-4237-948B-4835FA9FC37D}" presName="connSite2" presStyleCnt="0"/>
      <dgm:spPr/>
    </dgm:pt>
  </dgm:ptLst>
  <dgm:cxnLst>
    <dgm:cxn modelId="{C69CD888-D6E5-4CEF-BF71-C8B3846E3355}" type="presOf" srcId="{6FFA7DB8-0175-4C7F-A1EB-9A79BCFEB6D6}" destId="{97C485FF-9C10-4423-9973-E31BD95CD10E}" srcOrd="0" destOrd="0" presId="urn:microsoft.com/office/officeart/2005/8/layout/hProcess4"/>
    <dgm:cxn modelId="{F8052088-CD17-43CF-AF2A-C984FB8A41F0}" srcId="{D8ECF063-6BDC-4A0F-9999-56EDD7105202}" destId="{F35C70E7-DA10-4443-9EB1-4D6F72F21B87}" srcOrd="0" destOrd="0" parTransId="{B904F986-F1E9-49D2-A639-19B1913B8E54}" sibTransId="{C48E7B05-79AD-400A-A2CA-E36E93057D58}"/>
    <dgm:cxn modelId="{F975A08C-CA6B-4AFE-9FC0-7F19FFD36AFB}" type="presOf" srcId="{D5EED747-3E67-4791-80DB-60BBED718FAE}" destId="{4CC3D414-87F7-4E9D-B7F2-1C4089C73E28}" srcOrd="1" destOrd="0" presId="urn:microsoft.com/office/officeart/2005/8/layout/hProcess4"/>
    <dgm:cxn modelId="{1F1A0304-E83A-4146-AFA2-D2E61C79FF47}" srcId="{405C22BB-D158-4426-A743-20D05105D97A}" destId="{8A9ABFD6-1AFD-4203-8ACC-6857BBB02405}" srcOrd="2" destOrd="0" parTransId="{C0C27EBE-B2FC-4E1D-8BEF-36A9E7EE61C6}" sibTransId="{762C65B8-1C19-4F80-9AE1-241C21436C59}"/>
    <dgm:cxn modelId="{5D366587-47B1-4949-ADBF-C3E2EC63C78C}" type="presOf" srcId="{D5EED747-3E67-4791-80DB-60BBED718FAE}" destId="{DD311FC3-DF8A-4513-A0A1-11542BCF845A}" srcOrd="0" destOrd="0" presId="urn:microsoft.com/office/officeart/2005/8/layout/hProcess4"/>
    <dgm:cxn modelId="{3EB21521-549A-44FF-AE41-E6351D556E3C}" type="presOf" srcId="{073F54C7-92F8-4F88-893A-749AF446EB96}" destId="{57D44202-B343-432F-8966-8BD9C5C29D69}" srcOrd="1" destOrd="0" presId="urn:microsoft.com/office/officeart/2005/8/layout/hProcess4"/>
    <dgm:cxn modelId="{D4DD81C1-E691-4680-AB47-41F12E41A458}" srcId="{D33491D1-D0F0-4237-948B-4835FA9FC37D}" destId="{073F54C7-92F8-4F88-893A-749AF446EB96}" srcOrd="0" destOrd="0" parTransId="{3A7D1748-0CD1-4E42-B048-606A0A31B987}" sibTransId="{08D9E2BF-DE9D-44D3-B45D-5EB300A9BB0E}"/>
    <dgm:cxn modelId="{CB103D8B-FD88-40F4-9369-F93784D6510B}" type="presOf" srcId="{5811D592-BE22-4EA2-B655-E2E85A6A6818}" destId="{9B30B884-D0DF-456F-86F0-0F27B2756DE3}" srcOrd="0" destOrd="0" presId="urn:microsoft.com/office/officeart/2005/8/layout/hProcess4"/>
    <dgm:cxn modelId="{9E927298-09EE-403C-AF82-DDB5802A8689}" type="presOf" srcId="{F35C70E7-DA10-4443-9EB1-4D6F72F21B87}" destId="{ADE73887-63A2-4003-AFB4-3DEC2654528C}" srcOrd="1" destOrd="0" presId="urn:microsoft.com/office/officeart/2005/8/layout/hProcess4"/>
    <dgm:cxn modelId="{E6EC4086-8A74-45B9-9E74-8F4FC0445534}" srcId="{8A9ABFD6-1AFD-4203-8ACC-6857BBB02405}" destId="{5811D592-BE22-4EA2-B655-E2E85A6A6818}" srcOrd="0" destOrd="0" parTransId="{F039D796-E97F-476F-A188-C2FC19741D33}" sibTransId="{CCDDCBD9-9304-46D9-A47F-5E9DAF8DCF1D}"/>
    <dgm:cxn modelId="{10E50698-E972-41E5-80B7-DB67F40FFE45}" type="presOf" srcId="{5811D592-BE22-4EA2-B655-E2E85A6A6818}" destId="{612DA3ED-7C2E-461B-8FEA-33375C2C25E5}" srcOrd="1" destOrd="0" presId="urn:microsoft.com/office/officeart/2005/8/layout/hProcess4"/>
    <dgm:cxn modelId="{51B39F6D-243D-4F51-8222-1D828BEDFFB0}" type="presOf" srcId="{387560B6-0A72-40E7-B06F-B5D5CBD2CD20}" destId="{A611DE95-C1F0-48E5-BBB3-F9D739E11EA4}" srcOrd="0" destOrd="0" presId="urn:microsoft.com/office/officeart/2005/8/layout/hProcess4"/>
    <dgm:cxn modelId="{6AFB3943-1FBE-4265-934A-E41CAEFBEE68}" type="presOf" srcId="{FCA11A16-3B56-4D33-B799-8AA6CC51F00E}" destId="{98A3A787-6B9B-4633-A3CD-9F67247DFCB3}" srcOrd="0" destOrd="0" presId="urn:microsoft.com/office/officeart/2005/8/layout/hProcess4"/>
    <dgm:cxn modelId="{1D477010-CB1C-467F-952D-6C8976B66BA5}" type="presOf" srcId="{8A9ABFD6-1AFD-4203-8ACC-6857BBB02405}" destId="{FD4DF6C7-2612-42AB-8D97-AE45D1D01EB4}" srcOrd="0" destOrd="0" presId="urn:microsoft.com/office/officeart/2005/8/layout/hProcess4"/>
    <dgm:cxn modelId="{A5B10711-2720-45CC-BED3-76DD19FDF3E6}" srcId="{6FFA7DB8-0175-4C7F-A1EB-9A79BCFEB6D6}" destId="{D5EED747-3E67-4791-80DB-60BBED718FAE}" srcOrd="0" destOrd="0" parTransId="{B8F896E4-DD96-42AF-8DD4-7DDC654E875D}" sibTransId="{AC0481CF-778A-4041-995A-1AC4BD16BAFD}"/>
    <dgm:cxn modelId="{EDD1D251-5958-420D-9204-A87C7F5ACE46}" type="presOf" srcId="{D33491D1-D0F0-4237-948B-4835FA9FC37D}" destId="{D6A55AC0-0331-482B-A6D3-5510105A84E9}" srcOrd="0" destOrd="0" presId="urn:microsoft.com/office/officeart/2005/8/layout/hProcess4"/>
    <dgm:cxn modelId="{4C044AC2-E594-4369-9421-1505C59A6303}" type="presOf" srcId="{073F54C7-92F8-4F88-893A-749AF446EB96}" destId="{87048D28-0EB8-4663-B140-2A9EBB4227ED}" srcOrd="0" destOrd="0" presId="urn:microsoft.com/office/officeart/2005/8/layout/hProcess4"/>
    <dgm:cxn modelId="{7CD8433A-B276-4706-A186-D4BC0D547AE5}" type="presOf" srcId="{405C22BB-D158-4426-A743-20D05105D97A}" destId="{69CA4DBF-37D5-4EA4-B124-2CB69FF0E51F}" srcOrd="0" destOrd="0" presId="urn:microsoft.com/office/officeart/2005/8/layout/hProcess4"/>
    <dgm:cxn modelId="{08CDCDF6-C5D9-43E2-B177-B5615E545C6D}" srcId="{405C22BB-D158-4426-A743-20D05105D97A}" destId="{6FFA7DB8-0175-4C7F-A1EB-9A79BCFEB6D6}" srcOrd="1" destOrd="0" parTransId="{C57A60CB-33DD-4586-B7E9-648D78D5B464}" sibTransId="{387560B6-0A72-40E7-B06F-B5D5CBD2CD20}"/>
    <dgm:cxn modelId="{71E4159A-E037-43AF-8E3C-A1D996D92C34}" type="presOf" srcId="{F35C70E7-DA10-4443-9EB1-4D6F72F21B87}" destId="{CE96FF6F-5FAA-4FC4-B9F0-50B265C4CB07}" srcOrd="0" destOrd="0" presId="urn:microsoft.com/office/officeart/2005/8/layout/hProcess4"/>
    <dgm:cxn modelId="{86F6FF71-D395-4D15-9C14-FC89CF00C381}" type="presOf" srcId="{D8ECF063-6BDC-4A0F-9999-56EDD7105202}" destId="{F5B52355-84C4-4A99-A297-C428DD28FFD0}" srcOrd="0" destOrd="0" presId="urn:microsoft.com/office/officeart/2005/8/layout/hProcess4"/>
    <dgm:cxn modelId="{697E2756-F058-4872-BD19-D9709E5399BD}" type="presOf" srcId="{762C65B8-1C19-4F80-9AE1-241C21436C59}" destId="{BD319227-441E-4239-82CC-EA050F0B148B}" srcOrd="0" destOrd="0" presId="urn:microsoft.com/office/officeart/2005/8/layout/hProcess4"/>
    <dgm:cxn modelId="{8AD53787-07B1-4C78-8B60-7477B55D1751}" srcId="{405C22BB-D158-4426-A743-20D05105D97A}" destId="{D8ECF063-6BDC-4A0F-9999-56EDD7105202}" srcOrd="0" destOrd="0" parTransId="{226E92AB-27BA-475C-BC7D-D921261D4FB7}" sibTransId="{FCA11A16-3B56-4D33-B799-8AA6CC51F00E}"/>
    <dgm:cxn modelId="{6F710330-8E58-4314-A880-188BF19DA964}" srcId="{405C22BB-D158-4426-A743-20D05105D97A}" destId="{D33491D1-D0F0-4237-948B-4835FA9FC37D}" srcOrd="3" destOrd="0" parTransId="{360799B3-244C-443B-9CC7-CCE71AAF2D6F}" sibTransId="{5CAB4978-D14C-4CF9-9C47-261A7C3302A0}"/>
    <dgm:cxn modelId="{110E3725-7593-415D-A709-08891357FE52}" type="presParOf" srcId="{69CA4DBF-37D5-4EA4-B124-2CB69FF0E51F}" destId="{7BF7034F-105A-4635-9256-1F42A3EAC167}" srcOrd="0" destOrd="0" presId="urn:microsoft.com/office/officeart/2005/8/layout/hProcess4"/>
    <dgm:cxn modelId="{531B7E27-262C-4730-BD71-2CBD8438DEFB}" type="presParOf" srcId="{69CA4DBF-37D5-4EA4-B124-2CB69FF0E51F}" destId="{DD72A380-098A-490A-B338-0F980F3173EA}" srcOrd="1" destOrd="0" presId="urn:microsoft.com/office/officeart/2005/8/layout/hProcess4"/>
    <dgm:cxn modelId="{32FE7A53-61D2-49F5-82BC-0A082F11284C}" type="presParOf" srcId="{69CA4DBF-37D5-4EA4-B124-2CB69FF0E51F}" destId="{07D5C0DB-9A94-4436-A4F6-44C8D34E7F3A}" srcOrd="2" destOrd="0" presId="urn:microsoft.com/office/officeart/2005/8/layout/hProcess4"/>
    <dgm:cxn modelId="{964A5FFA-620B-402C-B0D0-ED9D12286B53}" type="presParOf" srcId="{07D5C0DB-9A94-4436-A4F6-44C8D34E7F3A}" destId="{30616C39-6670-47C9-A3D7-78025CC1E794}" srcOrd="0" destOrd="0" presId="urn:microsoft.com/office/officeart/2005/8/layout/hProcess4"/>
    <dgm:cxn modelId="{F497398C-DBF0-4F4D-ADE9-6591B7ED3688}" type="presParOf" srcId="{30616C39-6670-47C9-A3D7-78025CC1E794}" destId="{D934800C-D227-49C6-8E56-926367F50C20}" srcOrd="0" destOrd="0" presId="urn:microsoft.com/office/officeart/2005/8/layout/hProcess4"/>
    <dgm:cxn modelId="{6B90A5FE-208B-4278-930F-56A61EE6E508}" type="presParOf" srcId="{30616C39-6670-47C9-A3D7-78025CC1E794}" destId="{CE96FF6F-5FAA-4FC4-B9F0-50B265C4CB07}" srcOrd="1" destOrd="0" presId="urn:microsoft.com/office/officeart/2005/8/layout/hProcess4"/>
    <dgm:cxn modelId="{BF1BF0E7-C1B2-4BE6-9F89-B8B617322F42}" type="presParOf" srcId="{30616C39-6670-47C9-A3D7-78025CC1E794}" destId="{ADE73887-63A2-4003-AFB4-3DEC2654528C}" srcOrd="2" destOrd="0" presId="urn:microsoft.com/office/officeart/2005/8/layout/hProcess4"/>
    <dgm:cxn modelId="{5ED96091-9C36-4050-89E1-868FF798100D}" type="presParOf" srcId="{30616C39-6670-47C9-A3D7-78025CC1E794}" destId="{F5B52355-84C4-4A99-A297-C428DD28FFD0}" srcOrd="3" destOrd="0" presId="urn:microsoft.com/office/officeart/2005/8/layout/hProcess4"/>
    <dgm:cxn modelId="{A70B8B0C-E1F7-4FA9-ACA8-10DE84F7BC42}" type="presParOf" srcId="{30616C39-6670-47C9-A3D7-78025CC1E794}" destId="{B4C84570-C020-46E7-9324-BEB6697A8599}" srcOrd="4" destOrd="0" presId="urn:microsoft.com/office/officeart/2005/8/layout/hProcess4"/>
    <dgm:cxn modelId="{9C32CEC8-82AE-4E67-B7FB-A2096665039B}" type="presParOf" srcId="{07D5C0DB-9A94-4436-A4F6-44C8D34E7F3A}" destId="{98A3A787-6B9B-4633-A3CD-9F67247DFCB3}" srcOrd="1" destOrd="0" presId="urn:microsoft.com/office/officeart/2005/8/layout/hProcess4"/>
    <dgm:cxn modelId="{8798CE71-9669-4CC3-AF36-33F8AAD09055}" type="presParOf" srcId="{07D5C0DB-9A94-4436-A4F6-44C8D34E7F3A}" destId="{49C8F071-A6E6-4E9E-B4DA-0A62C6A27866}" srcOrd="2" destOrd="0" presId="urn:microsoft.com/office/officeart/2005/8/layout/hProcess4"/>
    <dgm:cxn modelId="{1D174579-0605-441A-B612-E2F40712071D}" type="presParOf" srcId="{49C8F071-A6E6-4E9E-B4DA-0A62C6A27866}" destId="{AB098BBD-B5C0-4683-8C6F-15DC486B2F74}" srcOrd="0" destOrd="0" presId="urn:microsoft.com/office/officeart/2005/8/layout/hProcess4"/>
    <dgm:cxn modelId="{C4B10950-3307-4C49-8F22-3EEDBFC31237}" type="presParOf" srcId="{49C8F071-A6E6-4E9E-B4DA-0A62C6A27866}" destId="{DD311FC3-DF8A-4513-A0A1-11542BCF845A}" srcOrd="1" destOrd="0" presId="urn:microsoft.com/office/officeart/2005/8/layout/hProcess4"/>
    <dgm:cxn modelId="{772726C6-5346-42CC-8C63-EF449A65BC2A}" type="presParOf" srcId="{49C8F071-A6E6-4E9E-B4DA-0A62C6A27866}" destId="{4CC3D414-87F7-4E9D-B7F2-1C4089C73E28}" srcOrd="2" destOrd="0" presId="urn:microsoft.com/office/officeart/2005/8/layout/hProcess4"/>
    <dgm:cxn modelId="{6BAB5F22-200B-4070-8E7D-C7E087C928C2}" type="presParOf" srcId="{49C8F071-A6E6-4E9E-B4DA-0A62C6A27866}" destId="{97C485FF-9C10-4423-9973-E31BD95CD10E}" srcOrd="3" destOrd="0" presId="urn:microsoft.com/office/officeart/2005/8/layout/hProcess4"/>
    <dgm:cxn modelId="{84CCE0FC-D3EF-455E-864E-F87FA70C767C}" type="presParOf" srcId="{49C8F071-A6E6-4E9E-B4DA-0A62C6A27866}" destId="{3D0C800C-24C6-4464-AB0C-FAA957D7E5C9}" srcOrd="4" destOrd="0" presId="urn:microsoft.com/office/officeart/2005/8/layout/hProcess4"/>
    <dgm:cxn modelId="{12C632C0-1035-4BEA-BE57-01F5799ADA30}" type="presParOf" srcId="{07D5C0DB-9A94-4436-A4F6-44C8D34E7F3A}" destId="{A611DE95-C1F0-48E5-BBB3-F9D739E11EA4}" srcOrd="3" destOrd="0" presId="urn:microsoft.com/office/officeart/2005/8/layout/hProcess4"/>
    <dgm:cxn modelId="{0BBEFD74-A409-4A5F-AAFB-B30F6258629E}" type="presParOf" srcId="{07D5C0DB-9A94-4436-A4F6-44C8D34E7F3A}" destId="{254F7C09-4868-4FDA-AAE6-3EAE4AAA34B9}" srcOrd="4" destOrd="0" presId="urn:microsoft.com/office/officeart/2005/8/layout/hProcess4"/>
    <dgm:cxn modelId="{BE713ABE-D5D1-4E4A-9AAB-B65C41E6E2CD}" type="presParOf" srcId="{254F7C09-4868-4FDA-AAE6-3EAE4AAA34B9}" destId="{D5AD0453-8C03-4AE3-9D09-5AA9E7F464E8}" srcOrd="0" destOrd="0" presId="urn:microsoft.com/office/officeart/2005/8/layout/hProcess4"/>
    <dgm:cxn modelId="{B0EEC6F7-91AD-40A8-A8CC-D0A07F54AB8B}" type="presParOf" srcId="{254F7C09-4868-4FDA-AAE6-3EAE4AAA34B9}" destId="{9B30B884-D0DF-456F-86F0-0F27B2756DE3}" srcOrd="1" destOrd="0" presId="urn:microsoft.com/office/officeart/2005/8/layout/hProcess4"/>
    <dgm:cxn modelId="{9790423C-1188-4918-A521-BFFC5FC3A974}" type="presParOf" srcId="{254F7C09-4868-4FDA-AAE6-3EAE4AAA34B9}" destId="{612DA3ED-7C2E-461B-8FEA-33375C2C25E5}" srcOrd="2" destOrd="0" presId="urn:microsoft.com/office/officeart/2005/8/layout/hProcess4"/>
    <dgm:cxn modelId="{E12BE6AB-5BAD-4008-9D7E-6849A0E0821B}" type="presParOf" srcId="{254F7C09-4868-4FDA-AAE6-3EAE4AAA34B9}" destId="{FD4DF6C7-2612-42AB-8D97-AE45D1D01EB4}" srcOrd="3" destOrd="0" presId="urn:microsoft.com/office/officeart/2005/8/layout/hProcess4"/>
    <dgm:cxn modelId="{D87655D2-8CC9-4269-8C3B-0B580F0A760C}" type="presParOf" srcId="{254F7C09-4868-4FDA-AAE6-3EAE4AAA34B9}" destId="{E3B0FF4B-5144-42EC-B001-88AEE17063C1}" srcOrd="4" destOrd="0" presId="urn:microsoft.com/office/officeart/2005/8/layout/hProcess4"/>
    <dgm:cxn modelId="{8C1E01C1-895F-462E-9E3F-835226BA3DA4}" type="presParOf" srcId="{07D5C0DB-9A94-4436-A4F6-44C8D34E7F3A}" destId="{BD319227-441E-4239-82CC-EA050F0B148B}" srcOrd="5" destOrd="0" presId="urn:microsoft.com/office/officeart/2005/8/layout/hProcess4"/>
    <dgm:cxn modelId="{ACD29698-497A-462D-B24D-3AF9FF219EF4}" type="presParOf" srcId="{07D5C0DB-9A94-4436-A4F6-44C8D34E7F3A}" destId="{F0FA9427-71A2-4122-AE22-4775B0DD56A3}" srcOrd="6" destOrd="0" presId="urn:microsoft.com/office/officeart/2005/8/layout/hProcess4"/>
    <dgm:cxn modelId="{C99FFB5D-E51D-4CA0-825B-01BE0BDCA5E3}" type="presParOf" srcId="{F0FA9427-71A2-4122-AE22-4775B0DD56A3}" destId="{9C1EC303-8C85-4C67-B8B6-E0F106327BF3}" srcOrd="0" destOrd="0" presId="urn:microsoft.com/office/officeart/2005/8/layout/hProcess4"/>
    <dgm:cxn modelId="{DE911C24-FEFE-4530-8D87-6E0BA9AA54CD}" type="presParOf" srcId="{F0FA9427-71A2-4122-AE22-4775B0DD56A3}" destId="{87048D28-0EB8-4663-B140-2A9EBB4227ED}" srcOrd="1" destOrd="0" presId="urn:microsoft.com/office/officeart/2005/8/layout/hProcess4"/>
    <dgm:cxn modelId="{B4EB0F19-411C-40E2-AF37-E16A45AD224F}" type="presParOf" srcId="{F0FA9427-71A2-4122-AE22-4775B0DD56A3}" destId="{57D44202-B343-432F-8966-8BD9C5C29D69}" srcOrd="2" destOrd="0" presId="urn:microsoft.com/office/officeart/2005/8/layout/hProcess4"/>
    <dgm:cxn modelId="{219BA0E9-D551-4EA6-912D-B88877D0B9D6}" type="presParOf" srcId="{F0FA9427-71A2-4122-AE22-4775B0DD56A3}" destId="{D6A55AC0-0331-482B-A6D3-5510105A84E9}" srcOrd="3" destOrd="0" presId="urn:microsoft.com/office/officeart/2005/8/layout/hProcess4"/>
    <dgm:cxn modelId="{7CAD2833-48CA-4FF8-869A-071F2A1C168B}" type="presParOf" srcId="{F0FA9427-71A2-4122-AE22-4775B0DD56A3}" destId="{1D72DC86-BB35-4429-B773-DA55E0419F3C}"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5C22BB-D158-4426-A743-20D05105D97A}"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D8ECF063-6BDC-4A0F-9999-56EDD7105202}">
      <dgm:prSet phldrT="[Text]"/>
      <dgm:spPr/>
      <dgm:t>
        <a:bodyPr/>
        <a:lstStyle/>
        <a:p>
          <a:r>
            <a:rPr lang="en-GB" dirty="0" smtClean="0"/>
            <a:t>Select &amp; read an academic text</a:t>
          </a:r>
          <a:endParaRPr lang="en-GB" dirty="0"/>
        </a:p>
      </dgm:t>
    </dgm:pt>
    <dgm:pt modelId="{226E92AB-27BA-475C-BC7D-D921261D4FB7}" type="parTrans" cxnId="{8AD53787-07B1-4C78-8B60-7477B55D1751}">
      <dgm:prSet/>
      <dgm:spPr/>
      <dgm:t>
        <a:bodyPr/>
        <a:lstStyle/>
        <a:p>
          <a:endParaRPr lang="en-GB"/>
        </a:p>
      </dgm:t>
    </dgm:pt>
    <dgm:pt modelId="{FCA11A16-3B56-4D33-B799-8AA6CC51F00E}" type="sibTrans" cxnId="{8AD53787-07B1-4C78-8B60-7477B55D1751}">
      <dgm:prSet/>
      <dgm:spPr/>
      <dgm:t>
        <a:bodyPr/>
        <a:lstStyle/>
        <a:p>
          <a:endParaRPr lang="en-GB"/>
        </a:p>
      </dgm:t>
    </dgm:pt>
    <dgm:pt modelId="{F35C70E7-DA10-4443-9EB1-4D6F72F21B87}">
      <dgm:prSet phldrT="[Text]" custT="1"/>
      <dgm:spPr/>
      <dgm:t>
        <a:bodyPr/>
        <a:lstStyle/>
        <a:p>
          <a:r>
            <a:rPr lang="en-GB" sz="1100" dirty="0" smtClean="0"/>
            <a:t>Academic discussion skills</a:t>
          </a:r>
          <a:endParaRPr lang="en-GB" sz="1100" dirty="0"/>
        </a:p>
      </dgm:t>
    </dgm:pt>
    <dgm:pt modelId="{B904F986-F1E9-49D2-A639-19B1913B8E54}" type="parTrans" cxnId="{F8052088-CD17-43CF-AF2A-C984FB8A41F0}">
      <dgm:prSet/>
      <dgm:spPr/>
      <dgm:t>
        <a:bodyPr/>
        <a:lstStyle/>
        <a:p>
          <a:endParaRPr lang="en-GB"/>
        </a:p>
      </dgm:t>
    </dgm:pt>
    <dgm:pt modelId="{C48E7B05-79AD-400A-A2CA-E36E93057D58}" type="sibTrans" cxnId="{F8052088-CD17-43CF-AF2A-C984FB8A41F0}">
      <dgm:prSet/>
      <dgm:spPr/>
      <dgm:t>
        <a:bodyPr/>
        <a:lstStyle/>
        <a:p>
          <a:endParaRPr lang="en-GB"/>
        </a:p>
      </dgm:t>
    </dgm:pt>
    <dgm:pt modelId="{6FFA7DB8-0175-4C7F-A1EB-9A79BCFEB6D6}">
      <dgm:prSet phldrT="[Text]"/>
      <dgm:spPr/>
      <dgm:t>
        <a:bodyPr/>
        <a:lstStyle/>
        <a:p>
          <a:r>
            <a:rPr lang="en-GB" dirty="0" smtClean="0"/>
            <a:t>Written reflection</a:t>
          </a:r>
          <a:endParaRPr lang="en-GB" dirty="0"/>
        </a:p>
      </dgm:t>
    </dgm:pt>
    <dgm:pt modelId="{C57A60CB-33DD-4586-B7E9-648D78D5B464}" type="parTrans" cxnId="{08CDCDF6-C5D9-43E2-B177-B5615E545C6D}">
      <dgm:prSet/>
      <dgm:spPr/>
      <dgm:t>
        <a:bodyPr/>
        <a:lstStyle/>
        <a:p>
          <a:endParaRPr lang="en-GB"/>
        </a:p>
      </dgm:t>
    </dgm:pt>
    <dgm:pt modelId="{387560B6-0A72-40E7-B06F-B5D5CBD2CD20}" type="sibTrans" cxnId="{08CDCDF6-C5D9-43E2-B177-B5615E545C6D}">
      <dgm:prSet/>
      <dgm:spPr/>
      <dgm:t>
        <a:bodyPr/>
        <a:lstStyle/>
        <a:p>
          <a:endParaRPr lang="en-GB"/>
        </a:p>
      </dgm:t>
    </dgm:pt>
    <dgm:pt modelId="{D5EED747-3E67-4791-80DB-60BBED718FAE}">
      <dgm:prSet phldrT="[Text]" custT="1"/>
      <dgm:spPr/>
      <dgm:t>
        <a:bodyPr/>
        <a:lstStyle/>
        <a:p>
          <a:r>
            <a:rPr lang="en-GB" sz="1100" dirty="0" smtClean="0"/>
            <a:t>Discussion around (an) academic text(s)</a:t>
          </a:r>
          <a:endParaRPr lang="en-GB" sz="1100" dirty="0"/>
        </a:p>
      </dgm:t>
    </dgm:pt>
    <dgm:pt modelId="{B8F896E4-DD96-42AF-8DD4-7DDC654E875D}" type="parTrans" cxnId="{A5B10711-2720-45CC-BED3-76DD19FDF3E6}">
      <dgm:prSet/>
      <dgm:spPr/>
      <dgm:t>
        <a:bodyPr/>
        <a:lstStyle/>
        <a:p>
          <a:endParaRPr lang="en-GB"/>
        </a:p>
      </dgm:t>
    </dgm:pt>
    <dgm:pt modelId="{AC0481CF-778A-4041-995A-1AC4BD16BAFD}" type="sibTrans" cxnId="{A5B10711-2720-45CC-BED3-76DD19FDF3E6}">
      <dgm:prSet/>
      <dgm:spPr/>
      <dgm:t>
        <a:bodyPr/>
        <a:lstStyle/>
        <a:p>
          <a:endParaRPr lang="en-GB"/>
        </a:p>
      </dgm:t>
    </dgm:pt>
    <dgm:pt modelId="{8A9ABFD6-1AFD-4203-8ACC-6857BBB02405}">
      <dgm:prSet phldrT="[Text]"/>
      <dgm:spPr/>
      <dgm:t>
        <a:bodyPr/>
        <a:lstStyle/>
        <a:p>
          <a:r>
            <a:rPr lang="en-GB" dirty="0" smtClean="0"/>
            <a:t>Select &amp; read an academic text</a:t>
          </a:r>
          <a:endParaRPr lang="en-GB" dirty="0"/>
        </a:p>
      </dgm:t>
    </dgm:pt>
    <dgm:pt modelId="{C0C27EBE-B2FC-4E1D-8BEF-36A9E7EE61C6}" type="parTrans" cxnId="{1F1A0304-E83A-4146-AFA2-D2E61C79FF47}">
      <dgm:prSet/>
      <dgm:spPr/>
      <dgm:t>
        <a:bodyPr/>
        <a:lstStyle/>
        <a:p>
          <a:endParaRPr lang="en-GB"/>
        </a:p>
      </dgm:t>
    </dgm:pt>
    <dgm:pt modelId="{762C65B8-1C19-4F80-9AE1-241C21436C59}" type="sibTrans" cxnId="{1F1A0304-E83A-4146-AFA2-D2E61C79FF47}">
      <dgm:prSet/>
      <dgm:spPr/>
      <dgm:t>
        <a:bodyPr/>
        <a:lstStyle/>
        <a:p>
          <a:endParaRPr lang="en-GB"/>
        </a:p>
      </dgm:t>
    </dgm:pt>
    <dgm:pt modelId="{5811D592-BE22-4EA2-B655-E2E85A6A6818}">
      <dgm:prSet phldrT="[Text]" custT="1"/>
      <dgm:spPr/>
      <dgm:t>
        <a:bodyPr/>
        <a:lstStyle/>
        <a:p>
          <a:r>
            <a:rPr lang="en-GB" sz="1100" dirty="0" smtClean="0"/>
            <a:t>Academic discussion skills</a:t>
          </a:r>
          <a:endParaRPr lang="en-GB" sz="1100" dirty="0"/>
        </a:p>
      </dgm:t>
    </dgm:pt>
    <dgm:pt modelId="{F039D796-E97F-476F-A188-C2FC19741D33}" type="parTrans" cxnId="{E6EC4086-8A74-45B9-9E74-8F4FC0445534}">
      <dgm:prSet/>
      <dgm:spPr/>
      <dgm:t>
        <a:bodyPr/>
        <a:lstStyle/>
        <a:p>
          <a:endParaRPr lang="en-GB"/>
        </a:p>
      </dgm:t>
    </dgm:pt>
    <dgm:pt modelId="{CCDDCBD9-9304-46D9-A47F-5E9DAF8DCF1D}" type="sibTrans" cxnId="{E6EC4086-8A74-45B9-9E74-8F4FC0445534}">
      <dgm:prSet/>
      <dgm:spPr/>
      <dgm:t>
        <a:bodyPr/>
        <a:lstStyle/>
        <a:p>
          <a:endParaRPr lang="en-GB"/>
        </a:p>
      </dgm:t>
    </dgm:pt>
    <dgm:pt modelId="{D33491D1-D0F0-4237-948B-4835FA9FC37D}">
      <dgm:prSet phldrT="[Text]"/>
      <dgm:spPr/>
      <dgm:t>
        <a:bodyPr/>
        <a:lstStyle/>
        <a:p>
          <a:r>
            <a:rPr lang="en-GB" dirty="0" smtClean="0"/>
            <a:t>Written reflection</a:t>
          </a:r>
          <a:endParaRPr lang="en-GB" dirty="0"/>
        </a:p>
      </dgm:t>
    </dgm:pt>
    <dgm:pt modelId="{360799B3-244C-443B-9CC7-CCE71AAF2D6F}" type="parTrans" cxnId="{6F710330-8E58-4314-A880-188BF19DA964}">
      <dgm:prSet/>
      <dgm:spPr/>
      <dgm:t>
        <a:bodyPr/>
        <a:lstStyle/>
        <a:p>
          <a:endParaRPr lang="en-GB"/>
        </a:p>
      </dgm:t>
    </dgm:pt>
    <dgm:pt modelId="{5CAB4978-D14C-4CF9-9C47-261A7C3302A0}" type="sibTrans" cxnId="{6F710330-8E58-4314-A880-188BF19DA964}">
      <dgm:prSet/>
      <dgm:spPr/>
      <dgm:t>
        <a:bodyPr/>
        <a:lstStyle/>
        <a:p>
          <a:endParaRPr lang="en-GB"/>
        </a:p>
      </dgm:t>
    </dgm:pt>
    <dgm:pt modelId="{073F54C7-92F8-4F88-893A-749AF446EB96}">
      <dgm:prSet phldrT="[Text]"/>
      <dgm:spPr/>
      <dgm:t>
        <a:bodyPr/>
        <a:lstStyle/>
        <a:p>
          <a:r>
            <a:rPr lang="en-GB" dirty="0" smtClean="0"/>
            <a:t>Discussion around (an) academic text(s)</a:t>
          </a:r>
          <a:endParaRPr lang="en-GB" dirty="0"/>
        </a:p>
      </dgm:t>
    </dgm:pt>
    <dgm:pt modelId="{3A7D1748-0CD1-4E42-B048-606A0A31B987}" type="parTrans" cxnId="{D4DD81C1-E691-4680-AB47-41F12E41A458}">
      <dgm:prSet/>
      <dgm:spPr/>
      <dgm:t>
        <a:bodyPr/>
        <a:lstStyle/>
        <a:p>
          <a:endParaRPr lang="en-GB"/>
        </a:p>
      </dgm:t>
    </dgm:pt>
    <dgm:pt modelId="{08D9E2BF-DE9D-44D3-B45D-5EB300A9BB0E}" type="sibTrans" cxnId="{D4DD81C1-E691-4680-AB47-41F12E41A458}">
      <dgm:prSet/>
      <dgm:spPr/>
      <dgm:t>
        <a:bodyPr/>
        <a:lstStyle/>
        <a:p>
          <a:endParaRPr lang="en-GB"/>
        </a:p>
      </dgm:t>
    </dgm:pt>
    <dgm:pt modelId="{482EC7FD-A470-4A73-8949-04B01ABE3083}">
      <dgm:prSet phldrT="[Text]" custT="1"/>
      <dgm:spPr/>
      <dgm:t>
        <a:bodyPr/>
        <a:lstStyle/>
        <a:p>
          <a:r>
            <a:rPr lang="en-GB" sz="1100" dirty="0" smtClean="0"/>
            <a:t>Functional language</a:t>
          </a:r>
          <a:endParaRPr lang="en-GB" sz="1100" dirty="0"/>
        </a:p>
      </dgm:t>
    </dgm:pt>
    <dgm:pt modelId="{016F5B8C-E8A2-4F40-A346-11622640A0A5}" type="parTrans" cxnId="{6CAE4668-0E9F-477E-BECA-B899FF03B31A}">
      <dgm:prSet/>
      <dgm:spPr/>
      <dgm:t>
        <a:bodyPr/>
        <a:lstStyle/>
        <a:p>
          <a:endParaRPr lang="en-GB"/>
        </a:p>
      </dgm:t>
    </dgm:pt>
    <dgm:pt modelId="{A6254459-3E4C-49DB-BBCC-6ECB7FBAC69C}" type="sibTrans" cxnId="{6CAE4668-0E9F-477E-BECA-B899FF03B31A}">
      <dgm:prSet/>
      <dgm:spPr/>
      <dgm:t>
        <a:bodyPr/>
        <a:lstStyle/>
        <a:p>
          <a:endParaRPr lang="en-GB"/>
        </a:p>
      </dgm:t>
    </dgm:pt>
    <dgm:pt modelId="{8787E095-83E7-4852-A93B-678889DA5012}">
      <dgm:prSet phldrT="[Text]" custT="1"/>
      <dgm:spPr/>
      <dgm:t>
        <a:bodyPr/>
        <a:lstStyle/>
        <a:p>
          <a:r>
            <a:rPr lang="en-GB" sz="1100" dirty="0" smtClean="0"/>
            <a:t>Functional language</a:t>
          </a:r>
          <a:endParaRPr lang="en-GB" sz="1100" dirty="0"/>
        </a:p>
      </dgm:t>
    </dgm:pt>
    <dgm:pt modelId="{F2E1434A-6A4A-4AEC-9604-AB01EAB9D8DA}" type="parTrans" cxnId="{671860CE-6A28-45DE-B739-D5FF6FBCB924}">
      <dgm:prSet/>
      <dgm:spPr/>
      <dgm:t>
        <a:bodyPr/>
        <a:lstStyle/>
        <a:p>
          <a:endParaRPr lang="en-GB"/>
        </a:p>
      </dgm:t>
    </dgm:pt>
    <dgm:pt modelId="{FBD92101-6BED-45DE-BDD5-CA7FB629A78C}" type="sibTrans" cxnId="{671860CE-6A28-45DE-B739-D5FF6FBCB924}">
      <dgm:prSet/>
      <dgm:spPr/>
      <dgm:t>
        <a:bodyPr/>
        <a:lstStyle/>
        <a:p>
          <a:endParaRPr lang="en-GB"/>
        </a:p>
      </dgm:t>
    </dgm:pt>
    <dgm:pt modelId="{69CA4DBF-37D5-4EA4-B124-2CB69FF0E51F}" type="pres">
      <dgm:prSet presAssocID="{405C22BB-D158-4426-A743-20D05105D97A}" presName="Name0" presStyleCnt="0">
        <dgm:presLayoutVars>
          <dgm:dir/>
          <dgm:animLvl val="lvl"/>
          <dgm:resizeHandles val="exact"/>
        </dgm:presLayoutVars>
      </dgm:prSet>
      <dgm:spPr/>
      <dgm:t>
        <a:bodyPr/>
        <a:lstStyle/>
        <a:p>
          <a:endParaRPr lang="en-GB"/>
        </a:p>
      </dgm:t>
    </dgm:pt>
    <dgm:pt modelId="{7BF7034F-105A-4635-9256-1F42A3EAC167}" type="pres">
      <dgm:prSet presAssocID="{405C22BB-D158-4426-A743-20D05105D97A}" presName="tSp" presStyleCnt="0"/>
      <dgm:spPr/>
    </dgm:pt>
    <dgm:pt modelId="{DD72A380-098A-490A-B338-0F980F3173EA}" type="pres">
      <dgm:prSet presAssocID="{405C22BB-D158-4426-A743-20D05105D97A}" presName="bSp" presStyleCnt="0"/>
      <dgm:spPr/>
    </dgm:pt>
    <dgm:pt modelId="{07D5C0DB-9A94-4436-A4F6-44C8D34E7F3A}" type="pres">
      <dgm:prSet presAssocID="{405C22BB-D158-4426-A743-20D05105D97A}" presName="process" presStyleCnt="0"/>
      <dgm:spPr/>
    </dgm:pt>
    <dgm:pt modelId="{30616C39-6670-47C9-A3D7-78025CC1E794}" type="pres">
      <dgm:prSet presAssocID="{D8ECF063-6BDC-4A0F-9999-56EDD7105202}" presName="composite1" presStyleCnt="0"/>
      <dgm:spPr/>
    </dgm:pt>
    <dgm:pt modelId="{D934800C-D227-49C6-8E56-926367F50C20}" type="pres">
      <dgm:prSet presAssocID="{D8ECF063-6BDC-4A0F-9999-56EDD7105202}" presName="dummyNode1" presStyleLbl="node1" presStyleIdx="0" presStyleCnt="4"/>
      <dgm:spPr/>
    </dgm:pt>
    <dgm:pt modelId="{CE96FF6F-5FAA-4FC4-B9F0-50B265C4CB07}" type="pres">
      <dgm:prSet presAssocID="{D8ECF063-6BDC-4A0F-9999-56EDD7105202}" presName="childNode1" presStyleLbl="bgAcc1" presStyleIdx="0" presStyleCnt="4" custScaleY="31814">
        <dgm:presLayoutVars>
          <dgm:bulletEnabled val="1"/>
        </dgm:presLayoutVars>
      </dgm:prSet>
      <dgm:spPr/>
      <dgm:t>
        <a:bodyPr/>
        <a:lstStyle/>
        <a:p>
          <a:endParaRPr lang="en-GB"/>
        </a:p>
      </dgm:t>
    </dgm:pt>
    <dgm:pt modelId="{ADE73887-63A2-4003-AFB4-3DEC2654528C}" type="pres">
      <dgm:prSet presAssocID="{D8ECF063-6BDC-4A0F-9999-56EDD7105202}" presName="childNode1tx" presStyleLbl="bgAcc1" presStyleIdx="0" presStyleCnt="4">
        <dgm:presLayoutVars>
          <dgm:bulletEnabled val="1"/>
        </dgm:presLayoutVars>
      </dgm:prSet>
      <dgm:spPr/>
      <dgm:t>
        <a:bodyPr/>
        <a:lstStyle/>
        <a:p>
          <a:endParaRPr lang="en-GB"/>
        </a:p>
      </dgm:t>
    </dgm:pt>
    <dgm:pt modelId="{F5B52355-84C4-4A99-A297-C428DD28FFD0}" type="pres">
      <dgm:prSet presAssocID="{D8ECF063-6BDC-4A0F-9999-56EDD7105202}" presName="parentNode1" presStyleLbl="node1" presStyleIdx="0" presStyleCnt="4" custLinFactNeighborX="47120" custLinFactNeighborY="-17179">
        <dgm:presLayoutVars>
          <dgm:chMax val="1"/>
          <dgm:bulletEnabled val="1"/>
        </dgm:presLayoutVars>
      </dgm:prSet>
      <dgm:spPr/>
      <dgm:t>
        <a:bodyPr/>
        <a:lstStyle/>
        <a:p>
          <a:endParaRPr lang="en-GB"/>
        </a:p>
      </dgm:t>
    </dgm:pt>
    <dgm:pt modelId="{B4C84570-C020-46E7-9324-BEB6697A8599}" type="pres">
      <dgm:prSet presAssocID="{D8ECF063-6BDC-4A0F-9999-56EDD7105202}" presName="connSite1" presStyleCnt="0"/>
      <dgm:spPr/>
    </dgm:pt>
    <dgm:pt modelId="{98A3A787-6B9B-4633-A3CD-9F67247DFCB3}" type="pres">
      <dgm:prSet presAssocID="{FCA11A16-3B56-4D33-B799-8AA6CC51F00E}" presName="Name9" presStyleLbl="sibTrans2D1" presStyleIdx="0" presStyleCnt="3" custAng="19631437" custLinFactNeighborX="31531" custLinFactNeighborY="-19933"/>
      <dgm:spPr/>
      <dgm:t>
        <a:bodyPr/>
        <a:lstStyle/>
        <a:p>
          <a:endParaRPr lang="en-GB"/>
        </a:p>
      </dgm:t>
    </dgm:pt>
    <dgm:pt modelId="{49C8F071-A6E6-4E9E-B4DA-0A62C6A27866}" type="pres">
      <dgm:prSet presAssocID="{6FFA7DB8-0175-4C7F-A1EB-9A79BCFEB6D6}" presName="composite2" presStyleCnt="0"/>
      <dgm:spPr/>
    </dgm:pt>
    <dgm:pt modelId="{AB098BBD-B5C0-4683-8C6F-15DC486B2F74}" type="pres">
      <dgm:prSet presAssocID="{6FFA7DB8-0175-4C7F-A1EB-9A79BCFEB6D6}" presName="dummyNode2" presStyleLbl="node1" presStyleIdx="0" presStyleCnt="4"/>
      <dgm:spPr/>
    </dgm:pt>
    <dgm:pt modelId="{DD311FC3-DF8A-4513-A0A1-11542BCF845A}" type="pres">
      <dgm:prSet presAssocID="{6FFA7DB8-0175-4C7F-A1EB-9A79BCFEB6D6}" presName="childNode2" presStyleLbl="bgAcc1" presStyleIdx="1" presStyleCnt="4" custScaleY="31814">
        <dgm:presLayoutVars>
          <dgm:bulletEnabled val="1"/>
        </dgm:presLayoutVars>
      </dgm:prSet>
      <dgm:spPr/>
      <dgm:t>
        <a:bodyPr/>
        <a:lstStyle/>
        <a:p>
          <a:endParaRPr lang="en-GB"/>
        </a:p>
      </dgm:t>
    </dgm:pt>
    <dgm:pt modelId="{4CC3D414-87F7-4E9D-B7F2-1C4089C73E28}" type="pres">
      <dgm:prSet presAssocID="{6FFA7DB8-0175-4C7F-A1EB-9A79BCFEB6D6}" presName="childNode2tx" presStyleLbl="bgAcc1" presStyleIdx="1" presStyleCnt="4">
        <dgm:presLayoutVars>
          <dgm:bulletEnabled val="1"/>
        </dgm:presLayoutVars>
      </dgm:prSet>
      <dgm:spPr/>
      <dgm:t>
        <a:bodyPr/>
        <a:lstStyle/>
        <a:p>
          <a:endParaRPr lang="en-GB"/>
        </a:p>
      </dgm:t>
    </dgm:pt>
    <dgm:pt modelId="{97C485FF-9C10-4423-9973-E31BD95CD10E}" type="pres">
      <dgm:prSet presAssocID="{6FFA7DB8-0175-4C7F-A1EB-9A79BCFEB6D6}" presName="parentNode2" presStyleLbl="node1" presStyleIdx="1" presStyleCnt="4" custLinFactNeighborX="49479" custLinFactNeighborY="17179">
        <dgm:presLayoutVars>
          <dgm:chMax val="0"/>
          <dgm:bulletEnabled val="1"/>
        </dgm:presLayoutVars>
      </dgm:prSet>
      <dgm:spPr/>
      <dgm:t>
        <a:bodyPr/>
        <a:lstStyle/>
        <a:p>
          <a:endParaRPr lang="en-GB"/>
        </a:p>
      </dgm:t>
    </dgm:pt>
    <dgm:pt modelId="{3D0C800C-24C6-4464-AB0C-FAA957D7E5C9}" type="pres">
      <dgm:prSet presAssocID="{6FFA7DB8-0175-4C7F-A1EB-9A79BCFEB6D6}" presName="connSite2" presStyleCnt="0"/>
      <dgm:spPr/>
    </dgm:pt>
    <dgm:pt modelId="{A611DE95-C1F0-48E5-BBB3-F9D739E11EA4}" type="pres">
      <dgm:prSet presAssocID="{387560B6-0A72-40E7-B06F-B5D5CBD2CD20}" presName="Name18" presStyleLbl="sibTrans2D1" presStyleIdx="1" presStyleCnt="3" custAng="976074" custScaleY="127116" custLinFactNeighborX="3903" custLinFactNeighborY="10503"/>
      <dgm:spPr/>
      <dgm:t>
        <a:bodyPr/>
        <a:lstStyle/>
        <a:p>
          <a:endParaRPr lang="en-GB"/>
        </a:p>
      </dgm:t>
    </dgm:pt>
    <dgm:pt modelId="{254F7C09-4868-4FDA-AAE6-3EAE4AAA34B9}" type="pres">
      <dgm:prSet presAssocID="{8A9ABFD6-1AFD-4203-8ACC-6857BBB02405}" presName="composite1" presStyleCnt="0"/>
      <dgm:spPr/>
    </dgm:pt>
    <dgm:pt modelId="{D5AD0453-8C03-4AE3-9D09-5AA9E7F464E8}" type="pres">
      <dgm:prSet presAssocID="{8A9ABFD6-1AFD-4203-8ACC-6857BBB02405}" presName="dummyNode1" presStyleLbl="node1" presStyleIdx="1" presStyleCnt="4"/>
      <dgm:spPr/>
    </dgm:pt>
    <dgm:pt modelId="{9B30B884-D0DF-456F-86F0-0F27B2756DE3}" type="pres">
      <dgm:prSet presAssocID="{8A9ABFD6-1AFD-4203-8ACC-6857BBB02405}" presName="childNode1" presStyleLbl="bgAcc1" presStyleIdx="2" presStyleCnt="4" custScaleY="31814">
        <dgm:presLayoutVars>
          <dgm:bulletEnabled val="1"/>
        </dgm:presLayoutVars>
      </dgm:prSet>
      <dgm:spPr/>
      <dgm:t>
        <a:bodyPr/>
        <a:lstStyle/>
        <a:p>
          <a:endParaRPr lang="en-GB"/>
        </a:p>
      </dgm:t>
    </dgm:pt>
    <dgm:pt modelId="{612DA3ED-7C2E-461B-8FEA-33375C2C25E5}" type="pres">
      <dgm:prSet presAssocID="{8A9ABFD6-1AFD-4203-8ACC-6857BBB02405}" presName="childNode1tx" presStyleLbl="bgAcc1" presStyleIdx="2" presStyleCnt="4">
        <dgm:presLayoutVars>
          <dgm:bulletEnabled val="1"/>
        </dgm:presLayoutVars>
      </dgm:prSet>
      <dgm:spPr/>
      <dgm:t>
        <a:bodyPr/>
        <a:lstStyle/>
        <a:p>
          <a:endParaRPr lang="en-GB"/>
        </a:p>
      </dgm:t>
    </dgm:pt>
    <dgm:pt modelId="{FD4DF6C7-2612-42AB-8D97-AE45D1D01EB4}" type="pres">
      <dgm:prSet presAssocID="{8A9ABFD6-1AFD-4203-8ACC-6857BBB02405}" presName="parentNode1" presStyleLbl="node1" presStyleIdx="2" presStyleCnt="4" custLinFactNeighborX="46917" custLinFactNeighborY="-17179">
        <dgm:presLayoutVars>
          <dgm:chMax val="1"/>
          <dgm:bulletEnabled val="1"/>
        </dgm:presLayoutVars>
      </dgm:prSet>
      <dgm:spPr/>
      <dgm:t>
        <a:bodyPr/>
        <a:lstStyle/>
        <a:p>
          <a:endParaRPr lang="en-GB"/>
        </a:p>
      </dgm:t>
    </dgm:pt>
    <dgm:pt modelId="{E3B0FF4B-5144-42EC-B001-88AEE17063C1}" type="pres">
      <dgm:prSet presAssocID="{8A9ABFD6-1AFD-4203-8ACC-6857BBB02405}" presName="connSite1" presStyleCnt="0"/>
      <dgm:spPr/>
    </dgm:pt>
    <dgm:pt modelId="{BD319227-441E-4239-82CC-EA050F0B148B}" type="pres">
      <dgm:prSet presAssocID="{762C65B8-1C19-4F80-9AE1-241C21436C59}" presName="Name9" presStyleLbl="sibTrans2D1" presStyleIdx="2" presStyleCnt="3"/>
      <dgm:spPr/>
      <dgm:t>
        <a:bodyPr/>
        <a:lstStyle/>
        <a:p>
          <a:endParaRPr lang="en-GB"/>
        </a:p>
      </dgm:t>
    </dgm:pt>
    <dgm:pt modelId="{F0FA9427-71A2-4122-AE22-4775B0DD56A3}" type="pres">
      <dgm:prSet presAssocID="{D33491D1-D0F0-4237-948B-4835FA9FC37D}" presName="composite2" presStyleCnt="0"/>
      <dgm:spPr/>
    </dgm:pt>
    <dgm:pt modelId="{9C1EC303-8C85-4C67-B8B6-E0F106327BF3}" type="pres">
      <dgm:prSet presAssocID="{D33491D1-D0F0-4237-948B-4835FA9FC37D}" presName="dummyNode2" presStyleLbl="node1" presStyleIdx="2" presStyleCnt="4"/>
      <dgm:spPr/>
    </dgm:pt>
    <dgm:pt modelId="{87048D28-0EB8-4663-B140-2A9EBB4227ED}" type="pres">
      <dgm:prSet presAssocID="{D33491D1-D0F0-4237-948B-4835FA9FC37D}" presName="childNode2" presStyleLbl="bgAcc1" presStyleIdx="3" presStyleCnt="4" custScaleY="31814">
        <dgm:presLayoutVars>
          <dgm:bulletEnabled val="1"/>
        </dgm:presLayoutVars>
      </dgm:prSet>
      <dgm:spPr/>
      <dgm:t>
        <a:bodyPr/>
        <a:lstStyle/>
        <a:p>
          <a:endParaRPr lang="en-GB"/>
        </a:p>
      </dgm:t>
    </dgm:pt>
    <dgm:pt modelId="{57D44202-B343-432F-8966-8BD9C5C29D69}" type="pres">
      <dgm:prSet presAssocID="{D33491D1-D0F0-4237-948B-4835FA9FC37D}" presName="childNode2tx" presStyleLbl="bgAcc1" presStyleIdx="3" presStyleCnt="4">
        <dgm:presLayoutVars>
          <dgm:bulletEnabled val="1"/>
        </dgm:presLayoutVars>
      </dgm:prSet>
      <dgm:spPr/>
      <dgm:t>
        <a:bodyPr/>
        <a:lstStyle/>
        <a:p>
          <a:endParaRPr lang="en-GB"/>
        </a:p>
      </dgm:t>
    </dgm:pt>
    <dgm:pt modelId="{D6A55AC0-0331-482B-A6D3-5510105A84E9}" type="pres">
      <dgm:prSet presAssocID="{D33491D1-D0F0-4237-948B-4835FA9FC37D}" presName="parentNode2" presStyleLbl="node1" presStyleIdx="3" presStyleCnt="4" custLinFactNeighborX="77" custLinFactNeighborY="18204">
        <dgm:presLayoutVars>
          <dgm:chMax val="0"/>
          <dgm:bulletEnabled val="1"/>
        </dgm:presLayoutVars>
      </dgm:prSet>
      <dgm:spPr/>
      <dgm:t>
        <a:bodyPr/>
        <a:lstStyle/>
        <a:p>
          <a:endParaRPr lang="en-GB"/>
        </a:p>
      </dgm:t>
    </dgm:pt>
    <dgm:pt modelId="{1D72DC86-BB35-4429-B773-DA55E0419F3C}" type="pres">
      <dgm:prSet presAssocID="{D33491D1-D0F0-4237-948B-4835FA9FC37D}" presName="connSite2" presStyleCnt="0"/>
      <dgm:spPr/>
    </dgm:pt>
  </dgm:ptLst>
  <dgm:cxnLst>
    <dgm:cxn modelId="{5F290E55-B6D0-4497-B5E7-32AC8D62CE6A}" type="presOf" srcId="{073F54C7-92F8-4F88-893A-749AF446EB96}" destId="{87048D28-0EB8-4663-B140-2A9EBB4227ED}" srcOrd="0" destOrd="0" presId="urn:microsoft.com/office/officeart/2005/8/layout/hProcess4"/>
    <dgm:cxn modelId="{F8052088-CD17-43CF-AF2A-C984FB8A41F0}" srcId="{D8ECF063-6BDC-4A0F-9999-56EDD7105202}" destId="{F35C70E7-DA10-4443-9EB1-4D6F72F21B87}" srcOrd="0" destOrd="0" parTransId="{B904F986-F1E9-49D2-A639-19B1913B8E54}" sibTransId="{C48E7B05-79AD-400A-A2CA-E36E93057D58}"/>
    <dgm:cxn modelId="{7EAD1B6C-EEB7-4630-9A24-07C74AA65FE9}" type="presOf" srcId="{8787E095-83E7-4852-A93B-678889DA5012}" destId="{612DA3ED-7C2E-461B-8FEA-33375C2C25E5}" srcOrd="1" destOrd="1" presId="urn:microsoft.com/office/officeart/2005/8/layout/hProcess4"/>
    <dgm:cxn modelId="{2DCA71AA-8D2C-4A47-8649-358B44ECD357}" type="presOf" srcId="{5811D592-BE22-4EA2-B655-E2E85A6A6818}" destId="{9B30B884-D0DF-456F-86F0-0F27B2756DE3}" srcOrd="0" destOrd="0" presId="urn:microsoft.com/office/officeart/2005/8/layout/hProcess4"/>
    <dgm:cxn modelId="{9F515E41-F2F7-4429-9829-4F4A8177B0B7}" type="presOf" srcId="{6FFA7DB8-0175-4C7F-A1EB-9A79BCFEB6D6}" destId="{97C485FF-9C10-4423-9973-E31BD95CD10E}" srcOrd="0" destOrd="0" presId="urn:microsoft.com/office/officeart/2005/8/layout/hProcess4"/>
    <dgm:cxn modelId="{BE7AF79C-22B5-4D5C-A083-B491E28C1AB0}" type="presOf" srcId="{D5EED747-3E67-4791-80DB-60BBED718FAE}" destId="{4CC3D414-87F7-4E9D-B7F2-1C4089C73E28}" srcOrd="1" destOrd="0" presId="urn:microsoft.com/office/officeart/2005/8/layout/hProcess4"/>
    <dgm:cxn modelId="{671860CE-6A28-45DE-B739-D5FF6FBCB924}" srcId="{8A9ABFD6-1AFD-4203-8ACC-6857BBB02405}" destId="{8787E095-83E7-4852-A93B-678889DA5012}" srcOrd="1" destOrd="0" parTransId="{F2E1434A-6A4A-4AEC-9604-AB01EAB9D8DA}" sibTransId="{FBD92101-6BED-45DE-BDD5-CA7FB629A78C}"/>
    <dgm:cxn modelId="{8BD7EEF9-20BE-42DD-9CE3-EB0B906AA666}" type="presOf" srcId="{F35C70E7-DA10-4443-9EB1-4D6F72F21B87}" destId="{ADE73887-63A2-4003-AFB4-3DEC2654528C}" srcOrd="1" destOrd="0" presId="urn:microsoft.com/office/officeart/2005/8/layout/hProcess4"/>
    <dgm:cxn modelId="{1F1A0304-E83A-4146-AFA2-D2E61C79FF47}" srcId="{405C22BB-D158-4426-A743-20D05105D97A}" destId="{8A9ABFD6-1AFD-4203-8ACC-6857BBB02405}" srcOrd="2" destOrd="0" parTransId="{C0C27EBE-B2FC-4E1D-8BEF-36A9E7EE61C6}" sibTransId="{762C65B8-1C19-4F80-9AE1-241C21436C59}"/>
    <dgm:cxn modelId="{82D417E7-FF32-41C5-A5C8-18B872082AB9}" type="presOf" srcId="{F35C70E7-DA10-4443-9EB1-4D6F72F21B87}" destId="{CE96FF6F-5FAA-4FC4-B9F0-50B265C4CB07}" srcOrd="0" destOrd="0" presId="urn:microsoft.com/office/officeart/2005/8/layout/hProcess4"/>
    <dgm:cxn modelId="{90B55102-E986-476B-B6D9-CFEB7E231ADD}" type="presOf" srcId="{8A9ABFD6-1AFD-4203-8ACC-6857BBB02405}" destId="{FD4DF6C7-2612-42AB-8D97-AE45D1D01EB4}" srcOrd="0" destOrd="0" presId="urn:microsoft.com/office/officeart/2005/8/layout/hProcess4"/>
    <dgm:cxn modelId="{D4DD81C1-E691-4680-AB47-41F12E41A458}" srcId="{D33491D1-D0F0-4237-948B-4835FA9FC37D}" destId="{073F54C7-92F8-4F88-893A-749AF446EB96}" srcOrd="0" destOrd="0" parTransId="{3A7D1748-0CD1-4E42-B048-606A0A31B987}" sibTransId="{08D9E2BF-DE9D-44D3-B45D-5EB300A9BB0E}"/>
    <dgm:cxn modelId="{413816FF-1476-4E89-A225-F50983818F3B}" type="presOf" srcId="{405C22BB-D158-4426-A743-20D05105D97A}" destId="{69CA4DBF-37D5-4EA4-B124-2CB69FF0E51F}" srcOrd="0" destOrd="0" presId="urn:microsoft.com/office/officeart/2005/8/layout/hProcess4"/>
    <dgm:cxn modelId="{6CAE4668-0E9F-477E-BECA-B899FF03B31A}" srcId="{D8ECF063-6BDC-4A0F-9999-56EDD7105202}" destId="{482EC7FD-A470-4A73-8949-04B01ABE3083}" srcOrd="1" destOrd="0" parTransId="{016F5B8C-E8A2-4F40-A346-11622640A0A5}" sibTransId="{A6254459-3E4C-49DB-BBCC-6ECB7FBAC69C}"/>
    <dgm:cxn modelId="{17CDC884-0B27-4CAD-BB72-9A1D1998CF6D}" type="presOf" srcId="{D5EED747-3E67-4791-80DB-60BBED718FAE}" destId="{DD311FC3-DF8A-4513-A0A1-11542BCF845A}" srcOrd="0" destOrd="0" presId="urn:microsoft.com/office/officeart/2005/8/layout/hProcess4"/>
    <dgm:cxn modelId="{7800DF1A-08C2-4F6C-853F-89922C3CB6EB}" type="presOf" srcId="{FCA11A16-3B56-4D33-B799-8AA6CC51F00E}" destId="{98A3A787-6B9B-4633-A3CD-9F67247DFCB3}" srcOrd="0" destOrd="0" presId="urn:microsoft.com/office/officeart/2005/8/layout/hProcess4"/>
    <dgm:cxn modelId="{28001623-646F-4E03-95EE-DC365AF2E389}" type="presOf" srcId="{5811D592-BE22-4EA2-B655-E2E85A6A6818}" destId="{612DA3ED-7C2E-461B-8FEA-33375C2C25E5}" srcOrd="1" destOrd="0" presId="urn:microsoft.com/office/officeart/2005/8/layout/hProcess4"/>
    <dgm:cxn modelId="{E804E508-C710-4ADE-A5E4-F254B10E6C0D}" type="presOf" srcId="{073F54C7-92F8-4F88-893A-749AF446EB96}" destId="{57D44202-B343-432F-8966-8BD9C5C29D69}" srcOrd="1" destOrd="0" presId="urn:microsoft.com/office/officeart/2005/8/layout/hProcess4"/>
    <dgm:cxn modelId="{E6EC4086-8A74-45B9-9E74-8F4FC0445534}" srcId="{8A9ABFD6-1AFD-4203-8ACC-6857BBB02405}" destId="{5811D592-BE22-4EA2-B655-E2E85A6A6818}" srcOrd="0" destOrd="0" parTransId="{F039D796-E97F-476F-A188-C2FC19741D33}" sibTransId="{CCDDCBD9-9304-46D9-A47F-5E9DAF8DCF1D}"/>
    <dgm:cxn modelId="{F0F3CE65-124E-486F-BE60-078A4F9F46D4}" type="presOf" srcId="{762C65B8-1C19-4F80-9AE1-241C21436C59}" destId="{BD319227-441E-4239-82CC-EA050F0B148B}" srcOrd="0" destOrd="0" presId="urn:microsoft.com/office/officeart/2005/8/layout/hProcess4"/>
    <dgm:cxn modelId="{811AB7A7-8399-473E-89DE-957CBFFA1E2E}" type="presOf" srcId="{387560B6-0A72-40E7-B06F-B5D5CBD2CD20}" destId="{A611DE95-C1F0-48E5-BBB3-F9D739E11EA4}" srcOrd="0" destOrd="0" presId="urn:microsoft.com/office/officeart/2005/8/layout/hProcess4"/>
    <dgm:cxn modelId="{40F03D19-5B53-410D-AC13-A7C378DE34F7}" type="presOf" srcId="{D8ECF063-6BDC-4A0F-9999-56EDD7105202}" destId="{F5B52355-84C4-4A99-A297-C428DD28FFD0}" srcOrd="0" destOrd="0" presId="urn:microsoft.com/office/officeart/2005/8/layout/hProcess4"/>
    <dgm:cxn modelId="{E669E3D0-F31B-4641-A857-02016DB51DC5}" type="presOf" srcId="{8787E095-83E7-4852-A93B-678889DA5012}" destId="{9B30B884-D0DF-456F-86F0-0F27B2756DE3}" srcOrd="0" destOrd="1" presId="urn:microsoft.com/office/officeart/2005/8/layout/hProcess4"/>
    <dgm:cxn modelId="{A5B10711-2720-45CC-BED3-76DD19FDF3E6}" srcId="{6FFA7DB8-0175-4C7F-A1EB-9A79BCFEB6D6}" destId="{D5EED747-3E67-4791-80DB-60BBED718FAE}" srcOrd="0" destOrd="0" parTransId="{B8F896E4-DD96-42AF-8DD4-7DDC654E875D}" sibTransId="{AC0481CF-778A-4041-995A-1AC4BD16BAFD}"/>
    <dgm:cxn modelId="{74CB2DE5-691C-4B59-BA8E-84F2C3B59E0E}" type="presOf" srcId="{D33491D1-D0F0-4237-948B-4835FA9FC37D}" destId="{D6A55AC0-0331-482B-A6D3-5510105A84E9}" srcOrd="0" destOrd="0" presId="urn:microsoft.com/office/officeart/2005/8/layout/hProcess4"/>
    <dgm:cxn modelId="{08CDCDF6-C5D9-43E2-B177-B5615E545C6D}" srcId="{405C22BB-D158-4426-A743-20D05105D97A}" destId="{6FFA7DB8-0175-4C7F-A1EB-9A79BCFEB6D6}" srcOrd="1" destOrd="0" parTransId="{C57A60CB-33DD-4586-B7E9-648D78D5B464}" sibTransId="{387560B6-0A72-40E7-B06F-B5D5CBD2CD20}"/>
    <dgm:cxn modelId="{2BABB615-D4E4-48C4-90C1-7B40BFE7FF6D}" type="presOf" srcId="{482EC7FD-A470-4A73-8949-04B01ABE3083}" destId="{CE96FF6F-5FAA-4FC4-B9F0-50B265C4CB07}" srcOrd="0" destOrd="1" presId="urn:microsoft.com/office/officeart/2005/8/layout/hProcess4"/>
    <dgm:cxn modelId="{878A2B37-8609-4340-AD21-A0DE83F28060}" type="presOf" srcId="{482EC7FD-A470-4A73-8949-04B01ABE3083}" destId="{ADE73887-63A2-4003-AFB4-3DEC2654528C}" srcOrd="1" destOrd="1" presId="urn:microsoft.com/office/officeart/2005/8/layout/hProcess4"/>
    <dgm:cxn modelId="{8AD53787-07B1-4C78-8B60-7477B55D1751}" srcId="{405C22BB-D158-4426-A743-20D05105D97A}" destId="{D8ECF063-6BDC-4A0F-9999-56EDD7105202}" srcOrd="0" destOrd="0" parTransId="{226E92AB-27BA-475C-BC7D-D921261D4FB7}" sibTransId="{FCA11A16-3B56-4D33-B799-8AA6CC51F00E}"/>
    <dgm:cxn modelId="{6F710330-8E58-4314-A880-188BF19DA964}" srcId="{405C22BB-D158-4426-A743-20D05105D97A}" destId="{D33491D1-D0F0-4237-948B-4835FA9FC37D}" srcOrd="3" destOrd="0" parTransId="{360799B3-244C-443B-9CC7-CCE71AAF2D6F}" sibTransId="{5CAB4978-D14C-4CF9-9C47-261A7C3302A0}"/>
    <dgm:cxn modelId="{B7107FC1-59DC-49E3-B56E-6E262E53C9A5}" type="presParOf" srcId="{69CA4DBF-37D5-4EA4-B124-2CB69FF0E51F}" destId="{7BF7034F-105A-4635-9256-1F42A3EAC167}" srcOrd="0" destOrd="0" presId="urn:microsoft.com/office/officeart/2005/8/layout/hProcess4"/>
    <dgm:cxn modelId="{7420D018-9B28-4536-821F-54CFAB2A899A}" type="presParOf" srcId="{69CA4DBF-37D5-4EA4-B124-2CB69FF0E51F}" destId="{DD72A380-098A-490A-B338-0F980F3173EA}" srcOrd="1" destOrd="0" presId="urn:microsoft.com/office/officeart/2005/8/layout/hProcess4"/>
    <dgm:cxn modelId="{DD2E10E3-D965-4A5A-BF3D-E268BBF138F1}" type="presParOf" srcId="{69CA4DBF-37D5-4EA4-B124-2CB69FF0E51F}" destId="{07D5C0DB-9A94-4436-A4F6-44C8D34E7F3A}" srcOrd="2" destOrd="0" presId="urn:microsoft.com/office/officeart/2005/8/layout/hProcess4"/>
    <dgm:cxn modelId="{DC115E2D-B48A-4457-B5C5-A03A21A684B8}" type="presParOf" srcId="{07D5C0DB-9A94-4436-A4F6-44C8D34E7F3A}" destId="{30616C39-6670-47C9-A3D7-78025CC1E794}" srcOrd="0" destOrd="0" presId="urn:microsoft.com/office/officeart/2005/8/layout/hProcess4"/>
    <dgm:cxn modelId="{0EAF4574-CFD4-472A-9AE7-C91A00376458}" type="presParOf" srcId="{30616C39-6670-47C9-A3D7-78025CC1E794}" destId="{D934800C-D227-49C6-8E56-926367F50C20}" srcOrd="0" destOrd="0" presId="urn:microsoft.com/office/officeart/2005/8/layout/hProcess4"/>
    <dgm:cxn modelId="{BCACF11E-9D8A-4928-85D1-6105D465C7BD}" type="presParOf" srcId="{30616C39-6670-47C9-A3D7-78025CC1E794}" destId="{CE96FF6F-5FAA-4FC4-B9F0-50B265C4CB07}" srcOrd="1" destOrd="0" presId="urn:microsoft.com/office/officeart/2005/8/layout/hProcess4"/>
    <dgm:cxn modelId="{442E61FD-E1DA-47F0-BA29-EA3454F67C41}" type="presParOf" srcId="{30616C39-6670-47C9-A3D7-78025CC1E794}" destId="{ADE73887-63A2-4003-AFB4-3DEC2654528C}" srcOrd="2" destOrd="0" presId="urn:microsoft.com/office/officeart/2005/8/layout/hProcess4"/>
    <dgm:cxn modelId="{EEF9E8EA-B71C-43A5-A74E-1E823C63A901}" type="presParOf" srcId="{30616C39-6670-47C9-A3D7-78025CC1E794}" destId="{F5B52355-84C4-4A99-A297-C428DD28FFD0}" srcOrd="3" destOrd="0" presId="urn:microsoft.com/office/officeart/2005/8/layout/hProcess4"/>
    <dgm:cxn modelId="{871AE582-5FCF-40F9-8C7D-AE4AA040D33F}" type="presParOf" srcId="{30616C39-6670-47C9-A3D7-78025CC1E794}" destId="{B4C84570-C020-46E7-9324-BEB6697A8599}" srcOrd="4" destOrd="0" presId="urn:microsoft.com/office/officeart/2005/8/layout/hProcess4"/>
    <dgm:cxn modelId="{2A0C4050-CA84-4240-91BA-FF9EBCB37260}" type="presParOf" srcId="{07D5C0DB-9A94-4436-A4F6-44C8D34E7F3A}" destId="{98A3A787-6B9B-4633-A3CD-9F67247DFCB3}" srcOrd="1" destOrd="0" presId="urn:microsoft.com/office/officeart/2005/8/layout/hProcess4"/>
    <dgm:cxn modelId="{43C7E94D-5431-41B8-A93B-8C32925058B1}" type="presParOf" srcId="{07D5C0DB-9A94-4436-A4F6-44C8D34E7F3A}" destId="{49C8F071-A6E6-4E9E-B4DA-0A62C6A27866}" srcOrd="2" destOrd="0" presId="urn:microsoft.com/office/officeart/2005/8/layout/hProcess4"/>
    <dgm:cxn modelId="{07D5B17C-447C-4933-8280-4E14FF6FF59A}" type="presParOf" srcId="{49C8F071-A6E6-4E9E-B4DA-0A62C6A27866}" destId="{AB098BBD-B5C0-4683-8C6F-15DC486B2F74}" srcOrd="0" destOrd="0" presId="urn:microsoft.com/office/officeart/2005/8/layout/hProcess4"/>
    <dgm:cxn modelId="{6625F474-6ED3-4ED3-ACF8-2A0620791A38}" type="presParOf" srcId="{49C8F071-A6E6-4E9E-B4DA-0A62C6A27866}" destId="{DD311FC3-DF8A-4513-A0A1-11542BCF845A}" srcOrd="1" destOrd="0" presId="urn:microsoft.com/office/officeart/2005/8/layout/hProcess4"/>
    <dgm:cxn modelId="{B86D2E36-D5A4-4209-A0FC-BDE61637CA90}" type="presParOf" srcId="{49C8F071-A6E6-4E9E-B4DA-0A62C6A27866}" destId="{4CC3D414-87F7-4E9D-B7F2-1C4089C73E28}" srcOrd="2" destOrd="0" presId="urn:microsoft.com/office/officeart/2005/8/layout/hProcess4"/>
    <dgm:cxn modelId="{933A819E-4D63-47C4-8916-161CE26B294A}" type="presParOf" srcId="{49C8F071-A6E6-4E9E-B4DA-0A62C6A27866}" destId="{97C485FF-9C10-4423-9973-E31BD95CD10E}" srcOrd="3" destOrd="0" presId="urn:microsoft.com/office/officeart/2005/8/layout/hProcess4"/>
    <dgm:cxn modelId="{8D7C438D-07EF-4F2C-B6FC-47941D1B2C4A}" type="presParOf" srcId="{49C8F071-A6E6-4E9E-B4DA-0A62C6A27866}" destId="{3D0C800C-24C6-4464-AB0C-FAA957D7E5C9}" srcOrd="4" destOrd="0" presId="urn:microsoft.com/office/officeart/2005/8/layout/hProcess4"/>
    <dgm:cxn modelId="{EF9F1D94-72D8-4FD0-BFBE-3A4CF750D9EF}" type="presParOf" srcId="{07D5C0DB-9A94-4436-A4F6-44C8D34E7F3A}" destId="{A611DE95-C1F0-48E5-BBB3-F9D739E11EA4}" srcOrd="3" destOrd="0" presId="urn:microsoft.com/office/officeart/2005/8/layout/hProcess4"/>
    <dgm:cxn modelId="{3D9E32B3-5160-4E79-A332-7AACF27BA314}" type="presParOf" srcId="{07D5C0DB-9A94-4436-A4F6-44C8D34E7F3A}" destId="{254F7C09-4868-4FDA-AAE6-3EAE4AAA34B9}" srcOrd="4" destOrd="0" presId="urn:microsoft.com/office/officeart/2005/8/layout/hProcess4"/>
    <dgm:cxn modelId="{E59F04FA-179D-4489-9750-333D13A22CCE}" type="presParOf" srcId="{254F7C09-4868-4FDA-AAE6-3EAE4AAA34B9}" destId="{D5AD0453-8C03-4AE3-9D09-5AA9E7F464E8}" srcOrd="0" destOrd="0" presId="urn:microsoft.com/office/officeart/2005/8/layout/hProcess4"/>
    <dgm:cxn modelId="{0AB439B4-0736-4C62-81FA-933F08CCF436}" type="presParOf" srcId="{254F7C09-4868-4FDA-AAE6-3EAE4AAA34B9}" destId="{9B30B884-D0DF-456F-86F0-0F27B2756DE3}" srcOrd="1" destOrd="0" presId="urn:microsoft.com/office/officeart/2005/8/layout/hProcess4"/>
    <dgm:cxn modelId="{EA7D22BB-4FA4-4835-B044-282B3AD4881D}" type="presParOf" srcId="{254F7C09-4868-4FDA-AAE6-3EAE4AAA34B9}" destId="{612DA3ED-7C2E-461B-8FEA-33375C2C25E5}" srcOrd="2" destOrd="0" presId="urn:microsoft.com/office/officeart/2005/8/layout/hProcess4"/>
    <dgm:cxn modelId="{100E32CA-313E-4B60-9DD9-F4B26DFBDEAA}" type="presParOf" srcId="{254F7C09-4868-4FDA-AAE6-3EAE4AAA34B9}" destId="{FD4DF6C7-2612-42AB-8D97-AE45D1D01EB4}" srcOrd="3" destOrd="0" presId="urn:microsoft.com/office/officeart/2005/8/layout/hProcess4"/>
    <dgm:cxn modelId="{41093709-D398-450A-8B03-B675B5032BCE}" type="presParOf" srcId="{254F7C09-4868-4FDA-AAE6-3EAE4AAA34B9}" destId="{E3B0FF4B-5144-42EC-B001-88AEE17063C1}" srcOrd="4" destOrd="0" presId="urn:microsoft.com/office/officeart/2005/8/layout/hProcess4"/>
    <dgm:cxn modelId="{1E313C2B-CF32-4B45-B0B2-4983C2B55479}" type="presParOf" srcId="{07D5C0DB-9A94-4436-A4F6-44C8D34E7F3A}" destId="{BD319227-441E-4239-82CC-EA050F0B148B}" srcOrd="5" destOrd="0" presId="urn:microsoft.com/office/officeart/2005/8/layout/hProcess4"/>
    <dgm:cxn modelId="{EF1A6BF2-6477-4AAA-A8A8-58832B1FEE23}" type="presParOf" srcId="{07D5C0DB-9A94-4436-A4F6-44C8D34E7F3A}" destId="{F0FA9427-71A2-4122-AE22-4775B0DD56A3}" srcOrd="6" destOrd="0" presId="urn:microsoft.com/office/officeart/2005/8/layout/hProcess4"/>
    <dgm:cxn modelId="{C8B370C5-771B-44C2-8B7D-DBB73229C615}" type="presParOf" srcId="{F0FA9427-71A2-4122-AE22-4775B0DD56A3}" destId="{9C1EC303-8C85-4C67-B8B6-E0F106327BF3}" srcOrd="0" destOrd="0" presId="urn:microsoft.com/office/officeart/2005/8/layout/hProcess4"/>
    <dgm:cxn modelId="{A87C668F-9D60-4EE6-8B65-BB306DB0D293}" type="presParOf" srcId="{F0FA9427-71A2-4122-AE22-4775B0DD56A3}" destId="{87048D28-0EB8-4663-B140-2A9EBB4227ED}" srcOrd="1" destOrd="0" presId="urn:microsoft.com/office/officeart/2005/8/layout/hProcess4"/>
    <dgm:cxn modelId="{064996F0-F782-435A-BD8C-7DA87D87E1D0}" type="presParOf" srcId="{F0FA9427-71A2-4122-AE22-4775B0DD56A3}" destId="{57D44202-B343-432F-8966-8BD9C5C29D69}" srcOrd="2" destOrd="0" presId="urn:microsoft.com/office/officeart/2005/8/layout/hProcess4"/>
    <dgm:cxn modelId="{F2B2729B-06FD-4EDD-9477-8BD857C141AA}" type="presParOf" srcId="{F0FA9427-71A2-4122-AE22-4775B0DD56A3}" destId="{D6A55AC0-0331-482B-A6D3-5510105A84E9}" srcOrd="3" destOrd="0" presId="urn:microsoft.com/office/officeart/2005/8/layout/hProcess4"/>
    <dgm:cxn modelId="{82974275-A19A-4938-9AE2-6AB4FA450BF7}" type="presParOf" srcId="{F0FA9427-71A2-4122-AE22-4775B0DD56A3}" destId="{1D72DC86-BB35-4429-B773-DA55E0419F3C}"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765E1B-A9D2-4D5D-B1AD-0CC1E1C7255B}"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187E809D-2BE3-43EA-8141-2B3B27BE478F}">
      <dgm:prSet phldrT="[Text]"/>
      <dgm:spPr/>
      <dgm:t>
        <a:bodyPr/>
        <a:lstStyle/>
        <a:p>
          <a:r>
            <a:rPr lang="en-GB" dirty="0" smtClean="0"/>
            <a:t>enlightened</a:t>
          </a:r>
          <a:endParaRPr lang="en-GB" dirty="0"/>
        </a:p>
      </dgm:t>
    </dgm:pt>
    <dgm:pt modelId="{2D09E1E2-301D-4D8F-B738-96E907492D0B}" type="parTrans" cxnId="{05B962F4-FFFC-4B14-B20A-E9D4B95AACB5}">
      <dgm:prSet/>
      <dgm:spPr/>
      <dgm:t>
        <a:bodyPr/>
        <a:lstStyle/>
        <a:p>
          <a:endParaRPr lang="en-GB"/>
        </a:p>
      </dgm:t>
    </dgm:pt>
    <dgm:pt modelId="{8719762D-3832-42F9-9332-DBDBBB6A7433}" type="sibTrans" cxnId="{05B962F4-FFFC-4B14-B20A-E9D4B95AACB5}">
      <dgm:prSet/>
      <dgm:spPr/>
      <dgm:t>
        <a:bodyPr/>
        <a:lstStyle/>
        <a:p>
          <a:endParaRPr lang="en-GB"/>
        </a:p>
      </dgm:t>
    </dgm:pt>
    <dgm:pt modelId="{75FCC4F5-CC9E-4868-8864-3B271FFF905C}">
      <dgm:prSet phldrT="[Text]"/>
      <dgm:spPr/>
      <dgm:t>
        <a:bodyPr/>
        <a:lstStyle/>
        <a:p>
          <a:r>
            <a:rPr lang="en-GB" b="1" dirty="0" smtClean="0">
              <a:solidFill>
                <a:schemeClr val="accent6">
                  <a:lumMod val="50000"/>
                </a:schemeClr>
              </a:solidFill>
            </a:rPr>
            <a:t>AEfBS</a:t>
          </a:r>
          <a:endParaRPr lang="en-GB" b="1" dirty="0">
            <a:solidFill>
              <a:schemeClr val="accent6">
                <a:lumMod val="50000"/>
              </a:schemeClr>
            </a:solidFill>
          </a:endParaRPr>
        </a:p>
      </dgm:t>
    </dgm:pt>
    <dgm:pt modelId="{A342F371-5F9E-4DA3-BA1C-0E27B68178B1}" type="parTrans" cxnId="{C47B94FF-212E-4718-87AA-DA1E531C4303}">
      <dgm:prSet/>
      <dgm:spPr/>
      <dgm:t>
        <a:bodyPr/>
        <a:lstStyle/>
        <a:p>
          <a:endParaRPr lang="en-GB"/>
        </a:p>
      </dgm:t>
    </dgm:pt>
    <dgm:pt modelId="{3A7A8335-A508-40F5-850A-981951E073C3}" type="sibTrans" cxnId="{C47B94FF-212E-4718-87AA-DA1E531C4303}">
      <dgm:prSet/>
      <dgm:spPr/>
      <dgm:t>
        <a:bodyPr/>
        <a:lstStyle/>
        <a:p>
          <a:endParaRPr lang="en-GB"/>
        </a:p>
      </dgm:t>
    </dgm:pt>
    <dgm:pt modelId="{3E47AA20-A9DA-4AE3-A372-267FA3CD3446}">
      <dgm:prSet phldrT="[Text]"/>
      <dgm:spPr/>
      <dgm:t>
        <a:bodyPr/>
        <a:lstStyle/>
        <a:p>
          <a:r>
            <a:rPr lang="en-GB" dirty="0" smtClean="0"/>
            <a:t>Leadership workshop</a:t>
          </a:r>
          <a:endParaRPr lang="en-GB" dirty="0"/>
        </a:p>
      </dgm:t>
    </dgm:pt>
    <dgm:pt modelId="{AB88C913-03B6-4C5E-9D2C-69B95610C10D}" type="parTrans" cxnId="{29247C17-1769-426A-906E-5B551CBAE1DE}">
      <dgm:prSet/>
      <dgm:spPr/>
      <dgm:t>
        <a:bodyPr/>
        <a:lstStyle/>
        <a:p>
          <a:endParaRPr lang="en-GB"/>
        </a:p>
      </dgm:t>
    </dgm:pt>
    <dgm:pt modelId="{BF7F0750-BFF4-4403-BE04-ED35BF97296C}" type="sibTrans" cxnId="{29247C17-1769-426A-906E-5B551CBAE1DE}">
      <dgm:prSet/>
      <dgm:spPr/>
      <dgm:t>
        <a:bodyPr/>
        <a:lstStyle/>
        <a:p>
          <a:endParaRPr lang="en-GB"/>
        </a:p>
      </dgm:t>
    </dgm:pt>
    <dgm:pt modelId="{9B7B70E6-D89C-4F49-9036-2461393BC74F}">
      <dgm:prSet phldrT="[Text]"/>
      <dgm:spPr/>
      <dgm:t>
        <a:bodyPr/>
        <a:lstStyle/>
        <a:p>
          <a:r>
            <a:rPr lang="en-GB" smtClean="0"/>
            <a:t>engaged</a:t>
          </a:r>
          <a:endParaRPr lang="en-GB" dirty="0"/>
        </a:p>
      </dgm:t>
    </dgm:pt>
    <dgm:pt modelId="{9458C128-E94C-4A63-9169-548CEB7E55C1}" type="parTrans" cxnId="{405903DE-571A-49EB-B139-7E6D6A9D97F6}">
      <dgm:prSet/>
      <dgm:spPr/>
      <dgm:t>
        <a:bodyPr/>
        <a:lstStyle/>
        <a:p>
          <a:endParaRPr lang="en-GB"/>
        </a:p>
      </dgm:t>
    </dgm:pt>
    <dgm:pt modelId="{C2E4C283-91C4-4A8D-8D2B-5036A2C19975}" type="sibTrans" cxnId="{405903DE-571A-49EB-B139-7E6D6A9D97F6}">
      <dgm:prSet/>
      <dgm:spPr/>
      <dgm:t>
        <a:bodyPr/>
        <a:lstStyle/>
        <a:p>
          <a:endParaRPr lang="en-GB"/>
        </a:p>
      </dgm:t>
    </dgm:pt>
    <dgm:pt modelId="{E98CFBB6-6DC7-4C1C-B0D3-077FD549D0A6}">
      <dgm:prSet phldrT="[Text]"/>
      <dgm:spPr/>
      <dgm:t>
        <a:bodyPr/>
        <a:lstStyle/>
        <a:p>
          <a:r>
            <a:rPr lang="en-GB" dirty="0" smtClean="0"/>
            <a:t>Alumni workshop</a:t>
          </a:r>
          <a:endParaRPr lang="en-GB" dirty="0"/>
        </a:p>
      </dgm:t>
    </dgm:pt>
    <dgm:pt modelId="{46AEFACD-6252-4EA5-85CA-1A8E81B316D9}" type="parTrans" cxnId="{46F6D4EB-187A-4510-B219-5A4585C6CFC3}">
      <dgm:prSet/>
      <dgm:spPr/>
      <dgm:t>
        <a:bodyPr/>
        <a:lstStyle/>
        <a:p>
          <a:endParaRPr lang="en-GB"/>
        </a:p>
      </dgm:t>
    </dgm:pt>
    <dgm:pt modelId="{338C0988-CD9A-4CA4-8951-376E0DAFD0B5}" type="sibTrans" cxnId="{46F6D4EB-187A-4510-B219-5A4585C6CFC3}">
      <dgm:prSet/>
      <dgm:spPr/>
      <dgm:t>
        <a:bodyPr/>
        <a:lstStyle/>
        <a:p>
          <a:endParaRPr lang="en-GB"/>
        </a:p>
      </dgm:t>
    </dgm:pt>
    <dgm:pt modelId="{F6EECD73-C71B-4854-9B46-51D5C2CAA0E5}">
      <dgm:prSet phldrT="[Text]"/>
      <dgm:spPr/>
      <dgm:t>
        <a:bodyPr/>
        <a:lstStyle/>
        <a:p>
          <a:r>
            <a:rPr lang="en-GB" dirty="0" smtClean="0"/>
            <a:t>Ceilidh</a:t>
          </a:r>
          <a:endParaRPr lang="en-GB" dirty="0"/>
        </a:p>
      </dgm:t>
    </dgm:pt>
    <dgm:pt modelId="{683F70F1-79E1-48B4-AC3E-97884D4B597D}" type="parTrans" cxnId="{1B9E5367-D0BE-488E-B8DB-8EBD13BEB5BF}">
      <dgm:prSet/>
      <dgm:spPr/>
      <dgm:t>
        <a:bodyPr/>
        <a:lstStyle/>
        <a:p>
          <a:endParaRPr lang="en-GB"/>
        </a:p>
      </dgm:t>
    </dgm:pt>
    <dgm:pt modelId="{71D29F31-6F4F-48EE-8D0D-3B55C2A7D628}" type="sibTrans" cxnId="{1B9E5367-D0BE-488E-B8DB-8EBD13BEB5BF}">
      <dgm:prSet/>
      <dgm:spPr/>
      <dgm:t>
        <a:bodyPr/>
        <a:lstStyle/>
        <a:p>
          <a:endParaRPr lang="en-GB"/>
        </a:p>
      </dgm:t>
    </dgm:pt>
    <dgm:pt modelId="{9A9456A3-E2D6-416A-9217-3810A85A16D3}">
      <dgm:prSet phldrT="[Text]"/>
      <dgm:spPr/>
      <dgm:t>
        <a:bodyPr/>
        <a:lstStyle/>
        <a:p>
          <a:r>
            <a:rPr lang="en-GB" smtClean="0"/>
            <a:t>enterprising</a:t>
          </a:r>
          <a:endParaRPr lang="en-GB" dirty="0"/>
        </a:p>
      </dgm:t>
    </dgm:pt>
    <dgm:pt modelId="{3BCCCC2E-D400-475C-9349-32F1CA17EBF5}" type="parTrans" cxnId="{832AAC32-CAE0-4B3E-B975-AC4C602FD426}">
      <dgm:prSet/>
      <dgm:spPr/>
      <dgm:t>
        <a:bodyPr/>
        <a:lstStyle/>
        <a:p>
          <a:endParaRPr lang="en-GB"/>
        </a:p>
      </dgm:t>
    </dgm:pt>
    <dgm:pt modelId="{859884D4-7E6F-4006-8085-6611940D9823}" type="sibTrans" cxnId="{832AAC32-CAE0-4B3E-B975-AC4C602FD426}">
      <dgm:prSet/>
      <dgm:spPr/>
      <dgm:t>
        <a:bodyPr/>
        <a:lstStyle/>
        <a:p>
          <a:endParaRPr lang="en-GB"/>
        </a:p>
      </dgm:t>
    </dgm:pt>
    <dgm:pt modelId="{0B37C834-BF1F-4137-94A9-94537D9DCA73}">
      <dgm:prSet phldrT="[Text]"/>
      <dgm:spPr/>
      <dgm:t>
        <a:bodyPr/>
        <a:lstStyle/>
        <a:p>
          <a:r>
            <a:rPr lang="en-GB" dirty="0" smtClean="0"/>
            <a:t>Business Simulation Workshop</a:t>
          </a:r>
          <a:endParaRPr lang="en-GB" dirty="0"/>
        </a:p>
      </dgm:t>
    </dgm:pt>
    <dgm:pt modelId="{22AB7FF6-0E07-4DA2-9DF6-CA4E2D4D9DBA}" type="parTrans" cxnId="{7DD32DAF-EC5F-46B5-8457-1F013E9B3F94}">
      <dgm:prSet/>
      <dgm:spPr/>
      <dgm:t>
        <a:bodyPr/>
        <a:lstStyle/>
        <a:p>
          <a:endParaRPr lang="en-GB"/>
        </a:p>
      </dgm:t>
    </dgm:pt>
    <dgm:pt modelId="{4A37A1DE-9E0A-410E-96C6-FF7E77E0398C}" type="sibTrans" cxnId="{7DD32DAF-EC5F-46B5-8457-1F013E9B3F94}">
      <dgm:prSet/>
      <dgm:spPr/>
      <dgm:t>
        <a:bodyPr/>
        <a:lstStyle/>
        <a:p>
          <a:endParaRPr lang="en-GB"/>
        </a:p>
      </dgm:t>
    </dgm:pt>
    <dgm:pt modelId="{17B7D8B6-E47B-4C7C-B9B4-EEFCADF1FB21}">
      <dgm:prSet phldrT="[Text]"/>
      <dgm:spPr/>
      <dgm:t>
        <a:bodyPr/>
        <a:lstStyle/>
        <a:p>
          <a:r>
            <a:rPr lang="en-GB" dirty="0" smtClean="0"/>
            <a:t>Selling yourself workshop</a:t>
          </a:r>
          <a:endParaRPr lang="en-GB" dirty="0"/>
        </a:p>
      </dgm:t>
    </dgm:pt>
    <dgm:pt modelId="{2099C8FE-4537-449E-A56A-90B796F95144}" type="parTrans" cxnId="{68D233B6-51F4-4791-82AF-4FB48E5F3048}">
      <dgm:prSet/>
      <dgm:spPr/>
      <dgm:t>
        <a:bodyPr/>
        <a:lstStyle/>
        <a:p>
          <a:endParaRPr lang="en-GB"/>
        </a:p>
      </dgm:t>
    </dgm:pt>
    <dgm:pt modelId="{084D7AD5-45A8-49C8-BFE3-6402C07C2F69}" type="sibTrans" cxnId="{68D233B6-51F4-4791-82AF-4FB48E5F3048}">
      <dgm:prSet/>
      <dgm:spPr/>
      <dgm:t>
        <a:bodyPr/>
        <a:lstStyle/>
        <a:p>
          <a:endParaRPr lang="en-GB"/>
        </a:p>
      </dgm:t>
    </dgm:pt>
    <dgm:pt modelId="{E96A99C8-4947-434F-B079-FF2E138279AB}" type="pres">
      <dgm:prSet presAssocID="{86765E1B-A9D2-4D5D-B1AD-0CC1E1C7255B}" presName="composite" presStyleCnt="0">
        <dgm:presLayoutVars>
          <dgm:chMax val="5"/>
          <dgm:dir/>
          <dgm:animLvl val="ctr"/>
          <dgm:resizeHandles val="exact"/>
        </dgm:presLayoutVars>
      </dgm:prSet>
      <dgm:spPr/>
      <dgm:t>
        <a:bodyPr/>
        <a:lstStyle/>
        <a:p>
          <a:endParaRPr lang="en-GB"/>
        </a:p>
      </dgm:t>
    </dgm:pt>
    <dgm:pt modelId="{F6E8C836-2221-4FDF-8E6A-9F5CC9732E7D}" type="pres">
      <dgm:prSet presAssocID="{86765E1B-A9D2-4D5D-B1AD-0CC1E1C7255B}" presName="cycle" presStyleCnt="0"/>
      <dgm:spPr/>
    </dgm:pt>
    <dgm:pt modelId="{07432FD4-BE97-47A0-B847-9DB506E35269}" type="pres">
      <dgm:prSet presAssocID="{86765E1B-A9D2-4D5D-B1AD-0CC1E1C7255B}" presName="centerShape" presStyleCnt="0"/>
      <dgm:spPr/>
    </dgm:pt>
    <dgm:pt modelId="{B7B775E7-04D6-4869-9019-71BB2FCD3619}" type="pres">
      <dgm:prSet presAssocID="{86765E1B-A9D2-4D5D-B1AD-0CC1E1C7255B}" presName="connSite" presStyleLbl="node1" presStyleIdx="0" presStyleCnt="4"/>
      <dgm:spPr/>
    </dgm:pt>
    <dgm:pt modelId="{B1D827E3-ED46-4C21-B92F-9BAE7139020B}" type="pres">
      <dgm:prSet presAssocID="{86765E1B-A9D2-4D5D-B1AD-0CC1E1C7255B}" presName="visible" presStyleLbl="node1" presStyleIdx="0" presStyleCnt="4" custLinFactNeighborX="-2426" custLinFactNeighborY="-3333"/>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530213E6-B788-4F2A-8777-3C971EA79B95}" type="pres">
      <dgm:prSet presAssocID="{2D09E1E2-301D-4D8F-B738-96E907492D0B}" presName="Name25" presStyleLbl="parChTrans1D1" presStyleIdx="0" presStyleCnt="3"/>
      <dgm:spPr/>
      <dgm:t>
        <a:bodyPr/>
        <a:lstStyle/>
        <a:p>
          <a:endParaRPr lang="en-GB"/>
        </a:p>
      </dgm:t>
    </dgm:pt>
    <dgm:pt modelId="{282840EE-4FC2-4F18-BF37-BB2B8767DEBA}" type="pres">
      <dgm:prSet presAssocID="{187E809D-2BE3-43EA-8141-2B3B27BE478F}" presName="node" presStyleCnt="0"/>
      <dgm:spPr/>
    </dgm:pt>
    <dgm:pt modelId="{EA25A99D-2753-46BF-9C6E-7124B139CB7B}" type="pres">
      <dgm:prSet presAssocID="{187E809D-2BE3-43EA-8141-2B3B27BE478F}" presName="parentNode" presStyleLbl="node1" presStyleIdx="1" presStyleCnt="4" custScaleX="101815" custScaleY="100167">
        <dgm:presLayoutVars>
          <dgm:chMax val="1"/>
          <dgm:bulletEnabled val="1"/>
        </dgm:presLayoutVars>
      </dgm:prSet>
      <dgm:spPr/>
      <dgm:t>
        <a:bodyPr/>
        <a:lstStyle/>
        <a:p>
          <a:endParaRPr lang="en-GB"/>
        </a:p>
      </dgm:t>
    </dgm:pt>
    <dgm:pt modelId="{9FF63D4F-1C1C-495A-9D43-A7248DD3B558}" type="pres">
      <dgm:prSet presAssocID="{187E809D-2BE3-43EA-8141-2B3B27BE478F}" presName="childNode" presStyleLbl="revTx" presStyleIdx="0" presStyleCnt="3">
        <dgm:presLayoutVars>
          <dgm:bulletEnabled val="1"/>
        </dgm:presLayoutVars>
      </dgm:prSet>
      <dgm:spPr/>
      <dgm:t>
        <a:bodyPr/>
        <a:lstStyle/>
        <a:p>
          <a:endParaRPr lang="en-GB"/>
        </a:p>
      </dgm:t>
    </dgm:pt>
    <dgm:pt modelId="{732FA35F-E040-40DD-B4D0-0C1F147026BF}" type="pres">
      <dgm:prSet presAssocID="{9458C128-E94C-4A63-9169-548CEB7E55C1}" presName="Name25" presStyleLbl="parChTrans1D1" presStyleIdx="1" presStyleCnt="3"/>
      <dgm:spPr/>
      <dgm:t>
        <a:bodyPr/>
        <a:lstStyle/>
        <a:p>
          <a:endParaRPr lang="en-GB"/>
        </a:p>
      </dgm:t>
    </dgm:pt>
    <dgm:pt modelId="{06660B5B-87F1-49E5-A5B2-756D7E35C5BE}" type="pres">
      <dgm:prSet presAssocID="{9B7B70E6-D89C-4F49-9036-2461393BC74F}" presName="node" presStyleCnt="0"/>
      <dgm:spPr/>
    </dgm:pt>
    <dgm:pt modelId="{7A7805D0-BE01-47DA-B707-124328E3AACD}" type="pres">
      <dgm:prSet presAssocID="{9B7B70E6-D89C-4F49-9036-2461393BC74F}" presName="parentNode" presStyleLbl="node1" presStyleIdx="2" presStyleCnt="4">
        <dgm:presLayoutVars>
          <dgm:chMax val="1"/>
          <dgm:bulletEnabled val="1"/>
        </dgm:presLayoutVars>
      </dgm:prSet>
      <dgm:spPr/>
      <dgm:t>
        <a:bodyPr/>
        <a:lstStyle/>
        <a:p>
          <a:endParaRPr lang="en-GB"/>
        </a:p>
      </dgm:t>
    </dgm:pt>
    <dgm:pt modelId="{DEB5E420-627B-4A2A-84F4-F52940A11BA7}" type="pres">
      <dgm:prSet presAssocID="{9B7B70E6-D89C-4F49-9036-2461393BC74F}" presName="childNode" presStyleLbl="revTx" presStyleIdx="1" presStyleCnt="3">
        <dgm:presLayoutVars>
          <dgm:bulletEnabled val="1"/>
        </dgm:presLayoutVars>
      </dgm:prSet>
      <dgm:spPr/>
      <dgm:t>
        <a:bodyPr/>
        <a:lstStyle/>
        <a:p>
          <a:endParaRPr lang="en-GB"/>
        </a:p>
      </dgm:t>
    </dgm:pt>
    <dgm:pt modelId="{ED866CB5-EB61-4DD0-A30C-F13B82AFE61B}" type="pres">
      <dgm:prSet presAssocID="{3BCCCC2E-D400-475C-9349-32F1CA17EBF5}" presName="Name25" presStyleLbl="parChTrans1D1" presStyleIdx="2" presStyleCnt="3"/>
      <dgm:spPr/>
      <dgm:t>
        <a:bodyPr/>
        <a:lstStyle/>
        <a:p>
          <a:endParaRPr lang="en-GB"/>
        </a:p>
      </dgm:t>
    </dgm:pt>
    <dgm:pt modelId="{878636A2-9D24-417F-A360-79C4A19090A4}" type="pres">
      <dgm:prSet presAssocID="{9A9456A3-E2D6-416A-9217-3810A85A16D3}" presName="node" presStyleCnt="0"/>
      <dgm:spPr/>
    </dgm:pt>
    <dgm:pt modelId="{9AE7EC62-2FE4-4662-97CD-10E2507923C5}" type="pres">
      <dgm:prSet presAssocID="{9A9456A3-E2D6-416A-9217-3810A85A16D3}" presName="parentNode" presStyleLbl="node1" presStyleIdx="3" presStyleCnt="4">
        <dgm:presLayoutVars>
          <dgm:chMax val="1"/>
          <dgm:bulletEnabled val="1"/>
        </dgm:presLayoutVars>
      </dgm:prSet>
      <dgm:spPr/>
      <dgm:t>
        <a:bodyPr/>
        <a:lstStyle/>
        <a:p>
          <a:endParaRPr lang="en-GB"/>
        </a:p>
      </dgm:t>
    </dgm:pt>
    <dgm:pt modelId="{0DAB5651-D2FA-4752-B90B-7616FE0C6398}" type="pres">
      <dgm:prSet presAssocID="{9A9456A3-E2D6-416A-9217-3810A85A16D3}" presName="childNode" presStyleLbl="revTx" presStyleIdx="2" presStyleCnt="3">
        <dgm:presLayoutVars>
          <dgm:bulletEnabled val="1"/>
        </dgm:presLayoutVars>
      </dgm:prSet>
      <dgm:spPr/>
      <dgm:t>
        <a:bodyPr/>
        <a:lstStyle/>
        <a:p>
          <a:endParaRPr lang="en-GB"/>
        </a:p>
      </dgm:t>
    </dgm:pt>
  </dgm:ptLst>
  <dgm:cxnLst>
    <dgm:cxn modelId="{C47B94FF-212E-4718-87AA-DA1E531C4303}" srcId="{187E809D-2BE3-43EA-8141-2B3B27BE478F}" destId="{75FCC4F5-CC9E-4868-8864-3B271FFF905C}" srcOrd="0" destOrd="0" parTransId="{A342F371-5F9E-4DA3-BA1C-0E27B68178B1}" sibTransId="{3A7A8335-A508-40F5-850A-981951E073C3}"/>
    <dgm:cxn modelId="{68D233B6-51F4-4791-82AF-4FB48E5F3048}" srcId="{9A9456A3-E2D6-416A-9217-3810A85A16D3}" destId="{17B7D8B6-E47B-4C7C-B9B4-EEFCADF1FB21}" srcOrd="1" destOrd="0" parTransId="{2099C8FE-4537-449E-A56A-90B796F95144}" sibTransId="{084D7AD5-45A8-49C8-BFE3-6402C07C2F69}"/>
    <dgm:cxn modelId="{0AB6D95A-CF75-4E14-9A68-5EB0FD8BE80A}" type="presOf" srcId="{187E809D-2BE3-43EA-8141-2B3B27BE478F}" destId="{EA25A99D-2753-46BF-9C6E-7124B139CB7B}" srcOrd="0" destOrd="0" presId="urn:microsoft.com/office/officeart/2005/8/layout/radial2"/>
    <dgm:cxn modelId="{1B9E5367-D0BE-488E-B8DB-8EBD13BEB5BF}" srcId="{9B7B70E6-D89C-4F49-9036-2461393BC74F}" destId="{F6EECD73-C71B-4854-9B46-51D5C2CAA0E5}" srcOrd="1" destOrd="0" parTransId="{683F70F1-79E1-48B4-AC3E-97884D4B597D}" sibTransId="{71D29F31-6F4F-48EE-8D0D-3B55C2A7D628}"/>
    <dgm:cxn modelId="{7DD32DAF-EC5F-46B5-8457-1F013E9B3F94}" srcId="{9A9456A3-E2D6-416A-9217-3810A85A16D3}" destId="{0B37C834-BF1F-4137-94A9-94537D9DCA73}" srcOrd="0" destOrd="0" parTransId="{22AB7FF6-0E07-4DA2-9DF6-CA4E2D4D9DBA}" sibTransId="{4A37A1DE-9E0A-410E-96C6-FF7E77E0398C}"/>
    <dgm:cxn modelId="{405903DE-571A-49EB-B139-7E6D6A9D97F6}" srcId="{86765E1B-A9D2-4D5D-B1AD-0CC1E1C7255B}" destId="{9B7B70E6-D89C-4F49-9036-2461393BC74F}" srcOrd="1" destOrd="0" parTransId="{9458C128-E94C-4A63-9169-548CEB7E55C1}" sibTransId="{C2E4C283-91C4-4A8D-8D2B-5036A2C19975}"/>
    <dgm:cxn modelId="{05B962F4-FFFC-4B14-B20A-E9D4B95AACB5}" srcId="{86765E1B-A9D2-4D5D-B1AD-0CC1E1C7255B}" destId="{187E809D-2BE3-43EA-8141-2B3B27BE478F}" srcOrd="0" destOrd="0" parTransId="{2D09E1E2-301D-4D8F-B738-96E907492D0B}" sibTransId="{8719762D-3832-42F9-9332-DBDBBB6A7433}"/>
    <dgm:cxn modelId="{46F6D4EB-187A-4510-B219-5A4585C6CFC3}" srcId="{9B7B70E6-D89C-4F49-9036-2461393BC74F}" destId="{E98CFBB6-6DC7-4C1C-B0D3-077FD549D0A6}" srcOrd="0" destOrd="0" parTransId="{46AEFACD-6252-4EA5-85CA-1A8E81B316D9}" sibTransId="{338C0988-CD9A-4CA4-8951-376E0DAFD0B5}"/>
    <dgm:cxn modelId="{059BF898-9B27-40BB-9695-3E530C1EF832}" type="presOf" srcId="{17B7D8B6-E47B-4C7C-B9B4-EEFCADF1FB21}" destId="{0DAB5651-D2FA-4752-B90B-7616FE0C6398}" srcOrd="0" destOrd="1" presId="urn:microsoft.com/office/officeart/2005/8/layout/radial2"/>
    <dgm:cxn modelId="{29247C17-1769-426A-906E-5B551CBAE1DE}" srcId="{187E809D-2BE3-43EA-8141-2B3B27BE478F}" destId="{3E47AA20-A9DA-4AE3-A372-267FA3CD3446}" srcOrd="1" destOrd="0" parTransId="{AB88C913-03B6-4C5E-9D2C-69B95610C10D}" sibTransId="{BF7F0750-BFF4-4403-BE04-ED35BF97296C}"/>
    <dgm:cxn modelId="{8794CA35-FC5D-4223-8591-5A78C218BBEE}" type="presOf" srcId="{E98CFBB6-6DC7-4C1C-B0D3-077FD549D0A6}" destId="{DEB5E420-627B-4A2A-84F4-F52940A11BA7}" srcOrd="0" destOrd="0" presId="urn:microsoft.com/office/officeart/2005/8/layout/radial2"/>
    <dgm:cxn modelId="{2BB96C0E-794F-423F-985F-E549FF23BB13}" type="presOf" srcId="{9B7B70E6-D89C-4F49-9036-2461393BC74F}" destId="{7A7805D0-BE01-47DA-B707-124328E3AACD}" srcOrd="0" destOrd="0" presId="urn:microsoft.com/office/officeart/2005/8/layout/radial2"/>
    <dgm:cxn modelId="{474161DF-F526-4406-B6A1-D440346C323B}" type="presOf" srcId="{2D09E1E2-301D-4D8F-B738-96E907492D0B}" destId="{530213E6-B788-4F2A-8777-3C971EA79B95}" srcOrd="0" destOrd="0" presId="urn:microsoft.com/office/officeart/2005/8/layout/radial2"/>
    <dgm:cxn modelId="{0C0DE765-9FF7-4F58-9884-30E1EFAD9E95}" type="presOf" srcId="{9458C128-E94C-4A63-9169-548CEB7E55C1}" destId="{732FA35F-E040-40DD-B4D0-0C1F147026BF}" srcOrd="0" destOrd="0" presId="urn:microsoft.com/office/officeart/2005/8/layout/radial2"/>
    <dgm:cxn modelId="{0B3B6627-F842-4791-9BBB-DCE40B707CC6}" type="presOf" srcId="{86765E1B-A9D2-4D5D-B1AD-0CC1E1C7255B}" destId="{E96A99C8-4947-434F-B079-FF2E138279AB}" srcOrd="0" destOrd="0" presId="urn:microsoft.com/office/officeart/2005/8/layout/radial2"/>
    <dgm:cxn modelId="{832AAC32-CAE0-4B3E-B975-AC4C602FD426}" srcId="{86765E1B-A9D2-4D5D-B1AD-0CC1E1C7255B}" destId="{9A9456A3-E2D6-416A-9217-3810A85A16D3}" srcOrd="2" destOrd="0" parTransId="{3BCCCC2E-D400-475C-9349-32F1CA17EBF5}" sibTransId="{859884D4-7E6F-4006-8085-6611940D9823}"/>
    <dgm:cxn modelId="{7B97C575-9123-4AE9-95C4-DD75182D1181}" type="presOf" srcId="{9A9456A3-E2D6-416A-9217-3810A85A16D3}" destId="{9AE7EC62-2FE4-4662-97CD-10E2507923C5}" srcOrd="0" destOrd="0" presId="urn:microsoft.com/office/officeart/2005/8/layout/radial2"/>
    <dgm:cxn modelId="{BFBF6DEF-AB5F-4558-898D-A1338680AF57}" type="presOf" srcId="{F6EECD73-C71B-4854-9B46-51D5C2CAA0E5}" destId="{DEB5E420-627B-4A2A-84F4-F52940A11BA7}" srcOrd="0" destOrd="1" presId="urn:microsoft.com/office/officeart/2005/8/layout/radial2"/>
    <dgm:cxn modelId="{14C8C250-9E25-452C-B6DA-3E082E62CDDD}" type="presOf" srcId="{3E47AA20-A9DA-4AE3-A372-267FA3CD3446}" destId="{9FF63D4F-1C1C-495A-9D43-A7248DD3B558}" srcOrd="0" destOrd="1" presId="urn:microsoft.com/office/officeart/2005/8/layout/radial2"/>
    <dgm:cxn modelId="{5CD6460A-D403-4F5B-9327-F2A2BE8CC309}" type="presOf" srcId="{3BCCCC2E-D400-475C-9349-32F1CA17EBF5}" destId="{ED866CB5-EB61-4DD0-A30C-F13B82AFE61B}" srcOrd="0" destOrd="0" presId="urn:microsoft.com/office/officeart/2005/8/layout/radial2"/>
    <dgm:cxn modelId="{FDE29099-0BD1-43BD-81C7-FDE7AA5410F8}" type="presOf" srcId="{75FCC4F5-CC9E-4868-8864-3B271FFF905C}" destId="{9FF63D4F-1C1C-495A-9D43-A7248DD3B558}" srcOrd="0" destOrd="0" presId="urn:microsoft.com/office/officeart/2005/8/layout/radial2"/>
    <dgm:cxn modelId="{DDBA61E3-7F83-4139-919F-F0B84B11D18A}" type="presOf" srcId="{0B37C834-BF1F-4137-94A9-94537D9DCA73}" destId="{0DAB5651-D2FA-4752-B90B-7616FE0C6398}" srcOrd="0" destOrd="0" presId="urn:microsoft.com/office/officeart/2005/8/layout/radial2"/>
    <dgm:cxn modelId="{C48B93FC-9432-4398-9F46-D0E5B0CDF321}" type="presParOf" srcId="{E96A99C8-4947-434F-B079-FF2E138279AB}" destId="{F6E8C836-2221-4FDF-8E6A-9F5CC9732E7D}" srcOrd="0" destOrd="0" presId="urn:microsoft.com/office/officeart/2005/8/layout/radial2"/>
    <dgm:cxn modelId="{5473940E-4587-477A-9CA6-E243CF99BA53}" type="presParOf" srcId="{F6E8C836-2221-4FDF-8E6A-9F5CC9732E7D}" destId="{07432FD4-BE97-47A0-B847-9DB506E35269}" srcOrd="0" destOrd="0" presId="urn:microsoft.com/office/officeart/2005/8/layout/radial2"/>
    <dgm:cxn modelId="{0696D25C-C1DB-4874-AFD7-69587C6C366C}" type="presParOf" srcId="{07432FD4-BE97-47A0-B847-9DB506E35269}" destId="{B7B775E7-04D6-4869-9019-71BB2FCD3619}" srcOrd="0" destOrd="0" presId="urn:microsoft.com/office/officeart/2005/8/layout/radial2"/>
    <dgm:cxn modelId="{53AA7A18-55FC-45D8-9BA2-09E47F8D5BBF}" type="presParOf" srcId="{07432FD4-BE97-47A0-B847-9DB506E35269}" destId="{B1D827E3-ED46-4C21-B92F-9BAE7139020B}" srcOrd="1" destOrd="0" presId="urn:microsoft.com/office/officeart/2005/8/layout/radial2"/>
    <dgm:cxn modelId="{2556C6E4-971A-42E9-BA67-E5FF951DA59C}" type="presParOf" srcId="{F6E8C836-2221-4FDF-8E6A-9F5CC9732E7D}" destId="{530213E6-B788-4F2A-8777-3C971EA79B95}" srcOrd="1" destOrd="0" presId="urn:microsoft.com/office/officeart/2005/8/layout/radial2"/>
    <dgm:cxn modelId="{CEBC4AD3-31DE-4AC7-888C-CA19CA5F8182}" type="presParOf" srcId="{F6E8C836-2221-4FDF-8E6A-9F5CC9732E7D}" destId="{282840EE-4FC2-4F18-BF37-BB2B8767DEBA}" srcOrd="2" destOrd="0" presId="urn:microsoft.com/office/officeart/2005/8/layout/radial2"/>
    <dgm:cxn modelId="{F10E8FE3-4F4D-4834-9AA0-FECAD8079BB4}" type="presParOf" srcId="{282840EE-4FC2-4F18-BF37-BB2B8767DEBA}" destId="{EA25A99D-2753-46BF-9C6E-7124B139CB7B}" srcOrd="0" destOrd="0" presId="urn:microsoft.com/office/officeart/2005/8/layout/radial2"/>
    <dgm:cxn modelId="{23ABD04E-B207-4EA8-A0C3-CEC4B1CBC434}" type="presParOf" srcId="{282840EE-4FC2-4F18-BF37-BB2B8767DEBA}" destId="{9FF63D4F-1C1C-495A-9D43-A7248DD3B558}" srcOrd="1" destOrd="0" presId="urn:microsoft.com/office/officeart/2005/8/layout/radial2"/>
    <dgm:cxn modelId="{5DE1D3C0-9A3F-4C7C-9589-74D7F74FC737}" type="presParOf" srcId="{F6E8C836-2221-4FDF-8E6A-9F5CC9732E7D}" destId="{732FA35F-E040-40DD-B4D0-0C1F147026BF}" srcOrd="3" destOrd="0" presId="urn:microsoft.com/office/officeart/2005/8/layout/radial2"/>
    <dgm:cxn modelId="{6850FD3B-81C6-4606-B5C5-1D8881341CE5}" type="presParOf" srcId="{F6E8C836-2221-4FDF-8E6A-9F5CC9732E7D}" destId="{06660B5B-87F1-49E5-A5B2-756D7E35C5BE}" srcOrd="4" destOrd="0" presId="urn:microsoft.com/office/officeart/2005/8/layout/radial2"/>
    <dgm:cxn modelId="{6DB03782-2C74-4679-87E1-FCFA50576B5D}" type="presParOf" srcId="{06660B5B-87F1-49E5-A5B2-756D7E35C5BE}" destId="{7A7805D0-BE01-47DA-B707-124328E3AACD}" srcOrd="0" destOrd="0" presId="urn:microsoft.com/office/officeart/2005/8/layout/radial2"/>
    <dgm:cxn modelId="{8BA1D11F-EF59-4E10-A521-14716639EA3D}" type="presParOf" srcId="{06660B5B-87F1-49E5-A5B2-756D7E35C5BE}" destId="{DEB5E420-627B-4A2A-84F4-F52940A11BA7}" srcOrd="1" destOrd="0" presId="urn:microsoft.com/office/officeart/2005/8/layout/radial2"/>
    <dgm:cxn modelId="{28FE42AB-5D1D-47C8-9C75-80C11C69813F}" type="presParOf" srcId="{F6E8C836-2221-4FDF-8E6A-9F5CC9732E7D}" destId="{ED866CB5-EB61-4DD0-A30C-F13B82AFE61B}" srcOrd="5" destOrd="0" presId="urn:microsoft.com/office/officeart/2005/8/layout/radial2"/>
    <dgm:cxn modelId="{2D0E7DA0-A3B0-4211-83CB-F34A11B2B9DD}" type="presParOf" srcId="{F6E8C836-2221-4FDF-8E6A-9F5CC9732E7D}" destId="{878636A2-9D24-417F-A360-79C4A19090A4}" srcOrd="6" destOrd="0" presId="urn:microsoft.com/office/officeart/2005/8/layout/radial2"/>
    <dgm:cxn modelId="{2AF6AC99-438A-4CE7-BD22-E1C5C13AFA8D}" type="presParOf" srcId="{878636A2-9D24-417F-A360-79C4A19090A4}" destId="{9AE7EC62-2FE4-4662-97CD-10E2507923C5}" srcOrd="0" destOrd="0" presId="urn:microsoft.com/office/officeart/2005/8/layout/radial2"/>
    <dgm:cxn modelId="{1D82E25A-2CC3-4795-9DC4-5D910AB0E085}" type="presParOf" srcId="{878636A2-9D24-417F-A360-79C4A19090A4}" destId="{0DAB5651-D2FA-4752-B90B-7616FE0C6398}"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6FF6F-5FAA-4FC4-B9F0-50B265C4CB07}">
      <dsp:nvSpPr>
        <dsp:cNvPr id="0" name=""/>
        <dsp:cNvSpPr/>
      </dsp:nvSpPr>
      <dsp:spPr>
        <a:xfrm>
          <a:off x="1441" y="1796281"/>
          <a:ext cx="1796639" cy="4714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t>Input</a:t>
          </a:r>
          <a:endParaRPr lang="en-GB" sz="2000" kern="1200" dirty="0"/>
        </a:p>
      </dsp:txBody>
      <dsp:txXfrm>
        <a:off x="12290" y="1807130"/>
        <a:ext cx="1774941" cy="348716"/>
      </dsp:txXfrm>
    </dsp:sp>
    <dsp:sp modelId="{98A3A787-6B9B-4633-A3CD-9F67247DFCB3}">
      <dsp:nvSpPr>
        <dsp:cNvPr id="0" name=""/>
        <dsp:cNvSpPr/>
      </dsp:nvSpPr>
      <dsp:spPr>
        <a:xfrm rot="19631437">
          <a:off x="2207146" y="1953145"/>
          <a:ext cx="1181939" cy="1181939"/>
        </a:xfrm>
        <a:prstGeom prst="leftCircularArrow">
          <a:avLst>
            <a:gd name="adj1" fmla="val 5944"/>
            <a:gd name="adj2" fmla="val 783530"/>
            <a:gd name="adj3" fmla="val 2951050"/>
            <a:gd name="adj4" fmla="val 9416499"/>
            <a:gd name="adj5" fmla="val 69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B52355-84C4-4A99-A297-C428DD28FFD0}">
      <dsp:nvSpPr>
        <dsp:cNvPr id="0" name=""/>
        <dsp:cNvSpPr/>
      </dsp:nvSpPr>
      <dsp:spPr>
        <a:xfrm>
          <a:off x="1153207" y="2346285"/>
          <a:ext cx="1597012" cy="6350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GB" sz="2200" kern="1200" dirty="0" smtClean="0"/>
            <a:t>Preparation</a:t>
          </a:r>
          <a:endParaRPr lang="en-GB" sz="2200" kern="1200" dirty="0"/>
        </a:p>
      </dsp:txBody>
      <dsp:txXfrm>
        <a:off x="1171808" y="2364886"/>
        <a:ext cx="1559810" cy="597877"/>
      </dsp:txXfrm>
    </dsp:sp>
    <dsp:sp modelId="{DD311FC3-DF8A-4513-A0A1-11542BCF845A}">
      <dsp:nvSpPr>
        <dsp:cNvPr id="0" name=""/>
        <dsp:cNvSpPr/>
      </dsp:nvSpPr>
      <dsp:spPr>
        <a:xfrm>
          <a:off x="2332258" y="1796281"/>
          <a:ext cx="1796639" cy="4714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t>Output</a:t>
          </a:r>
          <a:endParaRPr lang="en-GB" sz="2000" kern="1200" dirty="0"/>
        </a:p>
      </dsp:txBody>
      <dsp:txXfrm>
        <a:off x="2343107" y="1908152"/>
        <a:ext cx="1774941" cy="348716"/>
      </dsp:txXfrm>
    </dsp:sp>
    <dsp:sp modelId="{A611DE95-C1F0-48E5-BBB3-F9D739E11EA4}">
      <dsp:nvSpPr>
        <dsp:cNvPr id="0" name=""/>
        <dsp:cNvSpPr/>
      </dsp:nvSpPr>
      <dsp:spPr>
        <a:xfrm rot="976074">
          <a:off x="4244686" y="604927"/>
          <a:ext cx="1367160" cy="1737880"/>
        </a:xfrm>
        <a:prstGeom prst="circularArrow">
          <a:avLst>
            <a:gd name="adj1" fmla="val 5139"/>
            <a:gd name="adj2" fmla="val 663672"/>
            <a:gd name="adj3" fmla="val 18828774"/>
            <a:gd name="adj4" fmla="val 12243468"/>
            <a:gd name="adj5" fmla="val 599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C485FF-9C10-4423-9973-E31BD95CD10E}">
      <dsp:nvSpPr>
        <dsp:cNvPr id="0" name=""/>
        <dsp:cNvSpPr/>
      </dsp:nvSpPr>
      <dsp:spPr>
        <a:xfrm>
          <a:off x="3521697" y="1082634"/>
          <a:ext cx="1597012" cy="6350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GB" sz="2200" kern="1200" dirty="0" smtClean="0"/>
            <a:t>Reflection</a:t>
          </a:r>
          <a:endParaRPr lang="en-GB" sz="2200" kern="1200" dirty="0"/>
        </a:p>
      </dsp:txBody>
      <dsp:txXfrm>
        <a:off x="3540298" y="1101235"/>
        <a:ext cx="1559810" cy="597877"/>
      </dsp:txXfrm>
    </dsp:sp>
    <dsp:sp modelId="{9B30B884-D0DF-456F-86F0-0F27B2756DE3}">
      <dsp:nvSpPr>
        <dsp:cNvPr id="0" name=""/>
        <dsp:cNvSpPr/>
      </dsp:nvSpPr>
      <dsp:spPr>
        <a:xfrm>
          <a:off x="4663075" y="1796281"/>
          <a:ext cx="1796639" cy="4714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t>Input</a:t>
          </a:r>
          <a:endParaRPr lang="en-GB" sz="2000" kern="1200" dirty="0"/>
        </a:p>
      </dsp:txBody>
      <dsp:txXfrm>
        <a:off x="4673924" y="1807130"/>
        <a:ext cx="1774941" cy="348716"/>
      </dsp:txXfrm>
    </dsp:sp>
    <dsp:sp modelId="{BD319227-441E-4239-82CC-EA050F0B148B}">
      <dsp:nvSpPr>
        <dsp:cNvPr id="0" name=""/>
        <dsp:cNvSpPr/>
      </dsp:nvSpPr>
      <dsp:spPr>
        <a:xfrm>
          <a:off x="6492630" y="2185968"/>
          <a:ext cx="1185643" cy="1185643"/>
        </a:xfrm>
        <a:prstGeom prst="leftCircularArrow">
          <a:avLst>
            <a:gd name="adj1" fmla="val 5926"/>
            <a:gd name="adj2" fmla="val 780709"/>
            <a:gd name="adj3" fmla="val 2946818"/>
            <a:gd name="adj4" fmla="val 9415087"/>
            <a:gd name="adj5" fmla="val 691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4DF6C7-2612-42AB-8D97-AE45D1D01EB4}">
      <dsp:nvSpPr>
        <dsp:cNvPr id="0" name=""/>
        <dsp:cNvSpPr/>
      </dsp:nvSpPr>
      <dsp:spPr>
        <a:xfrm>
          <a:off x="5811599" y="2346285"/>
          <a:ext cx="1597012" cy="6350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GB" sz="2200" kern="1200" dirty="0" smtClean="0"/>
            <a:t>Preparation</a:t>
          </a:r>
          <a:endParaRPr lang="en-GB" sz="2200" kern="1200" dirty="0"/>
        </a:p>
      </dsp:txBody>
      <dsp:txXfrm>
        <a:off x="5830200" y="2364886"/>
        <a:ext cx="1559810" cy="597877"/>
      </dsp:txXfrm>
    </dsp:sp>
    <dsp:sp modelId="{87048D28-0EB8-4663-B140-2A9EBB4227ED}">
      <dsp:nvSpPr>
        <dsp:cNvPr id="0" name=""/>
        <dsp:cNvSpPr/>
      </dsp:nvSpPr>
      <dsp:spPr>
        <a:xfrm>
          <a:off x="6993892" y="1796281"/>
          <a:ext cx="1796639" cy="4714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t>Output</a:t>
          </a:r>
          <a:endParaRPr lang="en-GB" sz="2000" kern="1200" dirty="0"/>
        </a:p>
      </dsp:txBody>
      <dsp:txXfrm>
        <a:off x="7004741" y="1908152"/>
        <a:ext cx="1774941" cy="348716"/>
      </dsp:txXfrm>
    </dsp:sp>
    <dsp:sp modelId="{D6A55AC0-0331-482B-A6D3-5510105A84E9}">
      <dsp:nvSpPr>
        <dsp:cNvPr id="0" name=""/>
        <dsp:cNvSpPr/>
      </dsp:nvSpPr>
      <dsp:spPr>
        <a:xfrm>
          <a:off x="7394375" y="1089144"/>
          <a:ext cx="1597012" cy="6350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GB" sz="2200" kern="1200" dirty="0" smtClean="0"/>
            <a:t>Reflection</a:t>
          </a:r>
          <a:endParaRPr lang="en-GB" sz="2200" kern="1200" dirty="0"/>
        </a:p>
      </dsp:txBody>
      <dsp:txXfrm>
        <a:off x="7412976" y="1107745"/>
        <a:ext cx="1559810" cy="5978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6FF6F-5FAA-4FC4-B9F0-50B265C4CB07}">
      <dsp:nvSpPr>
        <dsp:cNvPr id="0" name=""/>
        <dsp:cNvSpPr/>
      </dsp:nvSpPr>
      <dsp:spPr>
        <a:xfrm>
          <a:off x="1441" y="1796281"/>
          <a:ext cx="1796639" cy="4714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GB" sz="1100" kern="1200" dirty="0" smtClean="0"/>
            <a:t>Academic discussion skills</a:t>
          </a:r>
          <a:endParaRPr lang="en-GB" sz="1100" kern="1200" dirty="0"/>
        </a:p>
        <a:p>
          <a:pPr marL="57150" lvl="1" indent="-57150" algn="l" defTabSz="488950">
            <a:lnSpc>
              <a:spcPct val="90000"/>
            </a:lnSpc>
            <a:spcBef>
              <a:spcPct val="0"/>
            </a:spcBef>
            <a:spcAft>
              <a:spcPct val="15000"/>
            </a:spcAft>
            <a:buChar char="••"/>
          </a:pPr>
          <a:r>
            <a:rPr lang="en-GB" sz="1100" kern="1200" dirty="0" smtClean="0"/>
            <a:t>Functional language</a:t>
          </a:r>
          <a:endParaRPr lang="en-GB" sz="1100" kern="1200" dirty="0"/>
        </a:p>
      </dsp:txBody>
      <dsp:txXfrm>
        <a:off x="12290" y="1807130"/>
        <a:ext cx="1774941" cy="348716"/>
      </dsp:txXfrm>
    </dsp:sp>
    <dsp:sp modelId="{98A3A787-6B9B-4633-A3CD-9F67247DFCB3}">
      <dsp:nvSpPr>
        <dsp:cNvPr id="0" name=""/>
        <dsp:cNvSpPr/>
      </dsp:nvSpPr>
      <dsp:spPr>
        <a:xfrm rot="19631437">
          <a:off x="2207146" y="1953145"/>
          <a:ext cx="1181939" cy="1181939"/>
        </a:xfrm>
        <a:prstGeom prst="leftCircularArrow">
          <a:avLst>
            <a:gd name="adj1" fmla="val 5944"/>
            <a:gd name="adj2" fmla="val 783530"/>
            <a:gd name="adj3" fmla="val 2951050"/>
            <a:gd name="adj4" fmla="val 9416499"/>
            <a:gd name="adj5" fmla="val 69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B52355-84C4-4A99-A297-C428DD28FFD0}">
      <dsp:nvSpPr>
        <dsp:cNvPr id="0" name=""/>
        <dsp:cNvSpPr/>
      </dsp:nvSpPr>
      <dsp:spPr>
        <a:xfrm>
          <a:off x="1153207" y="2346285"/>
          <a:ext cx="1597012" cy="6350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GB" sz="1500" kern="1200" dirty="0" smtClean="0"/>
            <a:t>Select &amp; read an academic text</a:t>
          </a:r>
          <a:endParaRPr lang="en-GB" sz="1500" kern="1200" dirty="0"/>
        </a:p>
      </dsp:txBody>
      <dsp:txXfrm>
        <a:off x="1171808" y="2364886"/>
        <a:ext cx="1559810" cy="597877"/>
      </dsp:txXfrm>
    </dsp:sp>
    <dsp:sp modelId="{DD311FC3-DF8A-4513-A0A1-11542BCF845A}">
      <dsp:nvSpPr>
        <dsp:cNvPr id="0" name=""/>
        <dsp:cNvSpPr/>
      </dsp:nvSpPr>
      <dsp:spPr>
        <a:xfrm>
          <a:off x="2332258" y="1796281"/>
          <a:ext cx="1796639" cy="4714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GB" sz="1100" kern="1200" dirty="0" smtClean="0"/>
            <a:t>Discussion around (an) academic text(s)</a:t>
          </a:r>
          <a:endParaRPr lang="en-GB" sz="1100" kern="1200" dirty="0"/>
        </a:p>
      </dsp:txBody>
      <dsp:txXfrm>
        <a:off x="2343107" y="1908152"/>
        <a:ext cx="1774941" cy="348716"/>
      </dsp:txXfrm>
    </dsp:sp>
    <dsp:sp modelId="{A611DE95-C1F0-48E5-BBB3-F9D739E11EA4}">
      <dsp:nvSpPr>
        <dsp:cNvPr id="0" name=""/>
        <dsp:cNvSpPr/>
      </dsp:nvSpPr>
      <dsp:spPr>
        <a:xfrm rot="976074">
          <a:off x="4244686" y="604927"/>
          <a:ext cx="1367160" cy="1737880"/>
        </a:xfrm>
        <a:prstGeom prst="circularArrow">
          <a:avLst>
            <a:gd name="adj1" fmla="val 5139"/>
            <a:gd name="adj2" fmla="val 663672"/>
            <a:gd name="adj3" fmla="val 18828774"/>
            <a:gd name="adj4" fmla="val 12243468"/>
            <a:gd name="adj5" fmla="val 599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C485FF-9C10-4423-9973-E31BD95CD10E}">
      <dsp:nvSpPr>
        <dsp:cNvPr id="0" name=""/>
        <dsp:cNvSpPr/>
      </dsp:nvSpPr>
      <dsp:spPr>
        <a:xfrm>
          <a:off x="3521697" y="1082634"/>
          <a:ext cx="1597012" cy="6350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GB" sz="1500" kern="1200" dirty="0" smtClean="0"/>
            <a:t>Written reflection</a:t>
          </a:r>
          <a:endParaRPr lang="en-GB" sz="1500" kern="1200" dirty="0"/>
        </a:p>
      </dsp:txBody>
      <dsp:txXfrm>
        <a:off x="3540298" y="1101235"/>
        <a:ext cx="1559810" cy="597877"/>
      </dsp:txXfrm>
    </dsp:sp>
    <dsp:sp modelId="{9B30B884-D0DF-456F-86F0-0F27B2756DE3}">
      <dsp:nvSpPr>
        <dsp:cNvPr id="0" name=""/>
        <dsp:cNvSpPr/>
      </dsp:nvSpPr>
      <dsp:spPr>
        <a:xfrm>
          <a:off x="4663075" y="1796281"/>
          <a:ext cx="1796639" cy="4714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GB" sz="1100" kern="1200" dirty="0" smtClean="0"/>
            <a:t>Academic discussion skills</a:t>
          </a:r>
          <a:endParaRPr lang="en-GB" sz="1100" kern="1200" dirty="0"/>
        </a:p>
        <a:p>
          <a:pPr marL="57150" lvl="1" indent="-57150" algn="l" defTabSz="488950">
            <a:lnSpc>
              <a:spcPct val="90000"/>
            </a:lnSpc>
            <a:spcBef>
              <a:spcPct val="0"/>
            </a:spcBef>
            <a:spcAft>
              <a:spcPct val="15000"/>
            </a:spcAft>
            <a:buChar char="••"/>
          </a:pPr>
          <a:r>
            <a:rPr lang="en-GB" sz="1100" kern="1200" dirty="0" smtClean="0"/>
            <a:t>Functional language</a:t>
          </a:r>
          <a:endParaRPr lang="en-GB" sz="1100" kern="1200" dirty="0"/>
        </a:p>
      </dsp:txBody>
      <dsp:txXfrm>
        <a:off x="4673924" y="1807130"/>
        <a:ext cx="1774941" cy="348716"/>
      </dsp:txXfrm>
    </dsp:sp>
    <dsp:sp modelId="{BD319227-441E-4239-82CC-EA050F0B148B}">
      <dsp:nvSpPr>
        <dsp:cNvPr id="0" name=""/>
        <dsp:cNvSpPr/>
      </dsp:nvSpPr>
      <dsp:spPr>
        <a:xfrm>
          <a:off x="6492630" y="2185968"/>
          <a:ext cx="1185643" cy="1185643"/>
        </a:xfrm>
        <a:prstGeom prst="leftCircularArrow">
          <a:avLst>
            <a:gd name="adj1" fmla="val 5926"/>
            <a:gd name="adj2" fmla="val 780709"/>
            <a:gd name="adj3" fmla="val 2946818"/>
            <a:gd name="adj4" fmla="val 9415087"/>
            <a:gd name="adj5" fmla="val 691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4DF6C7-2612-42AB-8D97-AE45D1D01EB4}">
      <dsp:nvSpPr>
        <dsp:cNvPr id="0" name=""/>
        <dsp:cNvSpPr/>
      </dsp:nvSpPr>
      <dsp:spPr>
        <a:xfrm>
          <a:off x="5811599" y="2346285"/>
          <a:ext cx="1597012" cy="6350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GB" sz="1500" kern="1200" dirty="0" smtClean="0"/>
            <a:t>Select &amp; read an academic text</a:t>
          </a:r>
          <a:endParaRPr lang="en-GB" sz="1500" kern="1200" dirty="0"/>
        </a:p>
      </dsp:txBody>
      <dsp:txXfrm>
        <a:off x="5830200" y="2364886"/>
        <a:ext cx="1559810" cy="597877"/>
      </dsp:txXfrm>
    </dsp:sp>
    <dsp:sp modelId="{87048D28-0EB8-4663-B140-2A9EBB4227ED}">
      <dsp:nvSpPr>
        <dsp:cNvPr id="0" name=""/>
        <dsp:cNvSpPr/>
      </dsp:nvSpPr>
      <dsp:spPr>
        <a:xfrm>
          <a:off x="6993892" y="1796281"/>
          <a:ext cx="1796639" cy="4714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GB" sz="1100" kern="1200" dirty="0" smtClean="0"/>
            <a:t>Discussion around (an) academic text(s)</a:t>
          </a:r>
          <a:endParaRPr lang="en-GB" sz="1100" kern="1200" dirty="0"/>
        </a:p>
      </dsp:txBody>
      <dsp:txXfrm>
        <a:off x="7004741" y="1908152"/>
        <a:ext cx="1774941" cy="348716"/>
      </dsp:txXfrm>
    </dsp:sp>
    <dsp:sp modelId="{D6A55AC0-0331-482B-A6D3-5510105A84E9}">
      <dsp:nvSpPr>
        <dsp:cNvPr id="0" name=""/>
        <dsp:cNvSpPr/>
      </dsp:nvSpPr>
      <dsp:spPr>
        <a:xfrm>
          <a:off x="7394375" y="1089144"/>
          <a:ext cx="1597012" cy="6350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GB" sz="1500" kern="1200" dirty="0" smtClean="0"/>
            <a:t>Written reflection</a:t>
          </a:r>
          <a:endParaRPr lang="en-GB" sz="1500" kern="1200" dirty="0"/>
        </a:p>
      </dsp:txBody>
      <dsp:txXfrm>
        <a:off x="7412976" y="1107745"/>
        <a:ext cx="1559810" cy="5978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66CB5-EB61-4DD0-A30C-F13B82AFE61B}">
      <dsp:nvSpPr>
        <dsp:cNvPr id="0" name=""/>
        <dsp:cNvSpPr/>
      </dsp:nvSpPr>
      <dsp:spPr>
        <a:xfrm rot="2533951">
          <a:off x="2946867" y="2870776"/>
          <a:ext cx="623996" cy="46142"/>
        </a:xfrm>
        <a:custGeom>
          <a:avLst/>
          <a:gdLst/>
          <a:ahLst/>
          <a:cxnLst/>
          <a:rect l="0" t="0" r="0" b="0"/>
          <a:pathLst>
            <a:path>
              <a:moveTo>
                <a:pt x="0" y="23071"/>
              </a:moveTo>
              <a:lnTo>
                <a:pt x="623996" y="230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2FA35F-E040-40DD-B4D0-0C1F147026BF}">
      <dsp:nvSpPr>
        <dsp:cNvPr id="0" name=""/>
        <dsp:cNvSpPr/>
      </dsp:nvSpPr>
      <dsp:spPr>
        <a:xfrm>
          <a:off x="3027854" y="2009408"/>
          <a:ext cx="703387" cy="46142"/>
        </a:xfrm>
        <a:custGeom>
          <a:avLst/>
          <a:gdLst/>
          <a:ahLst/>
          <a:cxnLst/>
          <a:rect l="0" t="0" r="0" b="0"/>
          <a:pathLst>
            <a:path>
              <a:moveTo>
                <a:pt x="0" y="23071"/>
              </a:moveTo>
              <a:lnTo>
                <a:pt x="703387" y="230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0213E6-B788-4F2A-8777-3C971EA79B95}">
      <dsp:nvSpPr>
        <dsp:cNvPr id="0" name=""/>
        <dsp:cNvSpPr/>
      </dsp:nvSpPr>
      <dsp:spPr>
        <a:xfrm rot="19063269">
          <a:off x="2947832" y="1149727"/>
          <a:ext cx="615275" cy="46142"/>
        </a:xfrm>
        <a:custGeom>
          <a:avLst/>
          <a:gdLst/>
          <a:ahLst/>
          <a:cxnLst/>
          <a:rect l="0" t="0" r="0" b="0"/>
          <a:pathLst>
            <a:path>
              <a:moveTo>
                <a:pt x="0" y="23071"/>
              </a:moveTo>
              <a:lnTo>
                <a:pt x="615275" y="230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D827E3-ED46-4C21-B92F-9BAE7139020B}">
      <dsp:nvSpPr>
        <dsp:cNvPr id="0" name=""/>
        <dsp:cNvSpPr/>
      </dsp:nvSpPr>
      <dsp:spPr>
        <a:xfrm>
          <a:off x="1234714" y="938599"/>
          <a:ext cx="2051037" cy="205103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25A99D-2753-46BF-9C6E-7124B139CB7B}">
      <dsp:nvSpPr>
        <dsp:cNvPr id="0" name=""/>
        <dsp:cNvSpPr/>
      </dsp:nvSpPr>
      <dsp:spPr>
        <a:xfrm>
          <a:off x="3327830" y="480"/>
          <a:ext cx="1169025" cy="11501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enlightened</a:t>
          </a:r>
          <a:endParaRPr lang="en-GB" sz="1200" kern="1200" dirty="0"/>
        </a:p>
      </dsp:txBody>
      <dsp:txXfrm>
        <a:off x="3499030" y="168909"/>
        <a:ext cx="826625" cy="813245"/>
      </dsp:txXfrm>
    </dsp:sp>
    <dsp:sp modelId="{9FF63D4F-1C1C-495A-9D43-A7248DD3B558}">
      <dsp:nvSpPr>
        <dsp:cNvPr id="0" name=""/>
        <dsp:cNvSpPr/>
      </dsp:nvSpPr>
      <dsp:spPr>
        <a:xfrm>
          <a:off x="4585625" y="480"/>
          <a:ext cx="1753538" cy="1150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smtClean="0">
              <a:solidFill>
                <a:schemeClr val="accent6">
                  <a:lumMod val="50000"/>
                </a:schemeClr>
              </a:solidFill>
            </a:rPr>
            <a:t>AEfBS</a:t>
          </a:r>
          <a:endParaRPr lang="en-GB" sz="1600" b="1" kern="1200" dirty="0">
            <a:solidFill>
              <a:schemeClr val="accent6">
                <a:lumMod val="50000"/>
              </a:schemeClr>
            </a:solidFill>
          </a:endParaRPr>
        </a:p>
        <a:p>
          <a:pPr marL="171450" lvl="1" indent="-171450" algn="l" defTabSz="711200">
            <a:lnSpc>
              <a:spcPct val="90000"/>
            </a:lnSpc>
            <a:spcBef>
              <a:spcPct val="0"/>
            </a:spcBef>
            <a:spcAft>
              <a:spcPct val="15000"/>
            </a:spcAft>
            <a:buChar char="••"/>
          </a:pPr>
          <a:r>
            <a:rPr lang="en-GB" sz="1600" kern="1200" dirty="0" smtClean="0"/>
            <a:t>Leadership workshop</a:t>
          </a:r>
          <a:endParaRPr lang="en-GB" sz="1600" kern="1200" dirty="0"/>
        </a:p>
      </dsp:txBody>
      <dsp:txXfrm>
        <a:off x="4585625" y="480"/>
        <a:ext cx="1753538" cy="1150103"/>
      </dsp:txXfrm>
    </dsp:sp>
    <dsp:sp modelId="{7A7805D0-BE01-47DA-B707-124328E3AACD}">
      <dsp:nvSpPr>
        <dsp:cNvPr id="0" name=""/>
        <dsp:cNvSpPr/>
      </dsp:nvSpPr>
      <dsp:spPr>
        <a:xfrm>
          <a:off x="3731242" y="1458386"/>
          <a:ext cx="1148186" cy="11481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smtClean="0"/>
            <a:t>engaged</a:t>
          </a:r>
          <a:endParaRPr lang="en-GB" sz="1200" kern="1200" dirty="0"/>
        </a:p>
      </dsp:txBody>
      <dsp:txXfrm>
        <a:off x="3899390" y="1626534"/>
        <a:ext cx="811890" cy="811890"/>
      </dsp:txXfrm>
    </dsp:sp>
    <dsp:sp modelId="{DEB5E420-627B-4A2A-84F4-F52940A11BA7}">
      <dsp:nvSpPr>
        <dsp:cNvPr id="0" name=""/>
        <dsp:cNvSpPr/>
      </dsp:nvSpPr>
      <dsp:spPr>
        <a:xfrm>
          <a:off x="4994247" y="1458386"/>
          <a:ext cx="1722279" cy="114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Alumni workshop</a:t>
          </a:r>
          <a:endParaRPr lang="en-GB" sz="1600" kern="1200" dirty="0"/>
        </a:p>
        <a:p>
          <a:pPr marL="171450" lvl="1" indent="-171450" algn="l" defTabSz="711200">
            <a:lnSpc>
              <a:spcPct val="90000"/>
            </a:lnSpc>
            <a:spcBef>
              <a:spcPct val="0"/>
            </a:spcBef>
            <a:spcAft>
              <a:spcPct val="15000"/>
            </a:spcAft>
            <a:buChar char="••"/>
          </a:pPr>
          <a:r>
            <a:rPr lang="en-GB" sz="1600" kern="1200" dirty="0" smtClean="0"/>
            <a:t>Ceilidh</a:t>
          </a:r>
          <a:endParaRPr lang="en-GB" sz="1600" kern="1200" dirty="0"/>
        </a:p>
      </dsp:txBody>
      <dsp:txXfrm>
        <a:off x="4994247" y="1458386"/>
        <a:ext cx="1722279" cy="1148186"/>
      </dsp:txXfrm>
    </dsp:sp>
    <dsp:sp modelId="{9AE7EC62-2FE4-4662-97CD-10E2507923C5}">
      <dsp:nvSpPr>
        <dsp:cNvPr id="0" name=""/>
        <dsp:cNvSpPr/>
      </dsp:nvSpPr>
      <dsp:spPr>
        <a:xfrm>
          <a:off x="3340854" y="2915332"/>
          <a:ext cx="1148186" cy="11481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smtClean="0"/>
            <a:t>enterprising</a:t>
          </a:r>
          <a:endParaRPr lang="en-GB" sz="1200" kern="1200" dirty="0"/>
        </a:p>
      </dsp:txBody>
      <dsp:txXfrm>
        <a:off x="3509002" y="3083480"/>
        <a:ext cx="811890" cy="811890"/>
      </dsp:txXfrm>
    </dsp:sp>
    <dsp:sp modelId="{0DAB5651-D2FA-4752-B90B-7616FE0C6398}">
      <dsp:nvSpPr>
        <dsp:cNvPr id="0" name=""/>
        <dsp:cNvSpPr/>
      </dsp:nvSpPr>
      <dsp:spPr>
        <a:xfrm>
          <a:off x="4603859" y="2915332"/>
          <a:ext cx="1722279" cy="114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Business Simulation Workshop</a:t>
          </a:r>
          <a:endParaRPr lang="en-GB" sz="1600" kern="1200" dirty="0"/>
        </a:p>
        <a:p>
          <a:pPr marL="171450" lvl="1" indent="-171450" algn="l" defTabSz="711200">
            <a:lnSpc>
              <a:spcPct val="90000"/>
            </a:lnSpc>
            <a:spcBef>
              <a:spcPct val="0"/>
            </a:spcBef>
            <a:spcAft>
              <a:spcPct val="15000"/>
            </a:spcAft>
            <a:buChar char="••"/>
          </a:pPr>
          <a:r>
            <a:rPr lang="en-GB" sz="1600" kern="1200" dirty="0" smtClean="0"/>
            <a:t>Selling yourself workshop</a:t>
          </a:r>
          <a:endParaRPr lang="en-GB" sz="1600" kern="1200" dirty="0"/>
        </a:p>
      </dsp:txBody>
      <dsp:txXfrm>
        <a:off x="4603859" y="2915332"/>
        <a:ext cx="1722279" cy="114818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6" name="Shape 5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736741670"/>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seems simple enough – looking in a mirror? – looking at ourselves? - looking back at what we’ve</a:t>
            </a:r>
            <a:r>
              <a:rPr lang="en-GB" baseline="0" dirty="0" smtClean="0"/>
              <a:t> done?</a:t>
            </a:r>
            <a:endParaRPr lang="en-GB" dirty="0" smtClean="0"/>
          </a:p>
          <a:p>
            <a:r>
              <a:rPr lang="en-GB" dirty="0" smtClean="0"/>
              <a:t>Perhaps</a:t>
            </a:r>
            <a:r>
              <a:rPr lang="en-GB" baseline="0" dirty="0" smtClean="0"/>
              <a:t> it depends on the discipline</a:t>
            </a:r>
            <a:endParaRPr lang="en-GB" dirty="0"/>
          </a:p>
        </p:txBody>
      </p:sp>
    </p:spTree>
    <p:extLst>
      <p:ext uri="{BB962C8B-B14F-4D97-AF65-F5344CB8AC3E}">
        <p14:creationId xmlns:p14="http://schemas.microsoft.com/office/powerpoint/2010/main" val="4053448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smtClean="0">
                <a:effectLst/>
                <a:latin typeface="+mn-lt"/>
                <a:ea typeface="+mn-ea"/>
                <a:cs typeface="+mn-cs"/>
                <a:sym typeface="Avenir Roman"/>
              </a:rPr>
              <a:t>discomfort (‘surprise’) during practice as triggering reflection, which expert practitioners utilise to negotiate the ‘swampy lowland [of their practice] where situations are confusing “messes” incapable of technical solution’ (p.42). He attempts to address what he sees as the dichotomy of academic knowledge and practice by positing that skilled professional practice is not the technical application of academic knowledge for pre-defined problem solving but rather that skilled professional practice develops over time through a combination of knowing-in-action and the ability to set problems as well as solve them. Each situation is recognised as unique and requires the reflective practitioner to consider this situation through its similarity to others but to acknowledge the differences. This is done through a process of reflection that, like Dewey’s reflective thinking, includes hypothesis testing to achieve an outcome.</a:t>
            </a:r>
            <a:endParaRPr lang="en-GB" sz="2400" dirty="0">
              <a:effectLst/>
              <a:latin typeface="+mn-lt"/>
              <a:ea typeface="+mn-ea"/>
              <a:cs typeface="+mn-cs"/>
              <a:sym typeface="Avenir Roman"/>
            </a:endParaRPr>
          </a:p>
        </p:txBody>
      </p:sp>
    </p:spTree>
    <p:extLst>
      <p:ext uri="{BB962C8B-B14F-4D97-AF65-F5344CB8AC3E}">
        <p14:creationId xmlns:p14="http://schemas.microsoft.com/office/powerpoint/2010/main" val="4053448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smtClean="0">
                <a:effectLst/>
                <a:latin typeface="+mn-lt"/>
                <a:ea typeface="+mn-ea"/>
                <a:cs typeface="+mn-cs"/>
                <a:sym typeface="Avenir Roman"/>
              </a:rPr>
              <a:t>discomfort (‘surprise’) during practice as triggering reflection, which expert practitioners utilise to negotiate the ‘swampy lowland [of their practice] where situations are confusing “messes” incapable of technical solution’ (p.42). He attempts to address what he sees as the dichotomy of academic knowledge and practice by positing that skilled professional practice is not the technical application of academic knowledge for pre-defined problem solving but rather that skilled professional practice develops over time through a combination of knowing-in-action and the ability to set problems as well as solve them. Each situation is recognised as unique and requires the reflective practitioner to consider this situation through its similarity to others but to acknowledge the differences. This is done through a process of reflection that, like Dewey’s reflective thinking, includes hypothesis testing to achieve an outcome.</a:t>
            </a:r>
            <a:endParaRPr lang="en-GB" sz="2400" dirty="0">
              <a:effectLst/>
              <a:latin typeface="+mn-lt"/>
              <a:ea typeface="+mn-ea"/>
              <a:cs typeface="+mn-cs"/>
              <a:sym typeface="Avenir Roman"/>
            </a:endParaRPr>
          </a:p>
        </p:txBody>
      </p:sp>
    </p:spTree>
    <p:extLst>
      <p:ext uri="{BB962C8B-B14F-4D97-AF65-F5344CB8AC3E}">
        <p14:creationId xmlns:p14="http://schemas.microsoft.com/office/powerpoint/2010/main" val="4053448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smtClean="0">
                <a:effectLst/>
                <a:latin typeface="+mn-lt"/>
                <a:ea typeface="+mn-ea"/>
                <a:cs typeface="+mn-cs"/>
                <a:sym typeface="Avenir Roman"/>
              </a:rPr>
              <a:t>discomfort (‘surprise’) during practice as triggering reflection, which expert practitioners utilise to negotiate the ‘swampy lowland [of their practice] where situations are confusing “messes” incapable of technical solution’ (p.42). He attempts to address what he sees as the dichotomy of academic knowledge and practice by positing that skilled professional practice is not the technical application of academic knowledge for pre-defined problem solving but rather that skilled professional practice develops over time through a combination of knowing-in-action and the ability to set problems as well as solve them. Each situation is recognised as unique and requires the reflective practitioner to consider this situation through its similarity to others but to acknowledge the differences. This is done through a process of reflection that, like Dewey’s reflective thinking, includes hypothesis testing to achieve an outcome.</a:t>
            </a:r>
            <a:endParaRPr lang="en-GB" sz="2400" dirty="0">
              <a:effectLst/>
              <a:latin typeface="+mn-lt"/>
              <a:ea typeface="+mn-ea"/>
              <a:cs typeface="+mn-cs"/>
              <a:sym typeface="Avenir Roman"/>
            </a:endParaRPr>
          </a:p>
        </p:txBody>
      </p:sp>
    </p:spTree>
    <p:extLst>
      <p:ext uri="{BB962C8B-B14F-4D97-AF65-F5344CB8AC3E}">
        <p14:creationId xmlns:p14="http://schemas.microsoft.com/office/powerpoint/2010/main" val="4053448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bg>
      <p:bgPr>
        <a:gradFill flip="none" rotWithShape="1">
          <a:gsLst>
            <a:gs pos="0">
              <a:srgbClr val="42A1D9"/>
            </a:gs>
            <a:gs pos="25000">
              <a:srgbClr val="4499C9"/>
            </a:gs>
            <a:gs pos="100000">
              <a:srgbClr val="002A36"/>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533400" y="0"/>
            <a:ext cx="7851648" cy="3200400"/>
          </a:xfrm>
          <a:prstGeom prst="rect">
            <a:avLst/>
          </a:prstGeom>
        </p:spPr>
        <p:txBody>
          <a:bodyPr/>
          <a:lstStyle>
            <a:lvl1pPr algn="r">
              <a:defRPr sz="5600" b="1">
                <a:solidFill>
                  <a:srgbClr val="4DE1EA"/>
                </a:solidFill>
                <a:effectLst>
                  <a:outerShdw blurRad="38100" dist="25400" dir="5400000" rotWithShape="0">
                    <a:srgbClr val="000000">
                      <a:alpha val="43000"/>
                    </a:srgbClr>
                  </a:outerShdw>
                </a:effectLst>
              </a:defRPr>
            </a:lvl1pPr>
          </a:lstStyle>
          <a:p>
            <a:pPr lvl="0">
              <a:defRPr sz="1800" b="0">
                <a:solidFill>
                  <a:srgbClr val="000000"/>
                </a:solidFill>
                <a:effectLst/>
              </a:defRPr>
            </a:pPr>
            <a:r>
              <a:rPr sz="5600" b="1">
                <a:solidFill>
                  <a:srgbClr val="4DE1EA"/>
                </a:solidFill>
                <a:effectLst>
                  <a:outerShdw blurRad="38100" dist="25400" dir="5400000" rotWithShape="0">
                    <a:srgbClr val="000000">
                      <a:alpha val="43000"/>
                    </a:srgbClr>
                  </a:outerShdw>
                </a:effectLst>
              </a:rPr>
              <a:t>Title Text</a:t>
            </a:r>
          </a:p>
        </p:txBody>
      </p:sp>
      <p:sp>
        <p:nvSpPr>
          <p:cNvPr id="12" name="Shape 12"/>
          <p:cNvSpPr>
            <a:spLocks noGrp="1"/>
          </p:cNvSpPr>
          <p:nvPr>
            <p:ph type="body" idx="1"/>
          </p:nvPr>
        </p:nvSpPr>
        <p:spPr>
          <a:xfrm>
            <a:off x="533400" y="3228536"/>
            <a:ext cx="7854696" cy="3467101"/>
          </a:xfrm>
          <a:prstGeom prst="rect">
            <a:avLst/>
          </a:prstGeom>
        </p:spPr>
        <p:txBody>
          <a:bodyPr lIns="0" tIns="0" rIns="0" bIns="0"/>
          <a:lstStyle>
            <a:lvl1pPr marR="45719" algn="r">
              <a:buClrTx/>
              <a:buFontTx/>
              <a:defRPr>
                <a:solidFill>
                  <a:srgbClr val="FFFFFF"/>
                </a:solidFill>
              </a:defRPr>
            </a:lvl1pPr>
            <a:lvl2pPr marR="45719" indent="457200" algn="r">
              <a:buClrTx/>
              <a:buFontTx/>
              <a:defRPr>
                <a:solidFill>
                  <a:srgbClr val="FFFFFF"/>
                </a:solidFill>
              </a:defRPr>
            </a:lvl2pPr>
            <a:lvl3pPr marR="45719" indent="914400" algn="r">
              <a:buClrTx/>
              <a:buFontTx/>
              <a:defRPr>
                <a:solidFill>
                  <a:srgbClr val="FFFFFF"/>
                </a:solidFill>
              </a:defRPr>
            </a:lvl3pPr>
            <a:lvl4pPr marR="45719" indent="1371600" algn="r">
              <a:buClrTx/>
              <a:buFontTx/>
              <a:defRPr>
                <a:solidFill>
                  <a:srgbClr val="FFFFFF"/>
                </a:solidFill>
              </a:defRPr>
            </a:lvl4pPr>
            <a:lvl5pPr marR="45719" indent="1828800" algn="r">
              <a:buClrTx/>
              <a:buFontTx/>
              <a:defRPr>
                <a:solidFill>
                  <a:srgbClr val="FFFFFF"/>
                </a:solidFill>
              </a:defRPr>
            </a:lvl5pPr>
          </a:lstStyle>
          <a:p>
            <a:pPr lvl="0">
              <a:defRPr sz="1800">
                <a:solidFill>
                  <a:srgbClr val="000000"/>
                </a:solidFill>
              </a:defRPr>
            </a:pPr>
            <a:r>
              <a:rPr sz="2600">
                <a:solidFill>
                  <a:srgbClr val="FFFFFF"/>
                </a:solidFill>
              </a:rPr>
              <a:t>Body Level One</a:t>
            </a:r>
          </a:p>
          <a:p>
            <a:pPr lvl="1">
              <a:defRPr sz="1800">
                <a:solidFill>
                  <a:srgbClr val="000000"/>
                </a:solidFill>
              </a:defRPr>
            </a:pPr>
            <a:r>
              <a:rPr sz="2600">
                <a:solidFill>
                  <a:srgbClr val="FFFFFF"/>
                </a:solidFill>
              </a:rPr>
              <a:t>Body Level Two</a:t>
            </a:r>
          </a:p>
          <a:p>
            <a:pPr lvl="2">
              <a:defRPr sz="1800">
                <a:solidFill>
                  <a:srgbClr val="000000"/>
                </a:solidFill>
              </a:defRPr>
            </a:pPr>
            <a:r>
              <a:rPr sz="2600">
                <a:solidFill>
                  <a:srgbClr val="FFFFFF"/>
                </a:solidFill>
              </a:rPr>
              <a:t>Body Level Three</a:t>
            </a:r>
          </a:p>
          <a:p>
            <a:pPr lvl="3">
              <a:defRPr sz="1800">
                <a:solidFill>
                  <a:srgbClr val="000000"/>
                </a:solidFill>
              </a:defRPr>
            </a:pPr>
            <a:r>
              <a:rPr sz="2600">
                <a:solidFill>
                  <a:srgbClr val="FFFFFF"/>
                </a:solidFill>
              </a:rPr>
              <a:t>Body Level Four</a:t>
            </a:r>
          </a:p>
          <a:p>
            <a:pPr lvl="4">
              <a:defRPr sz="1800">
                <a:solidFill>
                  <a:srgbClr val="000000"/>
                </a:solidFill>
              </a:defRPr>
            </a:pPr>
            <a:r>
              <a:rPr sz="2600">
                <a:solidFill>
                  <a:srgbClr val="FFFFFF"/>
                </a:solidFill>
              </a:rPr>
              <a:t>Body Level Five</a:t>
            </a:r>
          </a:p>
        </p:txBody>
      </p:sp>
      <p:sp>
        <p:nvSpPr>
          <p:cNvPr id="13" name="Shape 13"/>
          <p:cNvSpPr>
            <a:spLocks noGrp="1"/>
          </p:cNvSpPr>
          <p:nvPr>
            <p:ph type="sldNum" sz="quarter" idx="2"/>
          </p:nvPr>
        </p:nvSpPr>
        <p:spPr>
          <a:prstGeom prst="rect">
            <a:avLst/>
          </a:prstGeom>
        </p:spPr>
        <p:txBody>
          <a:bodyPr/>
          <a:lstStyle>
            <a:lvl1pPr>
              <a:defRPr>
                <a:solidFill>
                  <a:srgbClr val="D1EAED"/>
                </a:solidFill>
              </a:defRPr>
            </a:lvl1pPr>
          </a:lstStyle>
          <a:p>
            <a:pPr lvl="0"/>
            <a:fld id="{86CB4B4D-7CA3-9044-876B-883B54F8677D}" type="slidenum">
              <a:rPr/>
              <a:pPr lvl="0"/>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52" name="Shape 52"/>
          <p:cNvSpPr>
            <a:spLocks noGrp="1"/>
          </p:cNvSpPr>
          <p:nvPr>
            <p:ph type="title"/>
          </p:nvPr>
        </p:nvSpPr>
        <p:spPr>
          <a:xfrm>
            <a:off x="6629400" y="0"/>
            <a:ext cx="2057400" cy="6126165"/>
          </a:xfrm>
          <a:prstGeom prst="rect">
            <a:avLst/>
          </a:prstGeom>
        </p:spPr>
        <p:txBody>
          <a:bodyPr/>
          <a:lstStyle/>
          <a:p>
            <a:pPr lvl="0">
              <a:defRPr sz="1800">
                <a:solidFill>
                  <a:srgbClr val="000000"/>
                </a:solidFill>
              </a:defRPr>
            </a:pPr>
            <a:r>
              <a:rPr sz="5000">
                <a:solidFill>
                  <a:srgbClr val="04617B"/>
                </a:solidFill>
              </a:rPr>
              <a:t>Title Text</a:t>
            </a:r>
          </a:p>
        </p:txBody>
      </p:sp>
      <p:sp>
        <p:nvSpPr>
          <p:cNvPr id="53" name="Shape 53"/>
          <p:cNvSpPr>
            <a:spLocks noGrp="1"/>
          </p:cNvSpPr>
          <p:nvPr>
            <p:ph type="body" idx="1"/>
          </p:nvPr>
        </p:nvSpPr>
        <p:spPr>
          <a:xfrm>
            <a:off x="457200" y="914400"/>
            <a:ext cx="6019800" cy="5943600"/>
          </a:xfrm>
          <a:prstGeom prst="rect">
            <a:avLst/>
          </a:prstGeom>
        </p:spPr>
        <p:txBody>
          <a:bodyPr/>
          <a:lstStyle/>
          <a:p>
            <a:pPr lvl="0">
              <a:defRPr sz="1800"/>
            </a:pPr>
            <a:r>
              <a:rPr sz="2600"/>
              <a:t>Body Level One</a:t>
            </a:r>
          </a:p>
          <a:p>
            <a:pPr lvl="1">
              <a:defRPr sz="1800"/>
            </a:pPr>
            <a:r>
              <a:rPr sz="2600"/>
              <a:t>Body Level Two</a:t>
            </a:r>
          </a:p>
          <a:p>
            <a:pPr lvl="2">
              <a:defRPr sz="1800"/>
            </a:pPr>
            <a:r>
              <a:rPr sz="2600"/>
              <a:t>Body Level Three</a:t>
            </a:r>
          </a:p>
          <a:p>
            <a:pPr lvl="3">
              <a:defRPr sz="1800"/>
            </a:pPr>
            <a:r>
              <a:rPr sz="2600"/>
              <a:t>Body Level Four</a:t>
            </a:r>
          </a:p>
          <a:p>
            <a:pPr lvl="4">
              <a:defRPr sz="1800"/>
            </a:pPr>
            <a:r>
              <a:rPr sz="2600"/>
              <a:t>Body Level Five</a:t>
            </a:r>
          </a:p>
        </p:txBody>
      </p:sp>
      <p:sp>
        <p:nvSpPr>
          <p:cNvPr id="54" name="Shape 5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5" name="Shape 15"/>
          <p:cNvSpPr>
            <a:spLocks noGrp="1"/>
          </p:cNvSpPr>
          <p:nvPr>
            <p:ph type="title"/>
          </p:nvPr>
        </p:nvSpPr>
        <p:spPr>
          <a:prstGeom prst="rect">
            <a:avLst/>
          </a:prstGeom>
        </p:spPr>
        <p:txBody>
          <a:bodyPr/>
          <a:lstStyle/>
          <a:p>
            <a:pPr lvl="0">
              <a:defRPr sz="1800">
                <a:solidFill>
                  <a:srgbClr val="000000"/>
                </a:solidFill>
              </a:defRPr>
            </a:pPr>
            <a:r>
              <a:rPr sz="5000">
                <a:solidFill>
                  <a:srgbClr val="04617B"/>
                </a:solidFill>
              </a:rPr>
              <a:t>Title Text</a:t>
            </a:r>
          </a:p>
        </p:txBody>
      </p:sp>
      <p:sp>
        <p:nvSpPr>
          <p:cNvPr id="16" name="Shape 16"/>
          <p:cNvSpPr>
            <a:spLocks noGrp="1"/>
          </p:cNvSpPr>
          <p:nvPr>
            <p:ph type="body" idx="1"/>
          </p:nvPr>
        </p:nvSpPr>
        <p:spPr>
          <a:prstGeom prst="rect">
            <a:avLst/>
          </a:prstGeom>
        </p:spPr>
        <p:txBody>
          <a:bodyPr/>
          <a:lstStyle/>
          <a:p>
            <a:pPr lvl="0">
              <a:defRPr sz="1800"/>
            </a:pPr>
            <a:r>
              <a:rPr sz="2600"/>
              <a:t>Body Level One</a:t>
            </a:r>
          </a:p>
          <a:p>
            <a:pPr lvl="1">
              <a:defRPr sz="1800"/>
            </a:pPr>
            <a:r>
              <a:rPr sz="2600"/>
              <a:t>Body Level Two</a:t>
            </a:r>
          </a:p>
          <a:p>
            <a:pPr lvl="2">
              <a:defRPr sz="1800"/>
            </a:pPr>
            <a:r>
              <a:rPr sz="2600"/>
              <a:t>Body Level Three</a:t>
            </a:r>
          </a:p>
          <a:p>
            <a:pPr lvl="3">
              <a:defRPr sz="1800"/>
            </a:pPr>
            <a:r>
              <a:rPr sz="2600"/>
              <a:t>Body Level Four</a:t>
            </a:r>
          </a:p>
          <a:p>
            <a:pPr lvl="4">
              <a:defRPr sz="1800"/>
            </a:pPr>
            <a:r>
              <a:rPr sz="2600"/>
              <a:t>Body Level Five</a:t>
            </a:r>
          </a:p>
        </p:txBody>
      </p:sp>
      <p:sp>
        <p:nvSpPr>
          <p:cNvPr id="17" name="Shape 1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bg>
      <p:bgPr>
        <a:gradFill flip="none" rotWithShape="1">
          <a:gsLst>
            <a:gs pos="0">
              <a:srgbClr val="42A1D9"/>
            </a:gs>
            <a:gs pos="25000">
              <a:srgbClr val="4499C9"/>
            </a:gs>
            <a:gs pos="100000">
              <a:srgbClr val="002A36"/>
            </a:gs>
          </a:gsLst>
          <a:path path="circle">
            <a:fillToRect l="50000" t="50000" r="50000" b="50000"/>
          </a:path>
        </a:gradFill>
        <a:effectLst/>
      </p:bgPr>
    </p:bg>
    <p:spTree>
      <p:nvGrpSpPr>
        <p:cNvPr id="1" name=""/>
        <p:cNvGrpSpPr/>
        <p:nvPr/>
      </p:nvGrpSpPr>
      <p:grpSpPr>
        <a:xfrm>
          <a:off x="0" y="0"/>
          <a:ext cx="0" cy="0"/>
          <a:chOff x="0" y="0"/>
          <a:chExt cx="0" cy="0"/>
        </a:xfrm>
      </p:grpSpPr>
      <p:sp>
        <p:nvSpPr>
          <p:cNvPr id="19" name="Shape 19"/>
          <p:cNvSpPr>
            <a:spLocks noGrp="1"/>
          </p:cNvSpPr>
          <p:nvPr>
            <p:ph type="title"/>
          </p:nvPr>
        </p:nvSpPr>
        <p:spPr>
          <a:xfrm>
            <a:off x="530351" y="0"/>
            <a:ext cx="7772401" cy="2679192"/>
          </a:xfrm>
          <a:prstGeom prst="rect">
            <a:avLst/>
          </a:prstGeom>
        </p:spPr>
        <p:txBody>
          <a:bodyPr>
            <a:noAutofit/>
          </a:bodyPr>
          <a:lstStyle>
            <a:lvl1pPr>
              <a:defRPr sz="5600" b="1">
                <a:solidFill>
                  <a:srgbClr val="4BE4AD"/>
                </a:solidFill>
                <a:effectLst>
                  <a:outerShdw blurRad="38100" dist="25400" dir="5400000" rotWithShape="0">
                    <a:srgbClr val="000000">
                      <a:alpha val="43000"/>
                    </a:srgbClr>
                  </a:outerShdw>
                </a:effectLst>
              </a:defRPr>
            </a:lvl1pPr>
          </a:lstStyle>
          <a:p>
            <a:pPr lvl="0">
              <a:defRPr sz="1800" b="0">
                <a:solidFill>
                  <a:srgbClr val="000000"/>
                </a:solidFill>
                <a:effectLst/>
              </a:defRPr>
            </a:pPr>
            <a:r>
              <a:rPr sz="5600" b="1">
                <a:solidFill>
                  <a:srgbClr val="4BE4AD"/>
                </a:solidFill>
                <a:effectLst>
                  <a:outerShdw blurRad="38100" dist="25400" dir="5400000" rotWithShape="0">
                    <a:srgbClr val="000000">
                      <a:alpha val="43000"/>
                    </a:srgbClr>
                  </a:outerShdw>
                </a:effectLst>
              </a:rPr>
              <a:t>Title Text</a:t>
            </a:r>
          </a:p>
        </p:txBody>
      </p:sp>
      <p:sp>
        <p:nvSpPr>
          <p:cNvPr id="20" name="Shape 20"/>
          <p:cNvSpPr>
            <a:spLocks noGrp="1"/>
          </p:cNvSpPr>
          <p:nvPr>
            <p:ph type="body" idx="1"/>
          </p:nvPr>
        </p:nvSpPr>
        <p:spPr>
          <a:xfrm>
            <a:off x="530351" y="2704663"/>
            <a:ext cx="7772401" cy="3224214"/>
          </a:xfrm>
          <a:prstGeom prst="rect">
            <a:avLst/>
          </a:prstGeom>
        </p:spPr>
        <p:txBody>
          <a:bodyPr/>
          <a:lstStyle>
            <a:lvl1pPr>
              <a:spcBef>
                <a:spcPts val="500"/>
              </a:spcBef>
              <a:buClrTx/>
              <a:buFontTx/>
              <a:defRPr sz="2200">
                <a:solidFill>
                  <a:srgbClr val="FFFFFF"/>
                </a:solidFill>
              </a:defRPr>
            </a:lvl1pPr>
            <a:lvl2pPr>
              <a:spcBef>
                <a:spcPts val="500"/>
              </a:spcBef>
              <a:buClrTx/>
              <a:buFontTx/>
              <a:defRPr sz="2200">
                <a:solidFill>
                  <a:srgbClr val="FFFFFF"/>
                </a:solidFill>
              </a:defRPr>
            </a:lvl2pPr>
            <a:lvl3pPr>
              <a:spcBef>
                <a:spcPts val="500"/>
              </a:spcBef>
              <a:buClrTx/>
              <a:buFontTx/>
              <a:defRPr sz="2200">
                <a:solidFill>
                  <a:srgbClr val="FFFFFF"/>
                </a:solidFill>
              </a:defRPr>
            </a:lvl3pPr>
            <a:lvl4pPr>
              <a:spcBef>
                <a:spcPts val="500"/>
              </a:spcBef>
              <a:buClrTx/>
              <a:buFontTx/>
              <a:defRPr sz="2200">
                <a:solidFill>
                  <a:srgbClr val="FFFFFF"/>
                </a:solidFill>
              </a:defRPr>
            </a:lvl4pPr>
            <a:lvl5pPr>
              <a:spcBef>
                <a:spcPts val="500"/>
              </a:spcBef>
              <a:buClrTx/>
              <a:buFontTx/>
              <a:defRPr sz="2200">
                <a:solidFill>
                  <a:srgbClr val="FFFFFF"/>
                </a:solidFill>
              </a:defRPr>
            </a:lvl5pPr>
          </a:lstStyle>
          <a:p>
            <a:pPr lvl="0">
              <a:defRPr sz="1800">
                <a:solidFill>
                  <a:srgbClr val="000000"/>
                </a:solidFill>
              </a:defRPr>
            </a:pPr>
            <a:r>
              <a:rPr sz="2200">
                <a:solidFill>
                  <a:srgbClr val="FFFFFF"/>
                </a:solidFill>
              </a:rPr>
              <a:t>Body Level One</a:t>
            </a:r>
          </a:p>
          <a:p>
            <a:pPr lvl="1">
              <a:defRPr sz="1800">
                <a:solidFill>
                  <a:srgbClr val="000000"/>
                </a:solidFill>
              </a:defRPr>
            </a:pPr>
            <a:r>
              <a:rPr sz="2200">
                <a:solidFill>
                  <a:srgbClr val="FFFFFF"/>
                </a:solidFill>
              </a:rPr>
              <a:t>Body Level Two</a:t>
            </a:r>
          </a:p>
          <a:p>
            <a:pPr lvl="2">
              <a:defRPr sz="1800">
                <a:solidFill>
                  <a:srgbClr val="000000"/>
                </a:solidFill>
              </a:defRPr>
            </a:pPr>
            <a:r>
              <a:rPr sz="2200">
                <a:solidFill>
                  <a:srgbClr val="FFFFFF"/>
                </a:solidFill>
              </a:rPr>
              <a:t>Body Level Three</a:t>
            </a:r>
          </a:p>
          <a:p>
            <a:pPr lvl="3">
              <a:defRPr sz="1800">
                <a:solidFill>
                  <a:srgbClr val="000000"/>
                </a:solidFill>
              </a:defRPr>
            </a:pPr>
            <a:r>
              <a:rPr sz="2200">
                <a:solidFill>
                  <a:srgbClr val="FFFFFF"/>
                </a:solidFill>
              </a:rPr>
              <a:t>Body Level Four</a:t>
            </a:r>
          </a:p>
          <a:p>
            <a:pPr lvl="4">
              <a:defRPr sz="1800">
                <a:solidFill>
                  <a:srgbClr val="000000"/>
                </a:solidFill>
              </a:defRPr>
            </a:pPr>
            <a:r>
              <a:rPr sz="2200">
                <a:solidFill>
                  <a:srgbClr val="FFFFFF"/>
                </a:solidFill>
              </a:rPr>
              <a:t>Body Level Five</a:t>
            </a:r>
          </a:p>
        </p:txBody>
      </p:sp>
      <p:sp>
        <p:nvSpPr>
          <p:cNvPr id="21" name="Shape 21"/>
          <p:cNvSpPr>
            <a:spLocks noGrp="1"/>
          </p:cNvSpPr>
          <p:nvPr>
            <p:ph type="sldNum" sz="quarter" idx="2"/>
          </p:nvPr>
        </p:nvSpPr>
        <p:spPr>
          <a:prstGeom prst="rect">
            <a:avLst/>
          </a:prstGeom>
        </p:spPr>
        <p:txBody>
          <a:bodyPr/>
          <a:lstStyle>
            <a:lvl1pPr>
              <a:defRPr>
                <a:solidFill>
                  <a:srgbClr val="D1EAED"/>
                </a:solidFill>
              </a:defRPr>
            </a:lvl1pPr>
          </a:lstStyle>
          <a:p>
            <a:pPr lvl="0"/>
            <a:fld id="{86CB4B4D-7CA3-9044-876B-883B54F8677D}" type="slidenum">
              <a:rPr/>
              <a:pPr lvl="0"/>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3" name="Shape 23"/>
          <p:cNvSpPr>
            <a:spLocks noGrp="1"/>
          </p:cNvSpPr>
          <p:nvPr>
            <p:ph type="title"/>
          </p:nvPr>
        </p:nvSpPr>
        <p:spPr>
          <a:prstGeom prst="rect">
            <a:avLst/>
          </a:prstGeom>
        </p:spPr>
        <p:txBody>
          <a:bodyPr/>
          <a:lstStyle/>
          <a:p>
            <a:pPr lvl="0">
              <a:defRPr sz="1800">
                <a:solidFill>
                  <a:srgbClr val="000000"/>
                </a:solidFill>
              </a:defRPr>
            </a:pPr>
            <a:r>
              <a:rPr sz="5000">
                <a:solidFill>
                  <a:srgbClr val="04617B"/>
                </a:solidFill>
              </a:rPr>
              <a:t>Title Text</a:t>
            </a:r>
          </a:p>
        </p:txBody>
      </p:sp>
      <p:sp>
        <p:nvSpPr>
          <p:cNvPr id="24" name="Shape 24"/>
          <p:cNvSpPr>
            <a:spLocks noGrp="1"/>
          </p:cNvSpPr>
          <p:nvPr>
            <p:ph type="body" idx="1"/>
          </p:nvPr>
        </p:nvSpPr>
        <p:spPr>
          <a:xfrm>
            <a:off x="457200" y="1920084"/>
            <a:ext cx="4038600" cy="4937916"/>
          </a:xfrm>
          <a:prstGeom prst="rect">
            <a:avLst/>
          </a:prstGeom>
        </p:spPr>
        <p:txBody>
          <a:bodyPr/>
          <a:lstStyle/>
          <a:p>
            <a:pPr lvl="0">
              <a:defRPr sz="1800"/>
            </a:pPr>
            <a:r>
              <a:rPr sz="2600"/>
              <a:t>Body Level One</a:t>
            </a:r>
          </a:p>
          <a:p>
            <a:pPr lvl="1">
              <a:defRPr sz="1800"/>
            </a:pPr>
            <a:r>
              <a:rPr sz="2600"/>
              <a:t>Body Level Two</a:t>
            </a:r>
          </a:p>
          <a:p>
            <a:pPr lvl="2">
              <a:defRPr sz="1800"/>
            </a:pPr>
            <a:r>
              <a:rPr sz="2600"/>
              <a:t>Body Level Three</a:t>
            </a:r>
          </a:p>
          <a:p>
            <a:pPr lvl="3">
              <a:defRPr sz="1800"/>
            </a:pPr>
            <a:r>
              <a:rPr sz="2600"/>
              <a:t>Body Level Four</a:t>
            </a:r>
          </a:p>
          <a:p>
            <a:pPr lvl="4">
              <a:defRPr sz="1800"/>
            </a:pPr>
            <a:r>
              <a:rPr sz="2600"/>
              <a:t>Body Level Five</a:t>
            </a:r>
          </a:p>
        </p:txBody>
      </p:sp>
      <p:sp>
        <p:nvSpPr>
          <p:cNvPr id="25" name="Shape 2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1" name="Shape 31"/>
          <p:cNvSpPr>
            <a:spLocks noGrp="1"/>
          </p:cNvSpPr>
          <p:nvPr>
            <p:ph type="title"/>
          </p:nvPr>
        </p:nvSpPr>
        <p:spPr>
          <a:xfrm>
            <a:off x="457200" y="704087"/>
            <a:ext cx="8305800" cy="1143001"/>
          </a:xfrm>
          <a:prstGeom prst="rect">
            <a:avLst/>
          </a:prstGeom>
        </p:spPr>
        <p:txBody>
          <a:bodyPr/>
          <a:lstStyle/>
          <a:p>
            <a:pPr lvl="0">
              <a:defRPr sz="1800">
                <a:solidFill>
                  <a:srgbClr val="000000"/>
                </a:solidFill>
              </a:defRPr>
            </a:pPr>
            <a:r>
              <a:rPr sz="5000">
                <a:solidFill>
                  <a:srgbClr val="04617B"/>
                </a:solidFill>
              </a:rPr>
              <a:t>Title Text</a:t>
            </a:r>
          </a:p>
        </p:txBody>
      </p:sp>
      <p:sp>
        <p:nvSpPr>
          <p:cNvPr id="32" name="Shape 3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4" name="Shape 3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6" name="Shape 36"/>
          <p:cNvSpPr>
            <a:spLocks noGrp="1"/>
          </p:cNvSpPr>
          <p:nvPr>
            <p:ph type="title"/>
          </p:nvPr>
        </p:nvSpPr>
        <p:spPr>
          <a:xfrm>
            <a:off x="685800" y="514351"/>
            <a:ext cx="2743200" cy="1162051"/>
          </a:xfrm>
          <a:prstGeom prst="rect">
            <a:avLst/>
          </a:prstGeom>
        </p:spPr>
        <p:txBody>
          <a:bodyPr>
            <a:noAutofit/>
          </a:bodyPr>
          <a:lstStyle>
            <a:lvl1pPr>
              <a:defRPr sz="2600"/>
            </a:lvl1pPr>
          </a:lstStyle>
          <a:p>
            <a:pPr lvl="0">
              <a:defRPr sz="1800">
                <a:solidFill>
                  <a:srgbClr val="000000"/>
                </a:solidFill>
              </a:defRPr>
            </a:pPr>
            <a:r>
              <a:rPr sz="2600">
                <a:solidFill>
                  <a:srgbClr val="04617B"/>
                </a:solidFill>
              </a:rPr>
              <a:t>Title Text</a:t>
            </a:r>
          </a:p>
        </p:txBody>
      </p:sp>
      <p:sp>
        <p:nvSpPr>
          <p:cNvPr id="37" name="Shape 37"/>
          <p:cNvSpPr>
            <a:spLocks noGrp="1"/>
          </p:cNvSpPr>
          <p:nvPr>
            <p:ph type="body" idx="1"/>
          </p:nvPr>
        </p:nvSpPr>
        <p:spPr>
          <a:xfrm>
            <a:off x="685800" y="1676400"/>
            <a:ext cx="2743200" cy="4572000"/>
          </a:xfrm>
          <a:prstGeom prst="rect">
            <a:avLst/>
          </a:prstGeom>
        </p:spPr>
        <p:txBody>
          <a:bodyPr lIns="18288" tIns="18288" rIns="18288" bIns="18288"/>
          <a:lstStyle>
            <a:lvl1pPr>
              <a:spcBef>
                <a:spcPts val="300"/>
              </a:spcBef>
              <a:buClrTx/>
              <a:buFontTx/>
              <a:defRPr sz="1400"/>
            </a:lvl1pPr>
            <a:lvl2pPr indent="640080">
              <a:spcBef>
                <a:spcPts val="300"/>
              </a:spcBef>
              <a:buClrTx/>
              <a:buFontTx/>
              <a:defRPr sz="1400"/>
            </a:lvl2pPr>
            <a:lvl3pPr indent="914400">
              <a:spcBef>
                <a:spcPts val="300"/>
              </a:spcBef>
              <a:buClrTx/>
              <a:buFontTx/>
              <a:defRPr sz="1400"/>
            </a:lvl3pPr>
            <a:lvl4pPr indent="1188719">
              <a:spcBef>
                <a:spcPts val="300"/>
              </a:spcBef>
              <a:buClrTx/>
              <a:buFontTx/>
              <a:defRPr sz="1400"/>
            </a:lvl4pPr>
            <a:lvl5pPr indent="1463039">
              <a:spcBef>
                <a:spcPts val="300"/>
              </a:spcBef>
              <a:buClrTx/>
              <a:buFontTx/>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38" name="Shape 3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40" name="Shape 40"/>
          <p:cNvSpPr/>
          <p:nvPr/>
        </p:nvSpPr>
        <p:spPr>
          <a:xfrm rot="420000" flipV="1">
            <a:off x="3165753" y="1108077"/>
            <a:ext cx="5257801" cy="4114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984" y="0"/>
                </a:lnTo>
                <a:lnTo>
                  <a:pt x="21600" y="788"/>
                </a:lnTo>
                <a:lnTo>
                  <a:pt x="21600" y="21600"/>
                </a:lnTo>
                <a:lnTo>
                  <a:pt x="0" y="21600"/>
                </a:lnTo>
                <a:lnTo>
                  <a:pt x="0" y="0"/>
                </a:lnTo>
                <a:close/>
              </a:path>
            </a:pathLst>
          </a:custGeom>
          <a:solidFill>
            <a:srgbClr val="FFFFFF"/>
          </a:solidFill>
          <a:ln w="3175" cap="rnd">
            <a:solidFill>
              <a:srgbClr val="C0C0C0"/>
            </a:solidFill>
          </a:ln>
          <a:effectLst>
            <a:outerShdw blurRad="63500" dist="38500" dir="7500000" rotWithShape="0">
              <a:srgbClr val="000000">
                <a:alpha val="25000"/>
              </a:srgbClr>
            </a:outerShdw>
          </a:effectLst>
        </p:spPr>
        <p:txBody>
          <a:bodyPr lIns="0" tIns="0" rIns="0" bIns="0" anchor="ctr"/>
          <a:lstStyle/>
          <a:p>
            <a:pPr lvl="0" algn="ctr">
              <a:defRPr>
                <a:solidFill>
                  <a:srgbClr val="FFFFFF"/>
                </a:solidFill>
              </a:defRPr>
            </a:pPr>
            <a:endParaRPr/>
          </a:p>
        </p:txBody>
      </p:sp>
      <p:sp>
        <p:nvSpPr>
          <p:cNvPr id="41" name="Shape 41"/>
          <p:cNvSpPr/>
          <p:nvPr/>
        </p:nvSpPr>
        <p:spPr>
          <a:xfrm rot="420000" flipV="1">
            <a:off x="8004133" y="5359768"/>
            <a:ext cx="155449" cy="15544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a:solidFill>
              <a:srgbClr val="FFFFFF"/>
            </a:solidFill>
          </a:ln>
          <a:effectLst>
            <a:outerShdw blurRad="25400" dist="6350" dir="12900000" rotWithShape="0">
              <a:srgbClr val="000000">
                <a:alpha val="47000"/>
              </a:srgbClr>
            </a:outerShdw>
          </a:effectLst>
        </p:spPr>
        <p:txBody>
          <a:bodyPr lIns="0" tIns="0" rIns="0" bIns="0" anchor="ctr"/>
          <a:lstStyle/>
          <a:p>
            <a:pPr lvl="0" algn="ctr">
              <a:defRPr>
                <a:solidFill>
                  <a:srgbClr val="FFFFFF"/>
                </a:solidFill>
              </a:defRPr>
            </a:pPr>
            <a:endParaRPr/>
          </a:p>
        </p:txBody>
      </p:sp>
      <p:sp>
        <p:nvSpPr>
          <p:cNvPr id="42" name="Shape 42"/>
          <p:cNvSpPr>
            <a:spLocks noGrp="1"/>
          </p:cNvSpPr>
          <p:nvPr>
            <p:ph type="title"/>
          </p:nvPr>
        </p:nvSpPr>
        <p:spPr>
          <a:xfrm>
            <a:off x="609600" y="0"/>
            <a:ext cx="2212849" cy="2759618"/>
          </a:xfrm>
          <a:prstGeom prst="rect">
            <a:avLst/>
          </a:prstGeom>
        </p:spPr>
        <p:txBody>
          <a:bodyPr lIns="45719" tIns="45719" rIns="45719" bIns="45719"/>
          <a:lstStyle>
            <a:lvl1pPr>
              <a:defRPr sz="2000" b="1"/>
            </a:lvl1pPr>
          </a:lstStyle>
          <a:p>
            <a:pPr lvl="0">
              <a:defRPr sz="1800" b="0">
                <a:solidFill>
                  <a:srgbClr val="000000"/>
                </a:solidFill>
              </a:defRPr>
            </a:pPr>
            <a:r>
              <a:rPr sz="2000" b="1">
                <a:solidFill>
                  <a:srgbClr val="04617B"/>
                </a:solidFill>
              </a:rPr>
              <a:t>Title Text</a:t>
            </a:r>
          </a:p>
        </p:txBody>
      </p:sp>
      <p:sp>
        <p:nvSpPr>
          <p:cNvPr id="43" name="Shape 43"/>
          <p:cNvSpPr>
            <a:spLocks noGrp="1"/>
          </p:cNvSpPr>
          <p:nvPr>
            <p:ph type="body" idx="1"/>
          </p:nvPr>
        </p:nvSpPr>
        <p:spPr>
          <a:xfrm>
            <a:off x="609600" y="2828785"/>
            <a:ext cx="2209800" cy="3893821"/>
          </a:xfrm>
          <a:prstGeom prst="rect">
            <a:avLst/>
          </a:prstGeom>
        </p:spPr>
        <p:txBody>
          <a:bodyPr/>
          <a:lstStyle>
            <a:lvl1pPr>
              <a:spcBef>
                <a:spcPts val="200"/>
              </a:spcBef>
              <a:buClrTx/>
              <a:buFontTx/>
              <a:defRPr sz="1300"/>
            </a:lvl1pPr>
            <a:lvl2pPr marL="660654" indent="-267461">
              <a:spcBef>
                <a:spcPts val="200"/>
              </a:spcBef>
              <a:buClrTx/>
              <a:buSzPct val="85000"/>
              <a:buFontTx/>
              <a:buChar char="●"/>
              <a:defRPr sz="1300"/>
            </a:lvl2pPr>
            <a:lvl3pPr marL="988466" indent="-320954">
              <a:spcBef>
                <a:spcPts val="200"/>
              </a:spcBef>
              <a:buClrTx/>
              <a:buSzPct val="70000"/>
              <a:buFontTx/>
              <a:buChar char="●"/>
              <a:defRPr sz="1300"/>
            </a:lvl3pPr>
            <a:lvl4pPr marL="1282191" indent="-303783">
              <a:spcBef>
                <a:spcPts val="200"/>
              </a:spcBef>
              <a:buClrTx/>
              <a:buSzPct val="65000"/>
              <a:buFontTx/>
              <a:buChar char="●"/>
              <a:defRPr sz="1300"/>
            </a:lvl4pPr>
            <a:lvl5pPr marL="1556511" indent="-303783">
              <a:spcBef>
                <a:spcPts val="200"/>
              </a:spcBef>
              <a:buClrTx/>
              <a:buSzPct val="65000"/>
              <a:buFontTx/>
              <a:buChar char="●"/>
              <a:defRPr sz="1300"/>
            </a:lvl5pPr>
          </a:lstStyle>
          <a:p>
            <a:pPr lvl="0">
              <a:defRPr sz="1800"/>
            </a:pPr>
            <a:r>
              <a:rPr sz="1300"/>
              <a:t>Body Level One</a:t>
            </a:r>
          </a:p>
          <a:p>
            <a:pPr lvl="1">
              <a:defRPr sz="1800"/>
            </a:pPr>
            <a:r>
              <a:rPr sz="1300"/>
              <a:t>Body Level Two</a:t>
            </a:r>
          </a:p>
          <a:p>
            <a:pPr lvl="2">
              <a:defRPr sz="1800"/>
            </a:pPr>
            <a:r>
              <a:rPr sz="1300"/>
              <a:t>Body Level Three</a:t>
            </a:r>
          </a:p>
          <a:p>
            <a:pPr lvl="3">
              <a:defRPr sz="1800"/>
            </a:pPr>
            <a:r>
              <a:rPr sz="1300"/>
              <a:t>Body Level Four</a:t>
            </a:r>
          </a:p>
          <a:p>
            <a:pPr lvl="4">
              <a:defRPr sz="1800"/>
            </a:pPr>
            <a:r>
              <a:rPr sz="1300"/>
              <a:t>Body Level Five</a:t>
            </a:r>
          </a:p>
        </p:txBody>
      </p:sp>
      <p:sp>
        <p:nvSpPr>
          <p:cNvPr id="44" name="Shape 44"/>
          <p:cNvSpPr>
            <a:spLocks noGrp="1"/>
          </p:cNvSpPr>
          <p:nvPr>
            <p:ph type="sldNum" sz="quarter" idx="2"/>
          </p:nvPr>
        </p:nvSpPr>
        <p:spPr>
          <a:xfrm>
            <a:off x="8077200" y="6518275"/>
            <a:ext cx="609600" cy="203201"/>
          </a:xfrm>
          <a:prstGeom prst="rect">
            <a:avLst/>
          </a:prstGeom>
        </p:spPr>
        <p:txBody>
          <a:bodyPr/>
          <a:lstStyle/>
          <a:p>
            <a:pPr lvl="0"/>
            <a:fld id="{86CB4B4D-7CA3-9044-876B-883B54F8677D}" type="slidenum">
              <a:rPr/>
              <a:pPr lvl="0"/>
              <a:t>‹#›</a:t>
            </a:fld>
            <a:endParaRPr/>
          </a:p>
        </p:txBody>
      </p:sp>
      <p:sp>
        <p:nvSpPr>
          <p:cNvPr id="45" name="Shape 45"/>
          <p:cNvSpPr/>
          <p:nvPr/>
        </p:nvSpPr>
        <p:spPr>
          <a:xfrm flipV="1">
            <a:off x="-9525" y="5816600"/>
            <a:ext cx="9163050" cy="1041400"/>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739E">
                  <a:alpha val="45000"/>
                </a:srgbClr>
              </a:gs>
              <a:gs pos="100000">
                <a:srgbClr val="00C5CE">
                  <a:alpha val="55000"/>
                </a:srgbClr>
              </a:gs>
            </a:gsLst>
            <a:lin ang="5400000"/>
          </a:gradFill>
          <a:ln w="12700">
            <a:miter lim="400000"/>
          </a:ln>
        </p:spPr>
        <p:txBody>
          <a:bodyPr lIns="0" tIns="0" rIns="0" bIns="0"/>
          <a:lstStyle/>
          <a:p>
            <a:pPr lvl="0"/>
            <a:endParaRPr/>
          </a:p>
        </p:txBody>
      </p:sp>
      <p:sp>
        <p:nvSpPr>
          <p:cNvPr id="46" name="Shape 46"/>
          <p:cNvSpPr/>
          <p:nvPr/>
        </p:nvSpPr>
        <p:spPr>
          <a:xfrm flipV="1">
            <a:off x="4381500" y="6250789"/>
            <a:ext cx="4762500" cy="607212"/>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FA6">
                  <a:alpha val="30000"/>
                </a:srgbClr>
              </a:gs>
              <a:gs pos="80000">
                <a:srgbClr val="008ABE">
                  <a:alpha val="45000"/>
                </a:srgbClr>
              </a:gs>
            </a:gsLst>
            <a:lin ang="5400000"/>
          </a:gradFill>
          <a:ln w="12700">
            <a:miter lim="400000"/>
          </a:ln>
        </p:spPr>
        <p:txBody>
          <a:bodyPr lIns="0" tIns="0" rIns="0" bIns="0"/>
          <a:lstStyle/>
          <a:p>
            <a:pPr lvl="0"/>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pPr lvl="0">
              <a:defRPr sz="1800">
                <a:solidFill>
                  <a:srgbClr val="000000"/>
                </a:solidFill>
              </a:defRPr>
            </a:pPr>
            <a:r>
              <a:rPr sz="5000">
                <a:solidFill>
                  <a:srgbClr val="04617B"/>
                </a:solidFill>
              </a:rPr>
              <a:t>Title Text</a:t>
            </a:r>
          </a:p>
        </p:txBody>
      </p:sp>
      <p:sp>
        <p:nvSpPr>
          <p:cNvPr id="49" name="Shape 49"/>
          <p:cNvSpPr>
            <a:spLocks noGrp="1"/>
          </p:cNvSpPr>
          <p:nvPr>
            <p:ph type="body" idx="1"/>
          </p:nvPr>
        </p:nvSpPr>
        <p:spPr>
          <a:prstGeom prst="rect">
            <a:avLst/>
          </a:prstGeom>
        </p:spPr>
        <p:txBody>
          <a:bodyPr/>
          <a:lstStyle/>
          <a:p>
            <a:pPr lvl="0">
              <a:defRPr sz="1800"/>
            </a:pPr>
            <a:r>
              <a:rPr sz="2600"/>
              <a:t>Body Level One</a:t>
            </a:r>
          </a:p>
          <a:p>
            <a:pPr lvl="1">
              <a:defRPr sz="1800"/>
            </a:pPr>
            <a:r>
              <a:rPr sz="2600"/>
              <a:t>Body Level Two</a:t>
            </a:r>
          </a:p>
          <a:p>
            <a:pPr lvl="2">
              <a:defRPr sz="1800"/>
            </a:pPr>
            <a:r>
              <a:rPr sz="2600"/>
              <a:t>Body Level Three</a:t>
            </a:r>
          </a:p>
          <a:p>
            <a:pPr lvl="3">
              <a:defRPr sz="1800"/>
            </a:pPr>
            <a:r>
              <a:rPr sz="2600"/>
              <a:t>Body Level Four</a:t>
            </a:r>
          </a:p>
          <a:p>
            <a:pPr lvl="4">
              <a:defRPr sz="1800"/>
            </a:pPr>
            <a:r>
              <a:rPr sz="2600"/>
              <a:t>Body Level Five</a:t>
            </a:r>
          </a:p>
        </p:txBody>
      </p:sp>
      <p:sp>
        <p:nvSpPr>
          <p:cNvPr id="50" name="Shape 5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cstate="print"/>
          <a:srcRect/>
          <a:tile tx="0" ty="0" sx="100000" sy="100000" flip="none" algn="tl"/>
        </a:blipFill>
        <a:effectLst/>
      </p:bgPr>
    </p:bg>
    <p:spTree>
      <p:nvGrpSpPr>
        <p:cNvPr id="1" name=""/>
        <p:cNvGrpSpPr/>
        <p:nvPr/>
      </p:nvGrpSpPr>
      <p:grpSpPr>
        <a:xfrm>
          <a:off x="0" y="0"/>
          <a:ext cx="0" cy="0"/>
          <a:chOff x="0" y="0"/>
          <a:chExt cx="0" cy="0"/>
        </a:xfrm>
      </p:grpSpPr>
      <p:sp>
        <p:nvSpPr>
          <p:cNvPr id="2" name="Shape 2"/>
          <p:cNvSpPr/>
          <p:nvPr/>
        </p:nvSpPr>
        <p:spPr>
          <a:xfrm>
            <a:off x="-9525" y="-7144"/>
            <a:ext cx="9163050" cy="1041401"/>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739E">
                  <a:alpha val="45000"/>
                </a:srgbClr>
              </a:gs>
              <a:gs pos="100000">
                <a:srgbClr val="00C5CE">
                  <a:alpha val="55000"/>
                </a:srgbClr>
              </a:gs>
            </a:gsLst>
            <a:lin ang="5400000"/>
          </a:gradFill>
          <a:ln w="12700">
            <a:miter lim="400000"/>
          </a:ln>
        </p:spPr>
        <p:txBody>
          <a:bodyPr lIns="0" tIns="0" rIns="0" bIns="0"/>
          <a:lstStyle/>
          <a:p>
            <a:pPr lvl="0"/>
            <a:endParaRPr/>
          </a:p>
        </p:txBody>
      </p:sp>
      <p:sp>
        <p:nvSpPr>
          <p:cNvPr id="3" name="Shape 3"/>
          <p:cNvSpPr/>
          <p:nvPr/>
        </p:nvSpPr>
        <p:spPr>
          <a:xfrm>
            <a:off x="4381500" y="-7145"/>
            <a:ext cx="4762500" cy="607213"/>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FA6">
                  <a:alpha val="30000"/>
                </a:srgbClr>
              </a:gs>
              <a:gs pos="80000">
                <a:srgbClr val="008ABE">
                  <a:alpha val="45000"/>
                </a:srgbClr>
              </a:gs>
            </a:gsLst>
            <a:lin ang="5400000"/>
          </a:gradFill>
          <a:ln w="12700">
            <a:miter lim="400000"/>
          </a:ln>
        </p:spPr>
        <p:txBody>
          <a:bodyPr lIns="0" tIns="0" rIns="0" bIns="0"/>
          <a:lstStyle/>
          <a:p>
            <a:pPr lvl="0"/>
            <a:endParaRPr/>
          </a:p>
        </p:txBody>
      </p:sp>
      <p:grpSp>
        <p:nvGrpSpPr>
          <p:cNvPr id="6" name="Group 6"/>
          <p:cNvGrpSpPr/>
          <p:nvPr/>
        </p:nvGrpSpPr>
        <p:grpSpPr>
          <a:xfrm>
            <a:off x="-29294" y="-16113"/>
            <a:ext cx="9197178" cy="1058653"/>
            <a:chOff x="0" y="0"/>
            <a:chExt cx="9197177" cy="1058652"/>
          </a:xfrm>
        </p:grpSpPr>
        <p:sp>
          <p:nvSpPr>
            <p:cNvPr id="4" name="Shape 4"/>
            <p:cNvSpPr/>
            <p:nvPr/>
          </p:nvSpPr>
          <p:spPr>
            <a:xfrm rot="21435692">
              <a:off x="9616" y="218536"/>
              <a:ext cx="9163051" cy="621581"/>
            </a:xfrm>
            <a:custGeom>
              <a:avLst/>
              <a:gdLst/>
              <a:ahLst/>
              <a:cxnLst>
                <a:cxn ang="0">
                  <a:pos x="wd2" y="hd2"/>
                </a:cxn>
                <a:cxn ang="5400000">
                  <a:pos x="wd2" y="hd2"/>
                </a:cxn>
                <a:cxn ang="10800000">
                  <a:pos x="wd2" y="hd2"/>
                </a:cxn>
                <a:cxn ang="16200000">
                  <a:pos x="wd2" y="hd2"/>
                </a:cxn>
              </a:cxnLst>
              <a:rect l="0" t="0" r="r" b="b"/>
              <a:pathLst>
                <a:path w="21600" h="20680"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5A0BE">
                  <a:alpha val="78000"/>
                </a:srgbClr>
              </a:solidFill>
              <a:prstDash val="solid"/>
              <a:round/>
            </a:ln>
            <a:effectLst/>
          </p:spPr>
          <p:txBody>
            <a:bodyPr wrap="square" lIns="0" tIns="0" rIns="0" bIns="0" numCol="1" anchor="t">
              <a:noAutofit/>
            </a:bodyPr>
            <a:lstStyle/>
            <a:p>
              <a:pPr lvl="0"/>
              <a:endParaRPr/>
            </a:p>
          </p:txBody>
        </p:sp>
        <p:sp>
          <p:nvSpPr>
            <p:cNvPr id="5" name="Shape 5"/>
            <p:cNvSpPr/>
            <p:nvPr/>
          </p:nvSpPr>
          <p:spPr>
            <a:xfrm rot="21435692">
              <a:off x="14474" y="291986"/>
              <a:ext cx="9175813" cy="507809"/>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8B6BA">
                  <a:alpha val="78000"/>
                </a:srgbClr>
              </a:solidFill>
              <a:prstDash val="solid"/>
              <a:round/>
            </a:ln>
            <a:effectLst/>
          </p:spPr>
          <p:txBody>
            <a:bodyPr wrap="square" lIns="0" tIns="0" rIns="0" bIns="0" numCol="1" anchor="t">
              <a:noAutofit/>
            </a:bodyPr>
            <a:lstStyle/>
            <a:p>
              <a:pPr lvl="0"/>
              <a:endParaRPr/>
            </a:p>
          </p:txBody>
        </p:sp>
      </p:grpSp>
      <p:sp>
        <p:nvSpPr>
          <p:cNvPr id="7" name="Shape 7"/>
          <p:cNvSpPr>
            <a:spLocks noGrp="1"/>
          </p:cNvSpPr>
          <p:nvPr>
            <p:ph type="title"/>
          </p:nvPr>
        </p:nvSpPr>
        <p:spPr>
          <a:xfrm>
            <a:off x="457200" y="0"/>
            <a:ext cx="8229600" cy="18470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p>
            <a:pPr lvl="0">
              <a:defRPr sz="1800">
                <a:solidFill>
                  <a:srgbClr val="000000"/>
                </a:solidFill>
              </a:defRPr>
            </a:pPr>
            <a:r>
              <a:rPr sz="5000">
                <a:solidFill>
                  <a:srgbClr val="04617B"/>
                </a:solidFill>
              </a:rPr>
              <a:t>Title Text</a:t>
            </a:r>
          </a:p>
        </p:txBody>
      </p:sp>
      <p:sp>
        <p:nvSpPr>
          <p:cNvPr id="8" name="Shape 8"/>
          <p:cNvSpPr>
            <a:spLocks noGrp="1"/>
          </p:cNvSpPr>
          <p:nvPr>
            <p:ph type="body" idx="1"/>
          </p:nvPr>
        </p:nvSpPr>
        <p:spPr>
          <a:xfrm>
            <a:off x="457200" y="1935479"/>
            <a:ext cx="8229600" cy="492252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pPr>
            <a:r>
              <a:rPr sz="2600"/>
              <a:t>Body Level One</a:t>
            </a:r>
          </a:p>
          <a:p>
            <a:pPr lvl="1">
              <a:defRPr sz="1800"/>
            </a:pPr>
            <a:r>
              <a:rPr sz="2600"/>
              <a:t>Body Level Two</a:t>
            </a:r>
          </a:p>
          <a:p>
            <a:pPr lvl="2">
              <a:defRPr sz="1800"/>
            </a:pPr>
            <a:r>
              <a:rPr sz="2600"/>
              <a:t>Body Level Three</a:t>
            </a:r>
          </a:p>
          <a:p>
            <a:pPr lvl="3">
              <a:defRPr sz="1800"/>
            </a:pPr>
            <a:r>
              <a:rPr sz="2600"/>
              <a:t>Body Level Four</a:t>
            </a:r>
          </a:p>
          <a:p>
            <a:pPr lvl="4">
              <a:defRPr sz="1800"/>
            </a:pPr>
            <a:r>
              <a:rPr sz="2600"/>
              <a:t>Body Level Five</a:t>
            </a:r>
          </a:p>
        </p:txBody>
      </p:sp>
      <p:sp>
        <p:nvSpPr>
          <p:cNvPr id="9" name="Shape 9"/>
          <p:cNvSpPr>
            <a:spLocks noGrp="1"/>
          </p:cNvSpPr>
          <p:nvPr>
            <p:ph type="sldNum" sz="quarter" idx="2"/>
          </p:nvPr>
        </p:nvSpPr>
        <p:spPr>
          <a:xfrm>
            <a:off x="7924800" y="6518275"/>
            <a:ext cx="762000" cy="203201"/>
          </a:xfrm>
          <a:prstGeom prst="rect">
            <a:avLst/>
          </a:prstGeom>
          <a:ln w="12700">
            <a:miter lim="400000"/>
          </a:ln>
        </p:spPr>
        <p:txBody>
          <a:bodyPr lIns="0" tIns="0" rIns="0" bIns="0" anchor="b">
            <a:spAutoFit/>
          </a:bodyPr>
          <a:lstStyle>
            <a:lvl1pPr algn="r">
              <a:defRPr sz="1200">
                <a:solidFill>
                  <a:srgbClr val="045C75"/>
                </a:solidFill>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transition spd="med"/>
  <p:txStyles>
    <p:titleStyle>
      <a:lvl1pPr>
        <a:defRPr sz="5000">
          <a:solidFill>
            <a:srgbClr val="04617B"/>
          </a:solidFill>
          <a:latin typeface="Calibri"/>
          <a:ea typeface="Calibri"/>
          <a:cs typeface="Calibri"/>
          <a:sym typeface="Calibri"/>
        </a:defRPr>
      </a:lvl1pPr>
      <a:lvl2pPr>
        <a:defRPr sz="5000">
          <a:solidFill>
            <a:srgbClr val="04617B"/>
          </a:solidFill>
          <a:latin typeface="Calibri"/>
          <a:ea typeface="Calibri"/>
          <a:cs typeface="Calibri"/>
          <a:sym typeface="Calibri"/>
        </a:defRPr>
      </a:lvl2pPr>
      <a:lvl3pPr>
        <a:defRPr sz="5000">
          <a:solidFill>
            <a:srgbClr val="04617B"/>
          </a:solidFill>
          <a:latin typeface="Calibri"/>
          <a:ea typeface="Calibri"/>
          <a:cs typeface="Calibri"/>
          <a:sym typeface="Calibri"/>
        </a:defRPr>
      </a:lvl3pPr>
      <a:lvl4pPr>
        <a:defRPr sz="5000">
          <a:solidFill>
            <a:srgbClr val="04617B"/>
          </a:solidFill>
          <a:latin typeface="Calibri"/>
          <a:ea typeface="Calibri"/>
          <a:cs typeface="Calibri"/>
          <a:sym typeface="Calibri"/>
        </a:defRPr>
      </a:lvl4pPr>
      <a:lvl5pPr>
        <a:defRPr sz="5000">
          <a:solidFill>
            <a:srgbClr val="04617B"/>
          </a:solidFill>
          <a:latin typeface="Calibri"/>
          <a:ea typeface="Calibri"/>
          <a:cs typeface="Calibri"/>
          <a:sym typeface="Calibri"/>
        </a:defRPr>
      </a:lvl5pPr>
      <a:lvl6pPr>
        <a:defRPr sz="5000">
          <a:solidFill>
            <a:srgbClr val="04617B"/>
          </a:solidFill>
          <a:latin typeface="Calibri"/>
          <a:ea typeface="Calibri"/>
          <a:cs typeface="Calibri"/>
          <a:sym typeface="Calibri"/>
        </a:defRPr>
      </a:lvl6pPr>
      <a:lvl7pPr>
        <a:defRPr sz="5000">
          <a:solidFill>
            <a:srgbClr val="04617B"/>
          </a:solidFill>
          <a:latin typeface="Calibri"/>
          <a:ea typeface="Calibri"/>
          <a:cs typeface="Calibri"/>
          <a:sym typeface="Calibri"/>
        </a:defRPr>
      </a:lvl7pPr>
      <a:lvl8pPr>
        <a:defRPr sz="5000">
          <a:solidFill>
            <a:srgbClr val="04617B"/>
          </a:solidFill>
          <a:latin typeface="Calibri"/>
          <a:ea typeface="Calibri"/>
          <a:cs typeface="Calibri"/>
          <a:sym typeface="Calibri"/>
        </a:defRPr>
      </a:lvl8pPr>
      <a:lvl9pPr>
        <a:defRPr sz="5000">
          <a:solidFill>
            <a:srgbClr val="04617B"/>
          </a:solidFill>
          <a:latin typeface="Calibri"/>
          <a:ea typeface="Calibri"/>
          <a:cs typeface="Calibri"/>
          <a:sym typeface="Calibri"/>
        </a:defRPr>
      </a:lvl9pPr>
    </p:titleStyle>
    <p:bodyStyle>
      <a:lvl1pPr>
        <a:spcBef>
          <a:spcPts val="600"/>
        </a:spcBef>
        <a:buClr>
          <a:srgbClr val="0BD0D9"/>
        </a:buClr>
        <a:buFont typeface="Wingdings 2"/>
        <a:defRPr sz="2600">
          <a:latin typeface="Constantia"/>
          <a:ea typeface="Constantia"/>
          <a:cs typeface="Constantia"/>
          <a:sym typeface="Constantia"/>
        </a:defRPr>
      </a:lvl1pPr>
      <a:lvl2pPr indent="393192">
        <a:spcBef>
          <a:spcPts val="600"/>
        </a:spcBef>
        <a:buClr>
          <a:srgbClr val="0BD0D9"/>
        </a:buClr>
        <a:buFont typeface="Wingdings 2"/>
        <a:defRPr sz="2600">
          <a:latin typeface="Constantia"/>
          <a:ea typeface="Constantia"/>
          <a:cs typeface="Constantia"/>
          <a:sym typeface="Constantia"/>
        </a:defRPr>
      </a:lvl2pPr>
      <a:lvl3pPr indent="667511">
        <a:spcBef>
          <a:spcPts val="600"/>
        </a:spcBef>
        <a:buClr>
          <a:srgbClr val="0BD0D9"/>
        </a:buClr>
        <a:buFont typeface="Wingdings 2"/>
        <a:defRPr sz="2600">
          <a:latin typeface="Constantia"/>
          <a:ea typeface="Constantia"/>
          <a:cs typeface="Constantia"/>
          <a:sym typeface="Constantia"/>
        </a:defRPr>
      </a:lvl3pPr>
      <a:lvl4pPr indent="978408">
        <a:spcBef>
          <a:spcPts val="600"/>
        </a:spcBef>
        <a:buClr>
          <a:srgbClr val="0BD0D9"/>
        </a:buClr>
        <a:buFont typeface="Wingdings 2"/>
        <a:defRPr sz="2600">
          <a:latin typeface="Constantia"/>
          <a:ea typeface="Constantia"/>
          <a:cs typeface="Constantia"/>
          <a:sym typeface="Constantia"/>
        </a:defRPr>
      </a:lvl4pPr>
      <a:lvl5pPr indent="1252727">
        <a:spcBef>
          <a:spcPts val="600"/>
        </a:spcBef>
        <a:buClr>
          <a:srgbClr val="0BD0D9"/>
        </a:buClr>
        <a:buFont typeface="Wingdings 2"/>
        <a:defRPr sz="2600">
          <a:latin typeface="Constantia"/>
          <a:ea typeface="Constantia"/>
          <a:cs typeface="Constantia"/>
          <a:sym typeface="Constantia"/>
        </a:defRPr>
      </a:lvl5pPr>
      <a:lvl6pPr indent="1527048">
        <a:spcBef>
          <a:spcPts val="600"/>
        </a:spcBef>
        <a:buClr>
          <a:srgbClr val="0BD0D9"/>
        </a:buClr>
        <a:buFont typeface="Wingdings 2"/>
        <a:defRPr sz="2600">
          <a:latin typeface="Constantia"/>
          <a:ea typeface="Constantia"/>
          <a:cs typeface="Constantia"/>
          <a:sym typeface="Constantia"/>
        </a:defRPr>
      </a:lvl6pPr>
      <a:lvl7pPr indent="1737360">
        <a:spcBef>
          <a:spcPts val="600"/>
        </a:spcBef>
        <a:buClr>
          <a:srgbClr val="0BD0D9"/>
        </a:buClr>
        <a:buFont typeface="Wingdings 2"/>
        <a:defRPr sz="2600">
          <a:latin typeface="Constantia"/>
          <a:ea typeface="Constantia"/>
          <a:cs typeface="Constantia"/>
          <a:sym typeface="Constantia"/>
        </a:defRPr>
      </a:lvl7pPr>
      <a:lvl8pPr indent="2011680">
        <a:spcBef>
          <a:spcPts val="600"/>
        </a:spcBef>
        <a:buClr>
          <a:srgbClr val="0BD0D9"/>
        </a:buClr>
        <a:buFont typeface="Wingdings 2"/>
        <a:defRPr sz="2600">
          <a:latin typeface="Constantia"/>
          <a:ea typeface="Constantia"/>
          <a:cs typeface="Constantia"/>
          <a:sym typeface="Constantia"/>
        </a:defRPr>
      </a:lvl8pPr>
      <a:lvl9pPr indent="2286000">
        <a:spcBef>
          <a:spcPts val="600"/>
        </a:spcBef>
        <a:buClr>
          <a:srgbClr val="0BD0D9"/>
        </a:buClr>
        <a:buFont typeface="Wingdings 2"/>
        <a:defRPr sz="2600">
          <a:latin typeface="Constantia"/>
          <a:ea typeface="Constantia"/>
          <a:cs typeface="Constantia"/>
          <a:sym typeface="Constantia"/>
        </a:defRPr>
      </a:lvl9pPr>
    </p:bodyStyle>
    <p:otherStyle>
      <a:lvl1pPr algn="r">
        <a:defRPr sz="1200">
          <a:solidFill>
            <a:schemeClr val="tx1"/>
          </a:solidFill>
          <a:latin typeface="+mn-lt"/>
          <a:ea typeface="+mn-ea"/>
          <a:cs typeface="+mn-cs"/>
          <a:sym typeface="Constantia"/>
        </a:defRPr>
      </a:lvl1pPr>
      <a:lvl2pPr indent="457200" algn="r">
        <a:defRPr sz="1200">
          <a:solidFill>
            <a:schemeClr val="tx1"/>
          </a:solidFill>
          <a:latin typeface="+mn-lt"/>
          <a:ea typeface="+mn-ea"/>
          <a:cs typeface="+mn-cs"/>
          <a:sym typeface="Constantia"/>
        </a:defRPr>
      </a:lvl2pPr>
      <a:lvl3pPr indent="914400" algn="r">
        <a:defRPr sz="1200">
          <a:solidFill>
            <a:schemeClr val="tx1"/>
          </a:solidFill>
          <a:latin typeface="+mn-lt"/>
          <a:ea typeface="+mn-ea"/>
          <a:cs typeface="+mn-cs"/>
          <a:sym typeface="Constantia"/>
        </a:defRPr>
      </a:lvl3pPr>
      <a:lvl4pPr indent="1371600" algn="r">
        <a:defRPr sz="1200">
          <a:solidFill>
            <a:schemeClr val="tx1"/>
          </a:solidFill>
          <a:latin typeface="+mn-lt"/>
          <a:ea typeface="+mn-ea"/>
          <a:cs typeface="+mn-cs"/>
          <a:sym typeface="Constantia"/>
        </a:defRPr>
      </a:lvl4pPr>
      <a:lvl5pPr indent="1828800" algn="r">
        <a:defRPr sz="1200">
          <a:solidFill>
            <a:schemeClr val="tx1"/>
          </a:solidFill>
          <a:latin typeface="+mn-lt"/>
          <a:ea typeface="+mn-ea"/>
          <a:cs typeface="+mn-cs"/>
          <a:sym typeface="Constantia"/>
        </a:defRPr>
      </a:lvl5pPr>
      <a:lvl6pPr indent="2286000" algn="r">
        <a:defRPr sz="1200">
          <a:solidFill>
            <a:schemeClr val="tx1"/>
          </a:solidFill>
          <a:latin typeface="+mn-lt"/>
          <a:ea typeface="+mn-ea"/>
          <a:cs typeface="+mn-cs"/>
          <a:sym typeface="Constantia"/>
        </a:defRPr>
      </a:lvl6pPr>
      <a:lvl7pPr indent="2743200" algn="r">
        <a:defRPr sz="1200">
          <a:solidFill>
            <a:schemeClr val="tx1"/>
          </a:solidFill>
          <a:latin typeface="+mn-lt"/>
          <a:ea typeface="+mn-ea"/>
          <a:cs typeface="+mn-cs"/>
          <a:sym typeface="Constantia"/>
        </a:defRPr>
      </a:lvl7pPr>
      <a:lvl8pPr indent="3200400" algn="r">
        <a:defRPr sz="1200">
          <a:solidFill>
            <a:schemeClr val="tx1"/>
          </a:solidFill>
          <a:latin typeface="+mn-lt"/>
          <a:ea typeface="+mn-ea"/>
          <a:cs typeface="+mn-cs"/>
          <a:sym typeface="Constantia"/>
        </a:defRPr>
      </a:lvl8pPr>
      <a:lvl9pPr indent="3657600" algn="r">
        <a:defRPr sz="1200">
          <a:solidFill>
            <a:schemeClr val="tx1"/>
          </a:solidFill>
          <a:latin typeface="+mn-lt"/>
          <a:ea typeface="+mn-ea"/>
          <a:cs typeface="+mn-cs"/>
          <a:sym typeface="Constanti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rian.morrison@glasgow.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brian.morrison@glasgow.ac.u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533400" y="1371600"/>
            <a:ext cx="7851648" cy="1828800"/>
          </a:xfrm>
          <a:prstGeom prst="rect">
            <a:avLst/>
          </a:prstGeom>
        </p:spPr>
        <p:txBody>
          <a:bodyPr>
            <a:normAutofit fontScale="90000"/>
          </a:bodyPr>
          <a:lstStyle/>
          <a:p>
            <a:pPr defTabSz="603504">
              <a:defRPr sz="1800" b="0">
                <a:solidFill>
                  <a:srgbClr val="000000"/>
                </a:solidFill>
                <a:effectLst/>
              </a:defRPr>
            </a:pPr>
            <a:r>
              <a:rPr sz="3696" b="1" dirty="0">
                <a:solidFill>
                  <a:srgbClr val="4DE1EA"/>
                </a:solidFill>
                <a:effectLst>
                  <a:outerShdw blurRad="25146" dist="16764" dir="5400000" rotWithShape="0">
                    <a:srgbClr val="000000">
                      <a:alpha val="43000"/>
                    </a:srgbClr>
                  </a:outerShdw>
                </a:effectLst>
              </a:rPr>
              <a:t/>
            </a:r>
            <a:br>
              <a:rPr sz="3696" b="1" dirty="0">
                <a:solidFill>
                  <a:srgbClr val="4DE1EA"/>
                </a:solidFill>
                <a:effectLst>
                  <a:outerShdw blurRad="25146" dist="16764" dir="5400000" rotWithShape="0">
                    <a:srgbClr val="000000">
                      <a:alpha val="43000"/>
                    </a:srgbClr>
                  </a:outerShdw>
                </a:effectLst>
              </a:rPr>
            </a:br>
            <a:r>
              <a:rPr lang="en-GB" sz="3696" b="1" dirty="0" smtClean="0">
                <a:solidFill>
                  <a:srgbClr val="4DE1EA"/>
                </a:solidFill>
                <a:effectLst>
                  <a:outerShdw blurRad="25146" dist="16764" dir="5400000" rotWithShape="0">
                    <a:srgbClr val="000000">
                      <a:alpha val="43000"/>
                    </a:srgbClr>
                  </a:outerShdw>
                </a:effectLst>
              </a:rPr>
              <a:t>R</a:t>
            </a:r>
            <a:r>
              <a:rPr lang="en-GB" sz="2900" b="1" dirty="0" smtClean="0">
                <a:solidFill>
                  <a:srgbClr val="4DE1EA"/>
                </a:solidFill>
                <a:effectLst>
                  <a:outerShdw blurRad="25146" dist="16764" dir="5400000" rotWithShape="0">
                    <a:srgbClr val="000000">
                      <a:alpha val="43000"/>
                    </a:srgbClr>
                  </a:outerShdw>
                </a:effectLst>
              </a:rPr>
              <a:t>eflective writing for academic discussion: </a:t>
            </a:r>
            <a:br>
              <a:rPr lang="en-GB" sz="2900" b="1" dirty="0" smtClean="0">
                <a:solidFill>
                  <a:srgbClr val="4DE1EA"/>
                </a:solidFill>
                <a:effectLst>
                  <a:outerShdw blurRad="25146" dist="16764" dir="5400000" rotWithShape="0">
                    <a:srgbClr val="000000">
                      <a:alpha val="43000"/>
                    </a:srgbClr>
                  </a:outerShdw>
                </a:effectLst>
              </a:rPr>
            </a:br>
            <a:r>
              <a:rPr lang="en-GB" sz="2900" b="1" dirty="0" smtClean="0">
                <a:solidFill>
                  <a:srgbClr val="4DE1EA"/>
                </a:solidFill>
                <a:effectLst>
                  <a:outerShdw blurRad="25146" dist="16764" dir="5400000" rotWithShape="0">
                    <a:srgbClr val="000000">
                      <a:alpha val="43000"/>
                    </a:srgbClr>
                  </a:outerShdw>
                </a:effectLst>
              </a:rPr>
              <a:t>students’ own perceptions</a:t>
            </a:r>
            <a:br>
              <a:rPr lang="en-GB" sz="2900" b="1" dirty="0" smtClean="0">
                <a:solidFill>
                  <a:srgbClr val="4DE1EA"/>
                </a:solidFill>
                <a:effectLst>
                  <a:outerShdw blurRad="25146" dist="16764" dir="5400000" rotWithShape="0">
                    <a:srgbClr val="000000">
                      <a:alpha val="43000"/>
                    </a:srgbClr>
                  </a:outerShdw>
                </a:effectLst>
              </a:rPr>
            </a:br>
            <a:endParaRPr sz="2904" b="1" dirty="0">
              <a:solidFill>
                <a:srgbClr val="4DE1EA"/>
              </a:solidFill>
              <a:effectLst>
                <a:outerShdw blurRad="25146" dist="16764" dir="5400000" rotWithShape="0">
                  <a:srgbClr val="000000">
                    <a:alpha val="43000"/>
                  </a:srgbClr>
                </a:outerShdw>
              </a:effectLst>
            </a:endParaRPr>
          </a:p>
        </p:txBody>
      </p:sp>
      <p:sp>
        <p:nvSpPr>
          <p:cNvPr id="59" name="Shape 59"/>
          <p:cNvSpPr>
            <a:spLocks noGrp="1"/>
          </p:cNvSpPr>
          <p:nvPr>
            <p:ph type="body" idx="1"/>
          </p:nvPr>
        </p:nvSpPr>
        <p:spPr>
          <a:xfrm>
            <a:off x="533400" y="4343400"/>
            <a:ext cx="7854696" cy="1752600"/>
          </a:xfrm>
          <a:prstGeom prst="rect">
            <a:avLst/>
          </a:prstGeom>
        </p:spPr>
        <p:txBody>
          <a:bodyPr>
            <a:normAutofit/>
          </a:bodyPr>
          <a:lstStyle/>
          <a:p>
            <a:pPr marR="44805" lvl="0" defTabSz="896111">
              <a:lnSpc>
                <a:spcPct val="90000"/>
              </a:lnSpc>
              <a:defRPr sz="1800">
                <a:solidFill>
                  <a:srgbClr val="000000"/>
                </a:solidFill>
              </a:defRPr>
            </a:pPr>
            <a:r>
              <a:rPr lang="en-GB" sz="2548" dirty="0" smtClean="0">
                <a:solidFill>
                  <a:srgbClr val="FFFFFF"/>
                </a:solidFill>
              </a:rPr>
              <a:t>Bob</a:t>
            </a:r>
            <a:r>
              <a:rPr sz="2548" dirty="0" smtClean="0">
                <a:solidFill>
                  <a:srgbClr val="FFFFFF"/>
                </a:solidFill>
              </a:rPr>
              <a:t> </a:t>
            </a:r>
            <a:r>
              <a:rPr sz="2548" dirty="0">
                <a:solidFill>
                  <a:srgbClr val="FFFFFF"/>
                </a:solidFill>
              </a:rPr>
              <a:t>Morrison</a:t>
            </a:r>
          </a:p>
          <a:p>
            <a:pPr marR="44805" lvl="0" defTabSz="896111">
              <a:lnSpc>
                <a:spcPct val="90000"/>
              </a:lnSpc>
              <a:defRPr sz="1800">
                <a:solidFill>
                  <a:srgbClr val="000000"/>
                </a:solidFill>
              </a:defRPr>
            </a:pPr>
            <a:r>
              <a:rPr lang="en-GB" sz="2548" dirty="0" smtClean="0">
                <a:solidFill>
                  <a:srgbClr val="FFFFFF"/>
                </a:solidFill>
              </a:rPr>
              <a:t>University of Glasgow </a:t>
            </a:r>
          </a:p>
          <a:p>
            <a:pPr marR="44805" lvl="0" defTabSz="896111">
              <a:lnSpc>
                <a:spcPct val="90000"/>
              </a:lnSpc>
              <a:defRPr sz="1800">
                <a:solidFill>
                  <a:srgbClr val="000000"/>
                </a:solidFill>
              </a:defRPr>
            </a:pPr>
            <a:r>
              <a:rPr lang="en-GB" sz="2548" dirty="0" smtClean="0">
                <a:hlinkClick r:id="rId2"/>
              </a:rPr>
              <a:t>brian.morrison@glasgow.ac.uk</a:t>
            </a:r>
            <a:endParaRPr lang="en-GB" sz="2548" dirty="0" smtClean="0"/>
          </a:p>
          <a:p>
            <a:pPr marR="44805" lvl="0" defTabSz="896111">
              <a:lnSpc>
                <a:spcPct val="90000"/>
              </a:lnSpc>
              <a:defRPr sz="1800">
                <a:solidFill>
                  <a:srgbClr val="000000"/>
                </a:solidFill>
              </a:defRPr>
            </a:pPr>
            <a:r>
              <a:rPr lang="en-GB" sz="2352" dirty="0">
                <a:solidFill>
                  <a:schemeClr val="bg1"/>
                </a:solidFill>
              </a:rPr>
              <a:t>https://glasgow.academia.edu/BrianMorrison</a:t>
            </a:r>
            <a:endParaRPr lang="en-GB" sz="2352" dirty="0" smtClean="0">
              <a:solidFill>
                <a:schemeClr val="bg1"/>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9954" y="-1371600"/>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548935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Reflective writing</a:t>
            </a:r>
            <a:endParaRPr lang="en-GB" dirty="0"/>
          </a:p>
        </p:txBody>
      </p:sp>
      <p:sp>
        <p:nvSpPr>
          <p:cNvPr id="3" name="Text Placeholder 2"/>
          <p:cNvSpPr>
            <a:spLocks noGrp="1"/>
          </p:cNvSpPr>
          <p:nvPr>
            <p:ph type="body" idx="1"/>
          </p:nvPr>
        </p:nvSpPr>
        <p:spPr>
          <a:xfrm>
            <a:off x="381000" y="1935479"/>
            <a:ext cx="8229600" cy="4922521"/>
          </a:xfrm>
        </p:spPr>
        <p:txBody>
          <a:bodyPr>
            <a:normAutofit/>
          </a:bodyPr>
          <a:lstStyle/>
          <a:p>
            <a:pPr lvl="0">
              <a:buSzPct val="100000"/>
            </a:pPr>
            <a:endParaRPr lang="en-GB" dirty="0" smtClean="0"/>
          </a:p>
          <a:p>
            <a:pPr lvl="0">
              <a:buSzPct val="100000"/>
            </a:pPr>
            <a:endParaRPr lang="en-GB" dirty="0"/>
          </a:p>
          <a:p>
            <a:pPr algn="l"/>
            <a:endParaRPr lang="en-GB"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2057400"/>
            <a:ext cx="3152775" cy="3619500"/>
          </a:xfrm>
          <a:prstGeom prst="rect">
            <a:avLst/>
          </a:prstGeom>
        </p:spPr>
      </p:pic>
    </p:spTree>
    <p:extLst>
      <p:ext uri="{BB962C8B-B14F-4D97-AF65-F5344CB8AC3E}">
        <p14:creationId xmlns:p14="http://schemas.microsoft.com/office/powerpoint/2010/main" val="173365203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Students’ evaluation</a:t>
            </a:r>
            <a:endParaRPr lang="en-GB" dirty="0"/>
          </a:p>
        </p:txBody>
      </p:sp>
      <p:sp>
        <p:nvSpPr>
          <p:cNvPr id="3" name="Text Placeholder 2"/>
          <p:cNvSpPr>
            <a:spLocks noGrp="1"/>
          </p:cNvSpPr>
          <p:nvPr>
            <p:ph type="body" idx="1"/>
          </p:nvPr>
        </p:nvSpPr>
        <p:spPr/>
        <p:txBody>
          <a:bodyPr/>
          <a:lstStyle/>
          <a:p>
            <a:r>
              <a:rPr lang="en-GB" dirty="0" smtClean="0"/>
              <a:t>Before this course, what was your experience of reflective writing? 					(n=42)</a:t>
            </a:r>
          </a:p>
          <a:p>
            <a:endParaRPr lang="en-GB" dirty="0"/>
          </a:p>
        </p:txBody>
      </p:sp>
      <p:graphicFrame>
        <p:nvGraphicFramePr>
          <p:cNvPr id="6" name="Chart 5"/>
          <p:cNvGraphicFramePr>
            <a:graphicFrameLocks/>
          </p:cNvGraphicFramePr>
          <p:nvPr>
            <p:extLst>
              <p:ext uri="{D42A27DB-BD31-4B8C-83A1-F6EECF244321}">
                <p14:modId xmlns:p14="http://schemas.microsoft.com/office/powerpoint/2010/main" val="399453485"/>
              </p:ext>
            </p:extLst>
          </p:nvPr>
        </p:nvGraphicFramePr>
        <p:xfrm>
          <a:off x="1447800" y="2362200"/>
          <a:ext cx="56388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65841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Students’ evaluation</a:t>
            </a:r>
          </a:p>
        </p:txBody>
      </p:sp>
      <p:sp>
        <p:nvSpPr>
          <p:cNvPr id="3" name="Text Placeholder 2"/>
          <p:cNvSpPr>
            <a:spLocks noGrp="1"/>
          </p:cNvSpPr>
          <p:nvPr>
            <p:ph type="body" idx="1"/>
          </p:nvPr>
        </p:nvSpPr>
        <p:spPr/>
        <p:txBody>
          <a:bodyPr/>
          <a:lstStyle/>
          <a:p>
            <a:r>
              <a:rPr lang="en-GB" dirty="0"/>
              <a:t>Before this course, </a:t>
            </a:r>
            <a:r>
              <a:rPr lang="en-GB" dirty="0" smtClean="0"/>
              <a:t>did you think this reflective writing would help your speaking? Please explain.</a:t>
            </a:r>
            <a:r>
              <a:rPr lang="en-GB" dirty="0"/>
              <a:t>	(</a:t>
            </a:r>
            <a:r>
              <a:rPr lang="en-GB" dirty="0" smtClean="0"/>
              <a:t>n=47)</a:t>
            </a:r>
            <a:endParaRPr lang="en-GB" dirty="0"/>
          </a:p>
          <a:p>
            <a:endParaRPr lang="en-GB" dirty="0"/>
          </a:p>
        </p:txBody>
      </p:sp>
      <p:graphicFrame>
        <p:nvGraphicFramePr>
          <p:cNvPr id="4" name="Chart 3"/>
          <p:cNvGraphicFramePr>
            <a:graphicFrameLocks/>
          </p:cNvGraphicFramePr>
          <p:nvPr>
            <p:extLst>
              <p:ext uri="{D42A27DB-BD31-4B8C-83A1-F6EECF244321}">
                <p14:modId xmlns:p14="http://schemas.microsoft.com/office/powerpoint/2010/main" val="2797364080"/>
              </p:ext>
            </p:extLst>
          </p:nvPr>
        </p:nvGraphicFramePr>
        <p:xfrm>
          <a:off x="3810000" y="3276600"/>
          <a:ext cx="47244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ular Callout 4"/>
          <p:cNvSpPr/>
          <p:nvPr/>
        </p:nvSpPr>
        <p:spPr>
          <a:xfrm>
            <a:off x="76200" y="3089078"/>
            <a:ext cx="4114800" cy="1634488"/>
          </a:xfrm>
          <a:prstGeom prst="wedgeRoundRectCallout">
            <a:avLst>
              <a:gd name="adj1" fmla="val 76273"/>
              <a:gd name="adj2" fmla="val 23834"/>
              <a:gd name="adj3" fmla="val 16667"/>
            </a:avLst>
          </a:prstGeom>
          <a:solidFill>
            <a:srgbClr val="FFFFFF"/>
          </a:solidFill>
          <a:ln w="25400" cap="flat">
            <a:solidFill>
              <a:srgbClr val="0F6FC6"/>
            </a:solidFill>
            <a:prstDash val="solid"/>
            <a:bevel/>
          </a:ln>
          <a:effectLst>
            <a:outerShdw blurRad="63500" dist="38100" dir="5400000" rotWithShape="0">
              <a:srgbClr val="032544">
                <a:alpha val="4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Constantia"/>
                <a:ea typeface="Constantia"/>
                <a:cs typeface="Constantia"/>
                <a:sym typeface="Constantia"/>
              </a:rPr>
              <a:t>I do not believe writing could help my academic speaking</a:t>
            </a:r>
            <a:r>
              <a:rPr kumimoji="0" lang="en-GB" sz="1800" b="0" i="0" u="none" strike="noStrike" cap="none" spc="0" normalizeH="0" dirty="0" smtClean="0">
                <a:ln>
                  <a:noFill/>
                </a:ln>
                <a:solidFill>
                  <a:srgbClr val="000000"/>
                </a:solidFill>
                <a:effectLst/>
                <a:uFillTx/>
                <a:latin typeface="Constantia"/>
                <a:ea typeface="Constantia"/>
                <a:cs typeface="Constantia"/>
                <a:sym typeface="Constantia"/>
              </a:rPr>
              <a:t> because I feel oral </a:t>
            </a:r>
          </a:p>
          <a:p>
            <a:pPr marL="0" marR="0" indent="0" algn="l" defTabSz="914400" rtl="0" fontAlgn="auto" latinLnBrk="1" hangingPunct="0">
              <a:lnSpc>
                <a:spcPct val="100000"/>
              </a:lnSpc>
              <a:spcBef>
                <a:spcPts val="0"/>
              </a:spcBef>
              <a:spcAft>
                <a:spcPts val="0"/>
              </a:spcAft>
              <a:buClrTx/>
              <a:buSzTx/>
              <a:buFontTx/>
              <a:buNone/>
              <a:tabLst/>
            </a:pPr>
            <a:r>
              <a:rPr kumimoji="0" lang="en-GB" sz="1800" b="0" i="0" u="none" strike="noStrike" cap="none" spc="0" normalizeH="0" dirty="0" smtClean="0">
                <a:ln>
                  <a:noFill/>
                </a:ln>
                <a:solidFill>
                  <a:srgbClr val="000000"/>
                </a:solidFill>
                <a:effectLst/>
                <a:uFillTx/>
                <a:latin typeface="Constantia"/>
                <a:ea typeface="Constantia"/>
                <a:cs typeface="Constantia"/>
                <a:sym typeface="Constantia"/>
              </a:rPr>
              <a:t>and written are totally two kinds. But </a:t>
            </a:r>
          </a:p>
          <a:p>
            <a:pPr marL="0" marR="0" indent="0" algn="l" defTabSz="914400" rtl="0" fontAlgn="auto" latinLnBrk="1" hangingPunct="0">
              <a:lnSpc>
                <a:spcPct val="100000"/>
              </a:lnSpc>
              <a:spcBef>
                <a:spcPts val="0"/>
              </a:spcBef>
              <a:spcAft>
                <a:spcPts val="0"/>
              </a:spcAft>
              <a:buClrTx/>
              <a:buSzTx/>
              <a:buFontTx/>
              <a:buNone/>
              <a:tabLst/>
            </a:pPr>
            <a:r>
              <a:rPr kumimoji="0" lang="en-GB" sz="1800" b="0" i="0" u="none" strike="noStrike" cap="none" spc="0" normalizeH="0" dirty="0" smtClean="0">
                <a:ln>
                  <a:noFill/>
                </a:ln>
                <a:solidFill>
                  <a:srgbClr val="000000"/>
                </a:solidFill>
                <a:effectLst/>
                <a:uFillTx/>
                <a:latin typeface="Constantia"/>
                <a:ea typeface="Constantia"/>
                <a:cs typeface="Constantia"/>
                <a:sym typeface="Constantia"/>
              </a:rPr>
              <a:t>actually writing is beneficial to </a:t>
            </a:r>
          </a:p>
          <a:p>
            <a:pPr marL="0" marR="0" indent="0" algn="l" defTabSz="914400" rtl="0" fontAlgn="auto" latinLnBrk="1" hangingPunct="0">
              <a:lnSpc>
                <a:spcPct val="100000"/>
              </a:lnSpc>
              <a:spcBef>
                <a:spcPts val="0"/>
              </a:spcBef>
              <a:spcAft>
                <a:spcPts val="0"/>
              </a:spcAft>
              <a:buClrTx/>
              <a:buSzTx/>
              <a:buFontTx/>
              <a:buNone/>
              <a:tabLst/>
            </a:pPr>
            <a:r>
              <a:rPr kumimoji="0" lang="en-GB" sz="1800" b="0" i="0" u="none" strike="noStrike" cap="none" spc="0" normalizeH="0" dirty="0" smtClean="0">
                <a:ln>
                  <a:noFill/>
                </a:ln>
                <a:solidFill>
                  <a:srgbClr val="000000"/>
                </a:solidFill>
                <a:effectLst/>
                <a:uFillTx/>
                <a:latin typeface="Constantia"/>
                <a:ea typeface="Constantia"/>
                <a:cs typeface="Constantia"/>
                <a:sym typeface="Constantia"/>
              </a:rPr>
              <a:t>clearing thoughts.</a:t>
            </a:r>
            <a:endParaRPr kumimoji="0" lang="en-GB" sz="1800" b="0" i="0" u="none" strike="noStrike" cap="none" spc="0" normalizeH="0" baseline="0" dirty="0">
              <a:ln>
                <a:noFill/>
              </a:ln>
              <a:solidFill>
                <a:srgbClr val="000000"/>
              </a:solidFill>
              <a:effectLst/>
              <a:uFillTx/>
              <a:latin typeface="Constantia"/>
              <a:ea typeface="Constantia"/>
              <a:cs typeface="Constantia"/>
              <a:sym typeface="Constantia"/>
            </a:endParaRPr>
          </a:p>
        </p:txBody>
      </p:sp>
      <p:sp>
        <p:nvSpPr>
          <p:cNvPr id="8" name="Rounded Rectangular Callout 7"/>
          <p:cNvSpPr/>
          <p:nvPr/>
        </p:nvSpPr>
        <p:spPr>
          <a:xfrm>
            <a:off x="381000" y="5105400"/>
            <a:ext cx="3733800" cy="1328021"/>
          </a:xfrm>
          <a:prstGeom prst="wedgeRoundRectCallout">
            <a:avLst>
              <a:gd name="adj1" fmla="val 81527"/>
              <a:gd name="adj2" fmla="val -54422"/>
              <a:gd name="adj3" fmla="val 16667"/>
            </a:avLst>
          </a:prstGeom>
          <a:solidFill>
            <a:srgbClr val="FFFFFF"/>
          </a:solidFill>
          <a:ln w="25400" cap="flat">
            <a:solidFill>
              <a:srgbClr val="0F6FC6"/>
            </a:solidFill>
            <a:prstDash val="solid"/>
            <a:bevel/>
          </a:ln>
          <a:effectLst>
            <a:outerShdw blurRad="63500" dist="38100" dir="5400000" rotWithShape="0">
              <a:srgbClr val="032544">
                <a:alpha val="4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Constantia"/>
                <a:ea typeface="Constantia"/>
                <a:cs typeface="Constantia"/>
                <a:sym typeface="Constantia"/>
              </a:rPr>
              <a:t>First I was sceptical about that </a:t>
            </a:r>
          </a:p>
          <a:p>
            <a:pPr marL="0" marR="0" indent="0" algn="l" defTabSz="9144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Constantia"/>
                <a:ea typeface="Constantia"/>
                <a:cs typeface="Constantia"/>
                <a:sym typeface="Constantia"/>
              </a:rPr>
              <a:t>method</a:t>
            </a:r>
            <a:r>
              <a:rPr kumimoji="0" lang="en-GB" sz="1800" b="0" i="0" u="none" strike="noStrike" cap="none" spc="0" normalizeH="0" dirty="0" smtClean="0">
                <a:ln>
                  <a:noFill/>
                </a:ln>
                <a:solidFill>
                  <a:srgbClr val="000000"/>
                </a:solidFill>
                <a:effectLst/>
                <a:uFillTx/>
                <a:latin typeface="Constantia"/>
                <a:ea typeface="Constantia"/>
                <a:cs typeface="Constantia"/>
                <a:sym typeface="Constantia"/>
              </a:rPr>
              <a:t> but after doing it I </a:t>
            </a:r>
          </a:p>
          <a:p>
            <a:pPr marL="0" marR="0" indent="0" algn="l" defTabSz="914400" rtl="0" fontAlgn="auto" latinLnBrk="1" hangingPunct="0">
              <a:lnSpc>
                <a:spcPct val="100000"/>
              </a:lnSpc>
              <a:spcBef>
                <a:spcPts val="0"/>
              </a:spcBef>
              <a:spcAft>
                <a:spcPts val="0"/>
              </a:spcAft>
              <a:buClrTx/>
              <a:buSzTx/>
              <a:buFontTx/>
              <a:buNone/>
              <a:tabLst/>
            </a:pPr>
            <a:r>
              <a:rPr kumimoji="0" lang="en-GB" sz="1800" b="0" i="0" u="none" strike="noStrike" cap="none" spc="0" normalizeH="0" dirty="0" smtClean="0">
                <a:ln>
                  <a:noFill/>
                </a:ln>
                <a:solidFill>
                  <a:srgbClr val="000000"/>
                </a:solidFill>
                <a:effectLst/>
                <a:uFillTx/>
                <a:latin typeface="Constantia"/>
                <a:ea typeface="Constantia"/>
                <a:cs typeface="Constantia"/>
                <a:sym typeface="Constantia"/>
              </a:rPr>
              <a:t>changed my point of view and </a:t>
            </a:r>
          </a:p>
          <a:p>
            <a:pPr marL="0" marR="0" indent="0" algn="l" defTabSz="914400" rtl="0" fontAlgn="auto" latinLnBrk="1" hangingPunct="0">
              <a:lnSpc>
                <a:spcPct val="100000"/>
              </a:lnSpc>
              <a:spcBef>
                <a:spcPts val="0"/>
              </a:spcBef>
              <a:spcAft>
                <a:spcPts val="0"/>
              </a:spcAft>
              <a:buClrTx/>
              <a:buSzTx/>
              <a:buFontTx/>
              <a:buNone/>
              <a:tabLst/>
            </a:pPr>
            <a:r>
              <a:rPr kumimoji="0" lang="en-GB" sz="1800" b="0" i="0" u="none" strike="noStrike" cap="none" spc="0" normalizeH="0" dirty="0" smtClean="0">
                <a:ln>
                  <a:noFill/>
                </a:ln>
                <a:solidFill>
                  <a:srgbClr val="000000"/>
                </a:solidFill>
                <a:effectLst/>
                <a:uFillTx/>
                <a:latin typeface="Constantia"/>
                <a:ea typeface="Constantia"/>
                <a:cs typeface="Constantia"/>
                <a:sym typeface="Constantia"/>
              </a:rPr>
              <a:t>think it is quite helpful.</a:t>
            </a:r>
            <a:endParaRPr kumimoji="0" lang="en-GB" sz="1800" b="0" i="0" u="none" strike="noStrike" cap="none" spc="0" normalizeH="0" baseline="0" dirty="0">
              <a:ln>
                <a:noFill/>
              </a:ln>
              <a:solidFill>
                <a:srgbClr val="000000"/>
              </a:solidFill>
              <a:effectLst/>
              <a:uFillTx/>
              <a:latin typeface="Constantia"/>
              <a:ea typeface="Constantia"/>
              <a:cs typeface="Constantia"/>
              <a:sym typeface="Constantia"/>
            </a:endParaRPr>
          </a:p>
        </p:txBody>
      </p:sp>
    </p:spTree>
    <p:extLst>
      <p:ext uri="{BB962C8B-B14F-4D97-AF65-F5344CB8AC3E}">
        <p14:creationId xmlns:p14="http://schemas.microsoft.com/office/powerpoint/2010/main" val="17335842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Students’ evaluation</a:t>
            </a:r>
          </a:p>
        </p:txBody>
      </p:sp>
      <p:sp>
        <p:nvSpPr>
          <p:cNvPr id="3" name="Text Placeholder 2"/>
          <p:cNvSpPr>
            <a:spLocks noGrp="1"/>
          </p:cNvSpPr>
          <p:nvPr>
            <p:ph type="body" idx="1"/>
          </p:nvPr>
        </p:nvSpPr>
        <p:spPr/>
        <p:txBody>
          <a:bodyPr/>
          <a:lstStyle/>
          <a:p>
            <a:r>
              <a:rPr lang="en-GB" sz="2400" dirty="0" smtClean="0"/>
              <a:t>Now you are halfway through this course, do you think reflective writing has helped your speaking? </a:t>
            </a:r>
            <a:r>
              <a:rPr lang="en-GB" sz="2400" dirty="0"/>
              <a:t>Please explain.	</a:t>
            </a:r>
            <a:r>
              <a:rPr lang="en-GB" sz="2400" dirty="0" smtClean="0"/>
              <a:t>						(</a:t>
            </a:r>
            <a:r>
              <a:rPr lang="en-GB" sz="2400" dirty="0"/>
              <a:t>n=47)</a:t>
            </a:r>
          </a:p>
          <a:p>
            <a:endParaRPr lang="en-GB" dirty="0"/>
          </a:p>
        </p:txBody>
      </p:sp>
      <p:graphicFrame>
        <p:nvGraphicFramePr>
          <p:cNvPr id="4" name="Chart 3"/>
          <p:cNvGraphicFramePr>
            <a:graphicFrameLocks/>
          </p:cNvGraphicFramePr>
          <p:nvPr>
            <p:extLst>
              <p:ext uri="{D42A27DB-BD31-4B8C-83A1-F6EECF244321}">
                <p14:modId xmlns:p14="http://schemas.microsoft.com/office/powerpoint/2010/main" val="2846361105"/>
              </p:ext>
            </p:extLst>
          </p:nvPr>
        </p:nvGraphicFramePr>
        <p:xfrm>
          <a:off x="2209800" y="312420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ular Callout 4"/>
          <p:cNvSpPr/>
          <p:nvPr/>
        </p:nvSpPr>
        <p:spPr>
          <a:xfrm>
            <a:off x="304800" y="3184924"/>
            <a:ext cx="2895600" cy="1021554"/>
          </a:xfrm>
          <a:prstGeom prst="wedgeRoundRectCallout">
            <a:avLst>
              <a:gd name="adj1" fmla="val 74686"/>
              <a:gd name="adj2" fmla="val -279"/>
              <a:gd name="adj3" fmla="val 16667"/>
            </a:avLst>
          </a:prstGeom>
          <a:solidFill>
            <a:srgbClr val="FFFFFF"/>
          </a:solidFill>
          <a:ln w="25400" cap="flat">
            <a:solidFill>
              <a:srgbClr val="0F6FC6"/>
            </a:solidFill>
            <a:prstDash val="solid"/>
            <a:bevel/>
          </a:ln>
          <a:effectLst>
            <a:outerShdw blurRad="63500" dist="38100" dir="5400000" rotWithShape="0">
              <a:srgbClr val="032544">
                <a:alpha val="4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Constantia"/>
                <a:ea typeface="Constantia"/>
                <a:cs typeface="Constantia"/>
                <a:sym typeface="Constantia"/>
              </a:rPr>
              <a:t>A</a:t>
            </a:r>
            <a:r>
              <a:rPr kumimoji="0" lang="en-GB" sz="1800" b="0" i="0" u="none" strike="noStrike" cap="none" spc="0" normalizeH="0" dirty="0" smtClean="0">
                <a:ln>
                  <a:noFill/>
                </a:ln>
                <a:solidFill>
                  <a:srgbClr val="000000"/>
                </a:solidFill>
                <a:effectLst/>
                <a:uFillTx/>
                <a:latin typeface="Constantia"/>
                <a:ea typeface="Constantia"/>
                <a:cs typeface="Constantia"/>
                <a:sym typeface="Constantia"/>
              </a:rPr>
              <a:t> little. It depends on how much effort you make after the class</a:t>
            </a:r>
            <a:endParaRPr kumimoji="0" lang="en-GB" sz="1800" b="0" i="0" u="none" strike="noStrike" cap="none" spc="0" normalizeH="0" baseline="0" dirty="0">
              <a:ln>
                <a:noFill/>
              </a:ln>
              <a:solidFill>
                <a:srgbClr val="000000"/>
              </a:solidFill>
              <a:effectLst/>
              <a:uFillTx/>
              <a:latin typeface="Constantia"/>
              <a:ea typeface="Constantia"/>
              <a:cs typeface="Constantia"/>
              <a:sym typeface="Constantia"/>
            </a:endParaRPr>
          </a:p>
        </p:txBody>
      </p:sp>
      <p:sp>
        <p:nvSpPr>
          <p:cNvPr id="6" name="Rounded Rectangular Callout 5"/>
          <p:cNvSpPr/>
          <p:nvPr/>
        </p:nvSpPr>
        <p:spPr>
          <a:xfrm>
            <a:off x="381000" y="4976457"/>
            <a:ext cx="2895600" cy="715087"/>
          </a:xfrm>
          <a:prstGeom prst="wedgeRoundRectCallout">
            <a:avLst>
              <a:gd name="adj1" fmla="val 64087"/>
              <a:gd name="adj2" fmla="val -186242"/>
              <a:gd name="adj3" fmla="val 16667"/>
            </a:avLst>
          </a:prstGeom>
          <a:solidFill>
            <a:srgbClr val="FFFFFF"/>
          </a:solidFill>
          <a:ln w="25400" cap="flat">
            <a:solidFill>
              <a:srgbClr val="0F6FC6"/>
            </a:solidFill>
            <a:prstDash val="solid"/>
            <a:bevel/>
          </a:ln>
          <a:effectLst>
            <a:outerShdw blurRad="63500" dist="38100" dir="5400000" rotWithShape="0">
              <a:srgbClr val="032544">
                <a:alpha val="4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Constantia"/>
                <a:ea typeface="Constantia"/>
                <a:cs typeface="Constantia"/>
                <a:sym typeface="Constantia"/>
              </a:rPr>
              <a:t>Not much. Speak well just need practice</a:t>
            </a:r>
            <a:r>
              <a:rPr kumimoji="0" lang="en-GB" sz="1800" b="0" i="0" u="none" strike="noStrike" cap="none" spc="0" normalizeH="0" dirty="0" smtClean="0">
                <a:ln>
                  <a:noFill/>
                </a:ln>
                <a:solidFill>
                  <a:srgbClr val="000000"/>
                </a:solidFill>
                <a:effectLst/>
                <a:uFillTx/>
                <a:latin typeface="Constantia"/>
                <a:ea typeface="Constantia"/>
                <a:cs typeface="Constantia"/>
                <a:sym typeface="Constantia"/>
              </a:rPr>
              <a:t> and talk.</a:t>
            </a:r>
            <a:endParaRPr kumimoji="0" lang="en-GB" sz="1800" b="0" i="0" u="none" strike="noStrike" cap="none" spc="0" normalizeH="0" baseline="0" dirty="0">
              <a:ln>
                <a:noFill/>
              </a:ln>
              <a:solidFill>
                <a:srgbClr val="000000"/>
              </a:solidFill>
              <a:effectLst/>
              <a:uFillTx/>
              <a:latin typeface="Constantia"/>
              <a:ea typeface="Constantia"/>
              <a:cs typeface="Constantia"/>
              <a:sym typeface="Constantia"/>
            </a:endParaRPr>
          </a:p>
        </p:txBody>
      </p:sp>
      <p:sp>
        <p:nvSpPr>
          <p:cNvPr id="7" name="Rounded Rectangular Callout 6"/>
          <p:cNvSpPr/>
          <p:nvPr/>
        </p:nvSpPr>
        <p:spPr>
          <a:xfrm>
            <a:off x="5943600" y="3223024"/>
            <a:ext cx="3200400" cy="1021554"/>
          </a:xfrm>
          <a:prstGeom prst="wedgeRoundRectCallout">
            <a:avLst>
              <a:gd name="adj1" fmla="val -79418"/>
              <a:gd name="adj2" fmla="val 62500"/>
              <a:gd name="adj3" fmla="val 16667"/>
            </a:avLst>
          </a:prstGeom>
          <a:solidFill>
            <a:srgbClr val="FFFFFF"/>
          </a:solidFill>
          <a:ln w="25400" cap="flat">
            <a:solidFill>
              <a:srgbClr val="0F6FC6"/>
            </a:solidFill>
            <a:prstDash val="solid"/>
            <a:bevel/>
          </a:ln>
          <a:effectLst>
            <a:outerShdw blurRad="63500" dist="38100" dir="5400000" rotWithShape="0">
              <a:srgbClr val="032544">
                <a:alpha val="4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Constantia"/>
                <a:ea typeface="Constantia"/>
                <a:cs typeface="Constantia"/>
                <a:sym typeface="Constantia"/>
              </a:rPr>
              <a:t>Yes, it pushed me to improve myself</a:t>
            </a:r>
            <a:r>
              <a:rPr kumimoji="0" lang="en-GB" sz="1800" b="0" i="0" u="none" strike="noStrike" cap="none" spc="0" normalizeH="0" dirty="0" smtClean="0">
                <a:ln>
                  <a:noFill/>
                </a:ln>
                <a:solidFill>
                  <a:srgbClr val="000000"/>
                </a:solidFill>
                <a:effectLst/>
                <a:uFillTx/>
                <a:latin typeface="Constantia"/>
                <a:ea typeface="Constantia"/>
                <a:cs typeface="Constantia"/>
                <a:sym typeface="Constantia"/>
              </a:rPr>
              <a:t> and I will try to do </a:t>
            </a:r>
          </a:p>
          <a:p>
            <a:pPr marL="0" marR="0" indent="0" algn="l" defTabSz="914400" rtl="0" fontAlgn="auto" latinLnBrk="1" hangingPunct="0">
              <a:lnSpc>
                <a:spcPct val="100000"/>
              </a:lnSpc>
              <a:spcBef>
                <a:spcPts val="0"/>
              </a:spcBef>
              <a:spcAft>
                <a:spcPts val="0"/>
              </a:spcAft>
              <a:buClrTx/>
              <a:buSzTx/>
              <a:buFontTx/>
              <a:buNone/>
              <a:tabLst/>
            </a:pPr>
            <a:r>
              <a:rPr kumimoji="0" lang="en-GB" sz="1800" b="0" i="0" u="none" strike="noStrike" cap="none" spc="0" normalizeH="0" dirty="0" smtClean="0">
                <a:ln>
                  <a:noFill/>
                </a:ln>
                <a:solidFill>
                  <a:srgbClr val="000000"/>
                </a:solidFill>
                <a:effectLst/>
                <a:uFillTx/>
                <a:latin typeface="Constantia"/>
                <a:ea typeface="Constantia"/>
                <a:cs typeface="Constantia"/>
                <a:sym typeface="Constantia"/>
              </a:rPr>
              <a:t>better next time.</a:t>
            </a:r>
            <a:endParaRPr kumimoji="0" lang="en-GB" sz="1800" b="0" i="0" u="none" strike="noStrike" cap="none" spc="0" normalizeH="0" baseline="0" dirty="0">
              <a:ln>
                <a:noFill/>
              </a:ln>
              <a:solidFill>
                <a:srgbClr val="000000"/>
              </a:solidFill>
              <a:effectLst/>
              <a:uFillTx/>
              <a:latin typeface="Constantia"/>
              <a:ea typeface="Constantia"/>
              <a:cs typeface="Constantia"/>
              <a:sym typeface="Constantia"/>
            </a:endParaRPr>
          </a:p>
        </p:txBody>
      </p:sp>
      <p:sp>
        <p:nvSpPr>
          <p:cNvPr id="8" name="Rounded Rectangular Callout 7"/>
          <p:cNvSpPr/>
          <p:nvPr/>
        </p:nvSpPr>
        <p:spPr>
          <a:xfrm>
            <a:off x="5867400" y="5051824"/>
            <a:ext cx="3200400" cy="1021554"/>
          </a:xfrm>
          <a:prstGeom prst="wedgeRoundRectCallout">
            <a:avLst>
              <a:gd name="adj1" fmla="val -76359"/>
              <a:gd name="adj2" fmla="val -70077"/>
              <a:gd name="adj3" fmla="val 16667"/>
            </a:avLst>
          </a:prstGeom>
          <a:solidFill>
            <a:srgbClr val="FFFFFF"/>
          </a:solidFill>
          <a:ln w="25400" cap="flat">
            <a:solidFill>
              <a:srgbClr val="0F6FC6"/>
            </a:solidFill>
            <a:prstDash val="solid"/>
            <a:bevel/>
          </a:ln>
          <a:effectLst>
            <a:outerShdw blurRad="63500" dist="38100" dir="5400000" rotWithShape="0">
              <a:srgbClr val="032544">
                <a:alpha val="4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Constantia"/>
                <a:ea typeface="Constantia"/>
                <a:cs typeface="Constantia"/>
                <a:sym typeface="Constantia"/>
              </a:rPr>
              <a:t>Yes, knowing the strength </a:t>
            </a:r>
          </a:p>
          <a:p>
            <a:pPr marL="0" marR="0" indent="0" algn="l" defTabSz="9144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Constantia"/>
                <a:ea typeface="Constantia"/>
                <a:cs typeface="Constantia"/>
                <a:sym typeface="Constantia"/>
              </a:rPr>
              <a:t>and weakness can help me to get the study direction.</a:t>
            </a:r>
            <a:endParaRPr kumimoji="0" lang="en-GB" sz="1800" b="0" i="0" u="none" strike="noStrike" cap="none" spc="0" normalizeH="0" baseline="0" dirty="0">
              <a:ln>
                <a:noFill/>
              </a:ln>
              <a:solidFill>
                <a:srgbClr val="000000"/>
              </a:solidFill>
              <a:effectLst/>
              <a:uFillTx/>
              <a:latin typeface="Constantia"/>
              <a:ea typeface="Constantia"/>
              <a:cs typeface="Constantia"/>
              <a:sym typeface="Constantia"/>
            </a:endParaRPr>
          </a:p>
        </p:txBody>
      </p:sp>
    </p:spTree>
    <p:extLst>
      <p:ext uri="{BB962C8B-B14F-4D97-AF65-F5344CB8AC3E}">
        <p14:creationId xmlns:p14="http://schemas.microsoft.com/office/powerpoint/2010/main" val="16103317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Graphic spid="4" grpId="0">
        <p:bldAsOne/>
      </p:bldGraphic>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Students’ evaluation (progress)	</a:t>
            </a:r>
            <a:endParaRPr lang="en-GB" dirty="0"/>
          </a:p>
        </p:txBody>
      </p:sp>
      <p:sp>
        <p:nvSpPr>
          <p:cNvPr id="3" name="Text Placeholder 2"/>
          <p:cNvSpPr>
            <a:spLocks noGrp="1"/>
          </p:cNvSpPr>
          <p:nvPr>
            <p:ph type="body" idx="1"/>
          </p:nvPr>
        </p:nvSpPr>
        <p:spPr/>
        <p:txBody>
          <a:bodyPr/>
          <a:lstStyle/>
          <a:p>
            <a:pPr algn="r"/>
            <a:r>
              <a:rPr lang="en-GB" dirty="0" smtClean="0"/>
              <a:t>(N = 74)</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2542855781"/>
              </p:ext>
            </p:extLst>
          </p:nvPr>
        </p:nvGraphicFramePr>
        <p:xfrm>
          <a:off x="0" y="1905000"/>
          <a:ext cx="9296400" cy="49544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85823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Students’ evaluation (progress)	</a:t>
            </a:r>
            <a:endParaRPr lang="en-GB" dirty="0"/>
          </a:p>
        </p:txBody>
      </p:sp>
      <p:sp>
        <p:nvSpPr>
          <p:cNvPr id="3" name="Text Placeholder 2"/>
          <p:cNvSpPr>
            <a:spLocks noGrp="1"/>
          </p:cNvSpPr>
          <p:nvPr>
            <p:ph type="body" idx="1"/>
          </p:nvPr>
        </p:nvSpPr>
        <p:spPr/>
        <p:txBody>
          <a:bodyPr/>
          <a:lstStyle/>
          <a:p>
            <a:pPr algn="r"/>
            <a:r>
              <a:rPr lang="en-GB" dirty="0" smtClean="0"/>
              <a:t>(N = 74)</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3264051089"/>
              </p:ext>
            </p:extLst>
          </p:nvPr>
        </p:nvGraphicFramePr>
        <p:xfrm>
          <a:off x="0" y="2057400"/>
          <a:ext cx="89916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62524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title"/>
          </p:nvPr>
        </p:nvSpPr>
        <p:spPr>
          <a:xfrm>
            <a:off x="457200" y="704087"/>
            <a:ext cx="8229600" cy="1143001"/>
          </a:xfrm>
          <a:prstGeom prst="rect">
            <a:avLst/>
          </a:prstGeom>
        </p:spPr>
        <p:txBody>
          <a:bodyPr/>
          <a:lstStyle>
            <a:lvl1pPr algn="ctr"/>
          </a:lstStyle>
          <a:p>
            <a:pPr lvl="0">
              <a:defRPr sz="1800">
                <a:solidFill>
                  <a:srgbClr val="000000"/>
                </a:solidFill>
              </a:defRPr>
            </a:pPr>
            <a:r>
              <a:rPr sz="5000">
                <a:solidFill>
                  <a:srgbClr val="04617B"/>
                </a:solidFill>
              </a:rPr>
              <a:t>Thank you for listening</a:t>
            </a:r>
          </a:p>
        </p:txBody>
      </p:sp>
      <p:sp>
        <p:nvSpPr>
          <p:cNvPr id="186" name="Shape 186"/>
          <p:cNvSpPr>
            <a:spLocks noGrp="1"/>
          </p:cNvSpPr>
          <p:nvPr>
            <p:ph type="body" idx="1"/>
          </p:nvPr>
        </p:nvSpPr>
        <p:spPr>
          <a:xfrm>
            <a:off x="457200" y="1935479"/>
            <a:ext cx="8229600" cy="4389121"/>
          </a:xfrm>
          <a:prstGeom prst="rect">
            <a:avLst/>
          </a:prstGeom>
        </p:spPr>
        <p:txBody>
          <a:bodyPr>
            <a:normAutofit lnSpcReduction="10000"/>
          </a:bodyPr>
          <a:lstStyle/>
          <a:p>
            <a:pPr lvl="0" defTabSz="877823">
              <a:lnSpc>
                <a:spcPct val="80000"/>
              </a:lnSpc>
              <a:spcBef>
                <a:spcPts val="400"/>
              </a:spcBef>
              <a:defRPr sz="1800"/>
            </a:pPr>
            <a:endParaRPr sz="1919" dirty="0"/>
          </a:p>
          <a:p>
            <a:pPr marL="263347" lvl="0" indent="-263347" defTabSz="877823">
              <a:lnSpc>
                <a:spcPct val="80000"/>
              </a:lnSpc>
              <a:spcBef>
                <a:spcPts val="400"/>
              </a:spcBef>
              <a:defRPr sz="1800"/>
            </a:pPr>
            <a:endParaRPr sz="1919" dirty="0"/>
          </a:p>
          <a:p>
            <a:pPr marL="263347" lvl="0" indent="-263347" algn="ctr" defTabSz="877823">
              <a:lnSpc>
                <a:spcPct val="80000"/>
              </a:lnSpc>
              <a:spcBef>
                <a:spcPts val="1000"/>
              </a:spcBef>
              <a:defRPr sz="1800"/>
            </a:pPr>
            <a:r>
              <a:rPr sz="4416" dirty="0">
                <a:solidFill>
                  <a:srgbClr val="59AAF2"/>
                </a:solidFill>
              </a:rPr>
              <a:t>Any questions?</a:t>
            </a:r>
            <a:endParaRPr sz="1919" dirty="0"/>
          </a:p>
          <a:p>
            <a:pPr marL="263347" lvl="0" indent="-263347" algn="ctr" defTabSz="877823">
              <a:lnSpc>
                <a:spcPct val="80000"/>
              </a:lnSpc>
              <a:spcBef>
                <a:spcPts val="400"/>
              </a:spcBef>
              <a:defRPr sz="1800"/>
            </a:pPr>
            <a:endParaRPr sz="5760" dirty="0"/>
          </a:p>
          <a:p>
            <a:pPr marL="263347" lvl="0" indent="-263347" algn="r" defTabSz="877823">
              <a:lnSpc>
                <a:spcPct val="80000"/>
              </a:lnSpc>
              <a:spcBef>
                <a:spcPts val="400"/>
              </a:spcBef>
              <a:defRPr sz="1800"/>
            </a:pPr>
            <a:endParaRPr sz="4320" dirty="0">
              <a:latin typeface="Calibri"/>
              <a:ea typeface="Calibri"/>
              <a:cs typeface="Calibri"/>
              <a:sym typeface="Calibri"/>
            </a:endParaRPr>
          </a:p>
          <a:p>
            <a:pPr marR="44805" lvl="0" defTabSz="896111">
              <a:lnSpc>
                <a:spcPct val="90000"/>
              </a:lnSpc>
              <a:defRPr sz="1800">
                <a:solidFill>
                  <a:srgbClr val="000000"/>
                </a:solidFill>
              </a:defRPr>
            </a:pPr>
            <a:r>
              <a:rPr lang="en-GB" sz="2400" dirty="0">
                <a:solidFill>
                  <a:srgbClr val="FFFFFF"/>
                </a:solidFill>
              </a:rPr>
              <a:t>Brian R. </a:t>
            </a:r>
            <a:r>
              <a:rPr lang="en-GB" sz="2400" dirty="0" smtClean="0">
                <a:solidFill>
                  <a:srgbClr val="FFFFFF"/>
                </a:solidFill>
              </a:rPr>
              <a:t>Morrison</a:t>
            </a:r>
          </a:p>
          <a:p>
            <a:pPr marR="44805" lvl="0" algn="r" defTabSz="896111">
              <a:lnSpc>
                <a:spcPct val="90000"/>
              </a:lnSpc>
              <a:defRPr sz="1800">
                <a:solidFill>
                  <a:srgbClr val="000000"/>
                </a:solidFill>
              </a:defRPr>
            </a:pPr>
            <a:r>
              <a:rPr lang="en-GB" sz="2400" dirty="0">
                <a:solidFill>
                  <a:schemeClr val="tx1"/>
                </a:solidFill>
              </a:rPr>
              <a:t>Bob Morrison</a:t>
            </a:r>
          </a:p>
          <a:p>
            <a:pPr marR="44805" lvl="0" algn="r" defTabSz="896111">
              <a:lnSpc>
                <a:spcPct val="90000"/>
              </a:lnSpc>
              <a:defRPr sz="1800">
                <a:solidFill>
                  <a:srgbClr val="000000"/>
                </a:solidFill>
              </a:defRPr>
            </a:pPr>
            <a:r>
              <a:rPr lang="en-GB" sz="2400" dirty="0">
                <a:solidFill>
                  <a:schemeClr val="tx1"/>
                </a:solidFill>
              </a:rPr>
              <a:t>University of Glasgow </a:t>
            </a:r>
          </a:p>
          <a:p>
            <a:pPr marR="44805" lvl="0" algn="r" defTabSz="896111">
              <a:lnSpc>
                <a:spcPct val="90000"/>
              </a:lnSpc>
              <a:defRPr sz="1800">
                <a:solidFill>
                  <a:srgbClr val="000000"/>
                </a:solidFill>
              </a:defRPr>
            </a:pPr>
            <a:r>
              <a:rPr lang="en-GB" sz="2400" dirty="0">
                <a:solidFill>
                  <a:schemeClr val="tx1"/>
                </a:solidFill>
                <a:hlinkClick r:id="rId2"/>
              </a:rPr>
              <a:t>brian.morrison@glasgow.ac.uk</a:t>
            </a:r>
            <a:endParaRPr lang="en-GB" sz="2400" dirty="0">
              <a:solidFill>
                <a:schemeClr val="tx1"/>
              </a:solidFill>
            </a:endParaRPr>
          </a:p>
          <a:p>
            <a:pPr marR="44805" lvl="0" algn="r" defTabSz="896111">
              <a:lnSpc>
                <a:spcPct val="90000"/>
              </a:lnSpc>
              <a:defRPr sz="1800">
                <a:solidFill>
                  <a:srgbClr val="000000"/>
                </a:solidFill>
              </a:defRPr>
            </a:pPr>
            <a:r>
              <a:rPr lang="en-GB" sz="2000" dirty="0">
                <a:solidFill>
                  <a:schemeClr val="tx1"/>
                </a:solidFill>
              </a:rPr>
              <a:t>https://glasgow.academia.edu/BrianMorrison</a:t>
            </a:r>
          </a:p>
          <a:p>
            <a:pPr marR="44805" lvl="0" defTabSz="896111">
              <a:lnSpc>
                <a:spcPct val="90000"/>
              </a:lnSpc>
              <a:defRPr sz="1800">
                <a:solidFill>
                  <a:srgbClr val="000000"/>
                </a:solidFill>
              </a:defRPr>
            </a:pPr>
            <a:endParaRPr lang="en-GB" sz="2400" dirty="0">
              <a:solidFill>
                <a:srgbClr val="FFFFFF"/>
              </a:solidFill>
            </a:endParaRPr>
          </a:p>
        </p:txBody>
      </p:sp>
      <p:pic>
        <p:nvPicPr>
          <p:cNvPr id="187" name="image26.png"/>
          <p:cNvPicPr/>
          <p:nvPr/>
        </p:nvPicPr>
        <p:blipFill>
          <a:blip r:embed="rId3" cstate="print">
            <a:extLst/>
          </a:blip>
          <a:stretch>
            <a:fillRect/>
          </a:stretch>
        </p:blipFill>
        <p:spPr>
          <a:xfrm>
            <a:off x="0" y="1981200"/>
            <a:ext cx="2425540" cy="300028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Text Placeholder 2"/>
          <p:cNvSpPr>
            <a:spLocks noGrp="1"/>
          </p:cNvSpPr>
          <p:nvPr>
            <p:ph type="body" idx="1"/>
          </p:nvPr>
        </p:nvSpPr>
        <p:spPr/>
        <p:txBody>
          <a:bodyPr>
            <a:normAutofit fontScale="55000" lnSpcReduction="20000"/>
          </a:bodyPr>
          <a:lstStyle/>
          <a:p>
            <a:r>
              <a:rPr lang="en-GB" dirty="0"/>
              <a:t>Brookﬁeld, S. D. (1995) </a:t>
            </a:r>
            <a:r>
              <a:rPr lang="en-GB" i="1" dirty="0"/>
              <a:t>Becoming a critically reﬂective teacher,</a:t>
            </a:r>
            <a:r>
              <a:rPr lang="en-GB" dirty="0"/>
              <a:t> San Francisco, </a:t>
            </a:r>
            <a:r>
              <a:rPr lang="en-GB" dirty="0" err="1"/>
              <a:t>Jossey</a:t>
            </a:r>
            <a:r>
              <a:rPr lang="en-GB" dirty="0"/>
              <a:t>-Bass</a:t>
            </a:r>
            <a:r>
              <a:rPr lang="en-GB" dirty="0" smtClean="0"/>
              <a:t>.</a:t>
            </a:r>
          </a:p>
          <a:p>
            <a:endParaRPr lang="en-GB" dirty="0" smtClean="0"/>
          </a:p>
          <a:p>
            <a:r>
              <a:rPr lang="en-GB" dirty="0" err="1" smtClean="0"/>
              <a:t>Convery</a:t>
            </a:r>
            <a:r>
              <a:rPr lang="en-GB" dirty="0"/>
              <a:t>, A. (1998) ‘A teacher's response to “reflection‐in‐action”‘, in </a:t>
            </a:r>
            <a:r>
              <a:rPr lang="en-GB" i="1" dirty="0"/>
              <a:t>Cambridge Journal of Education</a:t>
            </a:r>
            <a:r>
              <a:rPr lang="en-GB" dirty="0"/>
              <a:t>, vol. 28, no. 2, pp. 197-205.</a:t>
            </a:r>
          </a:p>
          <a:p>
            <a:endParaRPr lang="en-GB" dirty="0" smtClean="0"/>
          </a:p>
          <a:p>
            <a:r>
              <a:rPr lang="en-GB" dirty="0" err="1" smtClean="0"/>
              <a:t>Dadds</a:t>
            </a:r>
            <a:r>
              <a:rPr lang="en-GB" dirty="0"/>
              <a:t>, M. (1993) ‘The feeling of thinking in professional self study’, in</a:t>
            </a:r>
            <a:r>
              <a:rPr lang="en-GB" i="1" dirty="0"/>
              <a:t> Educational Action Research</a:t>
            </a:r>
            <a:r>
              <a:rPr lang="en-GB" dirty="0"/>
              <a:t>, vol. 1, no. 2, pp. 287-303.</a:t>
            </a:r>
          </a:p>
          <a:p>
            <a:r>
              <a:rPr lang="en-GB" dirty="0"/>
              <a:t> </a:t>
            </a:r>
          </a:p>
          <a:p>
            <a:r>
              <a:rPr lang="en-GB" dirty="0"/>
              <a:t>Dewey, J. (2008) ‘How we think: a restatement of the relation of reflective thinking to the educative process’, in J. A. </a:t>
            </a:r>
            <a:r>
              <a:rPr lang="en-GB" dirty="0" err="1"/>
              <a:t>Boydston</a:t>
            </a:r>
            <a:r>
              <a:rPr lang="en-GB" dirty="0"/>
              <a:t> (ed.), </a:t>
            </a:r>
            <a:r>
              <a:rPr lang="en-GB" i="1" dirty="0"/>
              <a:t>The </a:t>
            </a:r>
            <a:r>
              <a:rPr lang="en-US" i="1" dirty="0"/>
              <a:t>l</a:t>
            </a:r>
            <a:r>
              <a:rPr lang="en-GB" i="1" dirty="0" err="1"/>
              <a:t>ater</a:t>
            </a:r>
            <a:r>
              <a:rPr lang="en-GB" i="1" dirty="0"/>
              <a:t> </a:t>
            </a:r>
            <a:r>
              <a:rPr lang="en-US" i="1" dirty="0"/>
              <a:t>w</a:t>
            </a:r>
            <a:r>
              <a:rPr lang="en-GB" i="1" dirty="0" err="1"/>
              <a:t>orks</a:t>
            </a:r>
            <a:r>
              <a:rPr lang="en-US" i="1" dirty="0"/>
              <a:t>, 1925 - 1953</a:t>
            </a:r>
            <a:r>
              <a:rPr lang="en-GB" i="1" dirty="0"/>
              <a:t> - John Dewey - </a:t>
            </a:r>
            <a:r>
              <a:rPr lang="en-US" i="1" dirty="0"/>
              <a:t>v</a:t>
            </a:r>
            <a:r>
              <a:rPr lang="en-GB" i="1" dirty="0" err="1"/>
              <a:t>olume</a:t>
            </a:r>
            <a:r>
              <a:rPr lang="en-GB" i="1" dirty="0"/>
              <a:t> 8: 1933 - </a:t>
            </a:r>
            <a:r>
              <a:rPr lang="en-US" i="1" dirty="0"/>
              <a:t>e</a:t>
            </a:r>
            <a:r>
              <a:rPr lang="en-GB" i="1" dirty="0" err="1"/>
              <a:t>ssays</a:t>
            </a:r>
            <a:r>
              <a:rPr lang="en-GB" i="1" dirty="0"/>
              <a:t> and </a:t>
            </a:r>
            <a:r>
              <a:rPr lang="en-US" i="1" dirty="0"/>
              <a:t>h</a:t>
            </a:r>
            <a:r>
              <a:rPr lang="en-GB" i="1" dirty="0"/>
              <a:t>ow </a:t>
            </a:r>
            <a:r>
              <a:rPr lang="en-US" i="1" dirty="0"/>
              <a:t>w</a:t>
            </a:r>
            <a:r>
              <a:rPr lang="en-GB" i="1" dirty="0"/>
              <a:t>e </a:t>
            </a:r>
            <a:r>
              <a:rPr lang="en-US" i="1" dirty="0"/>
              <a:t>t</a:t>
            </a:r>
            <a:r>
              <a:rPr lang="en-GB" i="1" dirty="0" err="1"/>
              <a:t>hink</a:t>
            </a:r>
            <a:r>
              <a:rPr lang="en-US" i="1" dirty="0"/>
              <a:t>, revised edition</a:t>
            </a:r>
            <a:r>
              <a:rPr lang="en-US" dirty="0"/>
              <a:t>,</a:t>
            </a:r>
            <a:r>
              <a:rPr lang="en-GB" dirty="0"/>
              <a:t> Carbondale</a:t>
            </a:r>
            <a:r>
              <a:rPr lang="en-US" dirty="0"/>
              <a:t>,</a:t>
            </a:r>
            <a:r>
              <a:rPr lang="en-GB" dirty="0"/>
              <a:t> Southern Illinois University Press</a:t>
            </a:r>
            <a:r>
              <a:rPr lang="en-US" dirty="0"/>
              <a:t>,</a:t>
            </a:r>
            <a:r>
              <a:rPr lang="en-GB" dirty="0"/>
              <a:t> pp. 105-352.</a:t>
            </a:r>
          </a:p>
          <a:p>
            <a:endParaRPr lang="en-GB" dirty="0" smtClean="0"/>
          </a:p>
          <a:p>
            <a:r>
              <a:rPr lang="en-GB" dirty="0" err="1" smtClean="0"/>
              <a:t>Husu</a:t>
            </a:r>
            <a:r>
              <a:rPr lang="en-GB" dirty="0"/>
              <a:t>, J., Toom, A. and </a:t>
            </a:r>
            <a:r>
              <a:rPr lang="en-GB" dirty="0" err="1"/>
              <a:t>Patrikainen</a:t>
            </a:r>
            <a:r>
              <a:rPr lang="en-GB" dirty="0"/>
              <a:t>, S. (2008) ‘Guided reflection as a means to demonstrate and develop student teachers’ reflective competencies’, in </a:t>
            </a:r>
            <a:r>
              <a:rPr lang="en-GB" i="1" dirty="0"/>
              <a:t>Reflective Practice, </a:t>
            </a:r>
            <a:r>
              <a:rPr lang="en-GB" dirty="0"/>
              <a:t>vol. 9, no. 1, pp. 37-51.</a:t>
            </a:r>
          </a:p>
          <a:p>
            <a:endParaRPr lang="en-GB" dirty="0" smtClean="0"/>
          </a:p>
          <a:p>
            <a:r>
              <a:rPr lang="en-GB" dirty="0" err="1" smtClean="0"/>
              <a:t>Schön</a:t>
            </a:r>
            <a:r>
              <a:rPr lang="en-GB" dirty="0"/>
              <a:t>, D. A. (1983) </a:t>
            </a:r>
            <a:r>
              <a:rPr lang="en-GB" i="1" dirty="0"/>
              <a:t>The reflective practitioner,</a:t>
            </a:r>
            <a:r>
              <a:rPr lang="en-GB" dirty="0"/>
              <a:t> United States, Basic Books.</a:t>
            </a:r>
          </a:p>
          <a:p>
            <a:r>
              <a:rPr lang="en-GB" dirty="0"/>
              <a:t> </a:t>
            </a:r>
          </a:p>
          <a:p>
            <a:r>
              <a:rPr lang="en-GB" dirty="0" smtClean="0"/>
              <a:t>Smith</a:t>
            </a:r>
            <a:r>
              <a:rPr lang="en-GB" dirty="0"/>
              <a:t>, T. J. (2008) ‘Fostering a praxis stance in pre-service teacher education’, in S. </a:t>
            </a:r>
            <a:r>
              <a:rPr lang="en-GB" dirty="0" err="1"/>
              <a:t>Kemmis</a:t>
            </a:r>
            <a:r>
              <a:rPr lang="en-GB" dirty="0"/>
              <a:t> and T. J. Smith (eds.), </a:t>
            </a:r>
            <a:r>
              <a:rPr lang="en-GB" i="1" dirty="0"/>
              <a:t>Enabling praxis: challenges for education,</a:t>
            </a:r>
            <a:r>
              <a:rPr lang="en-GB" dirty="0"/>
              <a:t> Rotterdam, Sense Publishers, pp.65-84.</a:t>
            </a:r>
          </a:p>
          <a:p>
            <a:endParaRPr lang="en-GB" dirty="0"/>
          </a:p>
        </p:txBody>
      </p:sp>
    </p:spTree>
    <p:extLst>
      <p:ext uri="{BB962C8B-B14F-4D97-AF65-F5344CB8AC3E}">
        <p14:creationId xmlns:p14="http://schemas.microsoft.com/office/powerpoint/2010/main" val="429459677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integration</a:t>
            </a:r>
            <a:endParaRPr lang="en-GB" dirty="0"/>
          </a:p>
        </p:txBody>
      </p:sp>
      <p:sp>
        <p:nvSpPr>
          <p:cNvPr id="3" name="Text Placeholder 2"/>
          <p:cNvSpPr>
            <a:spLocks noGrp="1"/>
          </p:cNvSpPr>
          <p:nvPr>
            <p:ph type="body" idx="1"/>
          </p:nvPr>
        </p:nvSpPr>
        <p:spPr/>
        <p:txBody>
          <a:bodyPr/>
          <a:lstStyle/>
          <a:p>
            <a:endParaRPr lang="en-GB" dirty="0"/>
          </a:p>
        </p:txBody>
      </p:sp>
      <p:graphicFrame>
        <p:nvGraphicFramePr>
          <p:cNvPr id="4" name="Diagram 3"/>
          <p:cNvGraphicFramePr/>
          <p:nvPr>
            <p:extLst>
              <p:ext uri="{D42A27DB-BD31-4B8C-83A1-F6EECF244321}">
                <p14:modId xmlns:p14="http://schemas.microsoft.com/office/powerpoint/2010/main" val="756906639"/>
              </p:ext>
            </p:extLst>
          </p:nvPr>
        </p:nvGraphicFramePr>
        <p:xfrm>
          <a:off x="685800" y="2057400"/>
          <a:ext cx="8001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1126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a:xfrm>
            <a:off x="457200" y="704087"/>
            <a:ext cx="8229600" cy="749301"/>
          </a:xfrm>
          <a:prstGeom prst="rect">
            <a:avLst/>
          </a:prstGeom>
        </p:spPr>
        <p:txBody>
          <a:bodyPr>
            <a:normAutofit fontScale="90000"/>
          </a:bodyPr>
          <a:lstStyle/>
          <a:p>
            <a:pPr lvl="0">
              <a:defRPr sz="1800">
                <a:solidFill>
                  <a:srgbClr val="000000"/>
                </a:solidFill>
              </a:defRPr>
            </a:pPr>
            <a:r>
              <a:rPr sz="5000" dirty="0">
                <a:solidFill>
                  <a:srgbClr val="04617B"/>
                </a:solidFill>
              </a:rPr>
              <a:t>Overview</a:t>
            </a:r>
          </a:p>
        </p:txBody>
      </p:sp>
      <p:sp>
        <p:nvSpPr>
          <p:cNvPr id="62" name="Shape 62"/>
          <p:cNvSpPr/>
          <p:nvPr/>
        </p:nvSpPr>
        <p:spPr>
          <a:xfrm>
            <a:off x="928687" y="1951109"/>
            <a:ext cx="7286626" cy="3265792"/>
          </a:xfrm>
          <a:prstGeom prst="rect">
            <a:avLst/>
          </a:prstGeom>
          <a:ln w="12700">
            <a:miter lim="400000"/>
          </a:ln>
          <a:extLst>
            <a:ext uri="{C572A759-6A51-4108-AA02-DFA0A04FC94B}">
              <ma14:wrappingTextBoxFlag xmlns:ma14="http://schemas.microsoft.com/office/mac/drawingml/2011/main" xmlns="" val="1"/>
            </a:ext>
          </a:extLst>
        </p:spPr>
        <p:txBody>
          <a:bodyPr lIns="32144" tIns="32144" rIns="32144" bIns="32144">
            <a:spAutoFit/>
          </a:bodyPr>
          <a:lstStyle/>
          <a:p>
            <a:pPr marL="457200" lvl="0" indent="-457200">
              <a:buSzPct val="100000"/>
              <a:buFont typeface="Arial" panose="020B0604020202020204" pitchFamily="34" charset="0"/>
              <a:buChar char="•"/>
            </a:pPr>
            <a:r>
              <a:rPr lang="en-GB" sz="2600" dirty="0" smtClean="0"/>
              <a:t>Course </a:t>
            </a:r>
          </a:p>
          <a:p>
            <a:pPr lvl="0">
              <a:buSzPct val="100000"/>
            </a:pPr>
            <a:r>
              <a:rPr lang="en-GB" sz="2600" dirty="0" smtClean="0"/>
              <a:t>	Purpose</a:t>
            </a:r>
          </a:p>
          <a:p>
            <a:pPr lvl="0">
              <a:buSzPct val="100000"/>
            </a:pPr>
            <a:r>
              <a:rPr lang="en-GB" sz="2600" dirty="0" smtClean="0"/>
              <a:t>	Structure</a:t>
            </a:r>
          </a:p>
          <a:p>
            <a:pPr marL="457200" lvl="0" indent="-457200">
              <a:buSzPct val="100000"/>
              <a:buFont typeface="Arial" panose="020B0604020202020204" pitchFamily="34" charset="0"/>
              <a:buChar char="•"/>
            </a:pPr>
            <a:r>
              <a:rPr lang="en-GB" sz="2600" dirty="0" smtClean="0"/>
              <a:t>Reflective writing – guided reflections</a:t>
            </a:r>
          </a:p>
          <a:p>
            <a:pPr marL="457200" lvl="0" indent="-457200">
              <a:buSzPct val="100000"/>
              <a:buFont typeface="Arial" panose="020B0604020202020204" pitchFamily="34" charset="0"/>
              <a:buChar char="•"/>
            </a:pPr>
            <a:r>
              <a:rPr lang="en-GB" sz="2600" dirty="0" smtClean="0"/>
              <a:t>Students’ evaluation of </a:t>
            </a:r>
          </a:p>
          <a:p>
            <a:pPr lvl="1" indent="0">
              <a:buSzPct val="100000"/>
            </a:pPr>
            <a:r>
              <a:rPr lang="en-GB" sz="2600" dirty="0" smtClean="0"/>
              <a:t>	</a:t>
            </a:r>
            <a:r>
              <a:rPr lang="en-GB" sz="2600" dirty="0"/>
              <a:t>Reflective writing</a:t>
            </a:r>
          </a:p>
          <a:p>
            <a:pPr lvl="1" indent="0">
              <a:buSzPct val="100000"/>
            </a:pPr>
            <a:r>
              <a:rPr lang="en-GB" sz="2600" dirty="0" smtClean="0"/>
              <a:t>	Progress</a:t>
            </a:r>
          </a:p>
          <a:p>
            <a:pPr marL="457200" lvl="1" indent="-457200">
              <a:buSzPct val="100000"/>
              <a:buFont typeface="Arial" panose="020B0604020202020204" pitchFamily="34" charset="0"/>
              <a:buChar char="•"/>
            </a:pPr>
            <a:r>
              <a:rPr lang="en-GB" sz="2600" dirty="0" smtClean="0"/>
              <a:t>Any questions</a:t>
            </a:r>
          </a:p>
        </p:txBody>
      </p:sp>
    </p:spTree>
  </p:cSld>
  <p:clrMapOvr>
    <a:masterClrMapping/>
  </p:clrMapOvr>
  <p:transition spd="med"/>
  <p:timing>
    <p:tnLst>
      <p:par>
        <p:cTn id="1" dur="indefinite" restart="never" fill="hold"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purpose</a:t>
            </a:r>
            <a:endParaRPr lang="en-GB" dirty="0"/>
          </a:p>
        </p:txBody>
      </p:sp>
      <p:sp>
        <p:nvSpPr>
          <p:cNvPr id="3" name="Text Placeholder 2"/>
          <p:cNvSpPr>
            <a:spLocks noGrp="1"/>
          </p:cNvSpPr>
          <p:nvPr>
            <p:ph type="body" idx="1"/>
          </p:nvPr>
        </p:nvSpPr>
        <p:spPr/>
        <p:txBody>
          <a:bodyPr/>
          <a:lstStyle/>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438400"/>
            <a:ext cx="4136435" cy="34792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968620"/>
            <a:ext cx="4188758" cy="188388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8382" y="4038600"/>
            <a:ext cx="3875989" cy="2102930"/>
          </a:xfrm>
          <a:prstGeom prst="rect">
            <a:avLst/>
          </a:prstGeom>
        </p:spPr>
      </p:pic>
    </p:spTree>
    <p:extLst>
      <p:ext uri="{BB962C8B-B14F-4D97-AF65-F5344CB8AC3E}">
        <p14:creationId xmlns:p14="http://schemas.microsoft.com/office/powerpoint/2010/main" val="26677208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structure</a:t>
            </a:r>
            <a:endParaRPr lang="en-GB" dirty="0"/>
          </a:p>
        </p:txBody>
      </p:sp>
      <p:sp>
        <p:nvSpPr>
          <p:cNvPr id="3" name="Text Placeholder 2"/>
          <p:cNvSpPr>
            <a:spLocks noGrp="1"/>
          </p:cNvSpPr>
          <p:nvPr>
            <p:ph type="body" idx="1"/>
          </p:nvPr>
        </p:nvSpPr>
        <p:spPr/>
        <p:txBody>
          <a:bodyPr/>
          <a:lstStyle/>
          <a:p>
            <a:r>
              <a:rPr lang="en-GB" dirty="0" smtClean="0"/>
              <a:t>2 x 5-weeks	 	10 credits	= 	100 hours</a:t>
            </a:r>
          </a:p>
          <a:p>
            <a:r>
              <a:rPr lang="en-GB" dirty="0" smtClean="0"/>
              <a:t>In-class (2 </a:t>
            </a:r>
            <a:r>
              <a:rPr lang="en-GB" dirty="0"/>
              <a:t>x </a:t>
            </a:r>
            <a:r>
              <a:rPr lang="en-GB" dirty="0" smtClean="0"/>
              <a:t>50 mins/week)  + out-of-class (8 hours)</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err="1"/>
              <a:t>Thur</a:t>
            </a:r>
            <a:r>
              <a:rPr lang="en-GB" dirty="0"/>
              <a:t>			Mon		</a:t>
            </a:r>
            <a:r>
              <a:rPr lang="en-GB" dirty="0" err="1"/>
              <a:t>Thur</a:t>
            </a:r>
            <a:r>
              <a:rPr lang="en-GB" dirty="0"/>
              <a:t>			Mon</a:t>
            </a:r>
            <a:endParaRPr lang="en-GB" dirty="0" smtClean="0"/>
          </a:p>
          <a:p>
            <a:endParaRPr lang="en-GB" dirty="0"/>
          </a:p>
        </p:txBody>
      </p:sp>
      <p:graphicFrame>
        <p:nvGraphicFramePr>
          <p:cNvPr id="4" name="Diagram 3"/>
          <p:cNvGraphicFramePr/>
          <p:nvPr>
            <p:extLst>
              <p:ext uri="{D42A27DB-BD31-4B8C-83A1-F6EECF244321}">
                <p14:modId xmlns:p14="http://schemas.microsoft.com/office/powerpoint/2010/main" val="1569525252"/>
              </p:ext>
            </p:extLst>
          </p:nvPr>
        </p:nvGraphicFramePr>
        <p:xfrm>
          <a:off x="152400" y="2794000"/>
          <a:ext cx="8991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33313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structure</a:t>
            </a:r>
            <a:endParaRPr lang="en-GB" dirty="0"/>
          </a:p>
        </p:txBody>
      </p:sp>
      <p:sp>
        <p:nvSpPr>
          <p:cNvPr id="3" name="Text Placeholder 2"/>
          <p:cNvSpPr>
            <a:spLocks noGrp="1"/>
          </p:cNvSpPr>
          <p:nvPr>
            <p:ph type="body" idx="1"/>
          </p:nvPr>
        </p:nvSpPr>
        <p:spPr/>
        <p:txBody>
          <a:bodyPr/>
          <a:lstStyle/>
          <a:p>
            <a:r>
              <a:rPr lang="en-GB" dirty="0" smtClean="0"/>
              <a:t>2 x 5-weeks	 	10 credits	= 	100 hours</a:t>
            </a:r>
          </a:p>
          <a:p>
            <a:r>
              <a:rPr lang="en-GB" dirty="0" smtClean="0"/>
              <a:t>In-class (2 </a:t>
            </a:r>
            <a:r>
              <a:rPr lang="en-GB" dirty="0"/>
              <a:t>x </a:t>
            </a:r>
            <a:r>
              <a:rPr lang="en-GB" dirty="0" smtClean="0"/>
              <a:t>50mins/week)  + out-of-class (8 hours)</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err="1" smtClean="0"/>
              <a:t>Thur</a:t>
            </a:r>
            <a:r>
              <a:rPr lang="en-GB" dirty="0" smtClean="0"/>
              <a:t>			Mon		</a:t>
            </a:r>
            <a:r>
              <a:rPr lang="en-GB" dirty="0" err="1" smtClean="0"/>
              <a:t>Thur</a:t>
            </a:r>
            <a:r>
              <a:rPr lang="en-GB" dirty="0" smtClean="0"/>
              <a:t>			Mon</a:t>
            </a:r>
          </a:p>
          <a:p>
            <a:endParaRPr lang="en-GB" dirty="0"/>
          </a:p>
        </p:txBody>
      </p:sp>
      <p:graphicFrame>
        <p:nvGraphicFramePr>
          <p:cNvPr id="4" name="Diagram 3"/>
          <p:cNvGraphicFramePr/>
          <p:nvPr>
            <p:extLst>
              <p:ext uri="{D42A27DB-BD31-4B8C-83A1-F6EECF244321}">
                <p14:modId xmlns:p14="http://schemas.microsoft.com/office/powerpoint/2010/main" val="817595873"/>
              </p:ext>
            </p:extLst>
          </p:nvPr>
        </p:nvGraphicFramePr>
        <p:xfrm>
          <a:off x="152400" y="2794000"/>
          <a:ext cx="8991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own Arrow Callout 5"/>
          <p:cNvSpPr/>
          <p:nvPr/>
        </p:nvSpPr>
        <p:spPr>
          <a:xfrm rot="1325058">
            <a:off x="4419600" y="2819400"/>
            <a:ext cx="1828800" cy="990121"/>
          </a:xfrm>
          <a:prstGeom prst="downArrowCallout">
            <a:avLst/>
          </a:prstGeom>
          <a:ln/>
        </p:spPr>
        <p:style>
          <a:lnRef idx="1">
            <a:schemeClr val="accent6"/>
          </a:lnRef>
          <a:fillRef idx="3">
            <a:schemeClr val="accent6"/>
          </a:fillRef>
          <a:effectRef idx="2">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Constantia"/>
                <a:ea typeface="Constantia"/>
                <a:cs typeface="Constantia"/>
                <a:sym typeface="Constantia"/>
              </a:rPr>
              <a:t>Teacher response</a:t>
            </a:r>
          </a:p>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Constantia"/>
              <a:ea typeface="Constantia"/>
              <a:cs typeface="Constantia"/>
              <a:sym typeface="Constantia"/>
            </a:endParaRPr>
          </a:p>
        </p:txBody>
      </p:sp>
      <p:sp>
        <p:nvSpPr>
          <p:cNvPr id="7" name="Circular Arrow 6"/>
          <p:cNvSpPr/>
          <p:nvPr/>
        </p:nvSpPr>
        <p:spPr>
          <a:xfrm rot="18098773">
            <a:off x="2964575" y="3098540"/>
            <a:ext cx="2262839" cy="1524000"/>
          </a:xfrm>
          <a:prstGeom prst="circularArrow">
            <a:avLst>
              <a:gd name="adj1" fmla="val 12500"/>
              <a:gd name="adj2" fmla="val 523044"/>
              <a:gd name="adj3" fmla="val 20457681"/>
              <a:gd name="adj4" fmla="val 11528061"/>
              <a:gd name="adj5" fmla="val 12500"/>
            </a:avLst>
          </a:prstGeom>
          <a:solidFill>
            <a:srgbClr val="FFFFFF"/>
          </a:solidFill>
          <a:ln w="25400" cap="flat">
            <a:solidFill>
              <a:srgbClr val="0F6FC6"/>
            </a:solidFill>
            <a:prstDash val="solid"/>
            <a:bevel/>
          </a:ln>
          <a:effectLst>
            <a:outerShdw blurRad="63500" dist="38100" dir="5400000" rotWithShape="0">
              <a:srgbClr val="032544">
                <a:alpha val="4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Constantia"/>
              <a:ea typeface="Constantia"/>
              <a:cs typeface="Constantia"/>
              <a:sym typeface="Constantia"/>
            </a:endParaRPr>
          </a:p>
        </p:txBody>
      </p:sp>
      <p:sp>
        <p:nvSpPr>
          <p:cNvPr id="8" name="Left-Right Arrow Callout 7"/>
          <p:cNvSpPr/>
          <p:nvPr/>
        </p:nvSpPr>
        <p:spPr>
          <a:xfrm rot="1375224">
            <a:off x="5958109" y="3685794"/>
            <a:ext cx="1757827" cy="646329"/>
          </a:xfrm>
          <a:prstGeom prst="leftRightArrowCallout">
            <a:avLst>
              <a:gd name="adj1" fmla="val 25000"/>
              <a:gd name="adj2" fmla="val 25000"/>
              <a:gd name="adj3" fmla="val 25000"/>
              <a:gd name="adj4" fmla="val 70677"/>
            </a:avLst>
          </a:prstGeom>
          <a:solidFill>
            <a:srgbClr val="FFFFFF"/>
          </a:solidFill>
          <a:ln w="25400" cap="flat">
            <a:solidFill>
              <a:srgbClr val="0F6FC6"/>
            </a:solidFill>
            <a:prstDash val="solid"/>
            <a:bevel/>
          </a:ln>
          <a:effectLst>
            <a:outerShdw blurRad="63500" dist="38100" dir="5400000" rotWithShape="0">
              <a:srgbClr val="032544">
                <a:alpha val="4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Constantia"/>
                <a:ea typeface="Constantia"/>
                <a:cs typeface="Constantia"/>
                <a:sym typeface="Constantia"/>
              </a:rPr>
              <a:t>St response</a:t>
            </a:r>
          </a:p>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Constantia"/>
              <a:ea typeface="Constantia"/>
              <a:cs typeface="Constantia"/>
              <a:sym typeface="Constantia"/>
            </a:endParaRPr>
          </a:p>
        </p:txBody>
      </p:sp>
    </p:spTree>
    <p:extLst>
      <p:ext uri="{BB962C8B-B14F-4D97-AF65-F5344CB8AC3E}">
        <p14:creationId xmlns:p14="http://schemas.microsoft.com/office/powerpoint/2010/main" val="16114198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Reflective writing</a:t>
            </a:r>
            <a:endParaRPr lang="en-GB" dirty="0"/>
          </a:p>
        </p:txBody>
      </p:sp>
      <p:sp>
        <p:nvSpPr>
          <p:cNvPr id="3" name="Text Placeholder 2"/>
          <p:cNvSpPr>
            <a:spLocks noGrp="1"/>
          </p:cNvSpPr>
          <p:nvPr>
            <p:ph type="body" idx="1"/>
          </p:nvPr>
        </p:nvSpPr>
        <p:spPr/>
        <p:txBody>
          <a:bodyPr>
            <a:normAutofit/>
          </a:bodyPr>
          <a:lstStyle/>
          <a:p>
            <a:endParaRPr lang="en-GB" dirty="0" smtClean="0"/>
          </a:p>
          <a:p>
            <a:endParaRPr lang="en-GB" dirty="0"/>
          </a:p>
          <a:p>
            <a:endParaRPr lang="en-GB" dirty="0" smtClean="0"/>
          </a:p>
          <a:p>
            <a:endParaRPr lang="en-GB" dirty="0"/>
          </a:p>
          <a:p>
            <a:endParaRPr lang="en-GB" dirty="0" smtClean="0"/>
          </a:p>
          <a:p>
            <a:pPr algn="r"/>
            <a:r>
              <a:rPr lang="en-GB" dirty="0" err="1" smtClean="0"/>
              <a:t>Dadds</a:t>
            </a:r>
            <a:r>
              <a:rPr lang="en-GB" dirty="0" smtClean="0"/>
              <a:t> (1993)</a:t>
            </a:r>
          </a:p>
          <a:p>
            <a:pPr algn="r"/>
            <a:endParaRPr lang="en-GB" dirty="0" smtClean="0"/>
          </a:p>
          <a:p>
            <a:pPr algn="r"/>
            <a:endParaRPr lang="en-GB" dirty="0" smtClean="0"/>
          </a:p>
          <a:p>
            <a:pPr algn="r"/>
            <a:endParaRPr lang="en-GB" dirty="0"/>
          </a:p>
          <a:p>
            <a:pPr algn="l"/>
            <a:r>
              <a:rPr lang="en-GB" dirty="0" smtClean="0"/>
              <a:t>Brookfield (1995) 				</a:t>
            </a:r>
            <a:r>
              <a:rPr lang="en-GB" dirty="0" err="1" smtClean="0"/>
              <a:t>Convery</a:t>
            </a:r>
            <a:r>
              <a:rPr lang="en-GB" dirty="0" smtClean="0"/>
              <a:t> (1998)</a:t>
            </a:r>
          </a:p>
          <a:p>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617" y="2026344"/>
            <a:ext cx="3048000" cy="2286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050663"/>
            <a:ext cx="2782226" cy="274796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3194" y="4191000"/>
            <a:ext cx="3124200" cy="1669439"/>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4191000"/>
            <a:ext cx="3021984" cy="2013031"/>
          </a:xfrm>
          <a:prstGeom prst="rect">
            <a:avLst/>
          </a:prstGeom>
        </p:spPr>
      </p:pic>
    </p:spTree>
    <p:extLst>
      <p:ext uri="{BB962C8B-B14F-4D97-AF65-F5344CB8AC3E}">
        <p14:creationId xmlns:p14="http://schemas.microsoft.com/office/powerpoint/2010/main" val="23941500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Reflective writing</a:t>
            </a:r>
          </a:p>
        </p:txBody>
      </p:sp>
      <p:sp>
        <p:nvSpPr>
          <p:cNvPr id="3" name="Text Placeholder 2"/>
          <p:cNvSpPr>
            <a:spLocks noGrp="1"/>
          </p:cNvSpPr>
          <p:nvPr>
            <p:ph type="body" idx="1"/>
          </p:nvPr>
        </p:nvSpPr>
        <p:spPr>
          <a:xfrm>
            <a:off x="381000" y="1935479"/>
            <a:ext cx="8229600" cy="4922521"/>
          </a:xfrm>
        </p:spPr>
        <p:txBody>
          <a:bodyPr>
            <a:normAutofit/>
          </a:bodyPr>
          <a:lstStyle/>
          <a:p>
            <a:pPr algn="l"/>
            <a:r>
              <a:rPr lang="en-US" dirty="0" smtClean="0"/>
              <a:t>‘</a:t>
            </a:r>
            <a:r>
              <a:rPr lang="en-US" dirty="0"/>
              <a:t>a meaning making process that involves participation in a systematic inquiry that contributes to the interpretation of experience in order to learn from the experience</a:t>
            </a:r>
            <a:r>
              <a:rPr lang="en-US" dirty="0" smtClean="0"/>
              <a:t>’ </a:t>
            </a:r>
          </a:p>
          <a:p>
            <a:r>
              <a:rPr lang="en-US" dirty="0"/>
              <a:t>	</a:t>
            </a:r>
            <a:r>
              <a:rPr lang="en-US" dirty="0" smtClean="0"/>
              <a:t>					(Smith, 2008:76</a:t>
            </a:r>
            <a:r>
              <a:rPr lang="en-US" dirty="0"/>
              <a:t>) </a:t>
            </a:r>
            <a:endParaRPr lang="en-US" dirty="0" smtClean="0"/>
          </a:p>
          <a:p>
            <a:endParaRPr lang="en-US" dirty="0" smtClean="0"/>
          </a:p>
          <a:p>
            <a:r>
              <a:rPr lang="en-US" dirty="0" smtClean="0"/>
              <a:t>‘</a:t>
            </a:r>
            <a:r>
              <a:rPr lang="en-US" i="1" dirty="0"/>
              <a:t>praxis</a:t>
            </a:r>
            <a:r>
              <a:rPr lang="en-US" dirty="0"/>
              <a:t> stance – a habit of mind that would ensure careful consideration about how … [one] … would act more wisely when faced with similar circumstances in the future’ </a:t>
            </a:r>
            <a:endParaRPr lang="en-US" dirty="0" smtClean="0"/>
          </a:p>
          <a:p>
            <a:r>
              <a:rPr lang="en-US" dirty="0"/>
              <a:t>	</a:t>
            </a:r>
            <a:r>
              <a:rPr lang="en-US" dirty="0" smtClean="0"/>
              <a:t>					(</a:t>
            </a:r>
            <a:r>
              <a:rPr lang="en-US" dirty="0"/>
              <a:t>Smith, </a:t>
            </a:r>
            <a:r>
              <a:rPr lang="en-US" dirty="0" smtClean="0"/>
              <a:t>2008:81)</a:t>
            </a:r>
            <a:endParaRPr lang="en-GB" dirty="0"/>
          </a:p>
          <a:p>
            <a:endParaRPr lang="en-GB" dirty="0" smtClean="0"/>
          </a:p>
          <a:p>
            <a:endParaRPr lang="en-GB" dirty="0" smtClean="0"/>
          </a:p>
        </p:txBody>
      </p:sp>
    </p:spTree>
    <p:extLst>
      <p:ext uri="{BB962C8B-B14F-4D97-AF65-F5344CB8AC3E}">
        <p14:creationId xmlns:p14="http://schemas.microsoft.com/office/powerpoint/2010/main" val="16114696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Reflective writing</a:t>
            </a:r>
          </a:p>
        </p:txBody>
      </p:sp>
      <p:sp>
        <p:nvSpPr>
          <p:cNvPr id="3" name="Text Placeholder 2"/>
          <p:cNvSpPr>
            <a:spLocks noGrp="1"/>
          </p:cNvSpPr>
          <p:nvPr>
            <p:ph type="body" idx="1"/>
          </p:nvPr>
        </p:nvSpPr>
        <p:spPr>
          <a:xfrm>
            <a:off x="381000" y="1935479"/>
            <a:ext cx="8229600" cy="4922521"/>
          </a:xfrm>
        </p:spPr>
        <p:txBody>
          <a:bodyPr>
            <a:normAutofit/>
          </a:bodyPr>
          <a:lstStyle/>
          <a:p>
            <a:pPr algn="ctr"/>
            <a:r>
              <a:rPr lang="en-GB" dirty="0" smtClean="0"/>
              <a:t>Student-student &amp; student-teacher</a:t>
            </a:r>
          </a:p>
          <a:p>
            <a:pPr marL="457200" indent="-457200">
              <a:buFont typeface="Arial" panose="020B0604020202020204" pitchFamily="34" charset="0"/>
              <a:buChar char="•"/>
            </a:pPr>
            <a:r>
              <a:rPr lang="en-GB" dirty="0" smtClean="0"/>
              <a:t>Shines light </a:t>
            </a:r>
            <a:endParaRPr lang="en-GB" dirty="0"/>
          </a:p>
          <a:p>
            <a:pPr marL="457200" indent="-457200">
              <a:buFont typeface="Arial" panose="020B0604020202020204" pitchFamily="34" charset="0"/>
              <a:buChar char="•"/>
            </a:pPr>
            <a:r>
              <a:rPr lang="en-GB" dirty="0" smtClean="0"/>
              <a:t>Guided</a:t>
            </a:r>
          </a:p>
          <a:p>
            <a:pPr lvl="8" indent="0"/>
            <a:r>
              <a:rPr lang="en-GB" i="1" dirty="0" smtClean="0"/>
              <a:t>	What was done well</a:t>
            </a:r>
          </a:p>
          <a:p>
            <a:pPr lvl="6" indent="0"/>
            <a:r>
              <a:rPr lang="en-GB" i="1" dirty="0" smtClean="0"/>
              <a:t>	What could have been improved</a:t>
            </a:r>
          </a:p>
          <a:p>
            <a:pPr lvl="4" indent="0"/>
            <a:r>
              <a:rPr lang="en-GB" i="1" dirty="0" smtClean="0"/>
              <a:t>	How can this improvement be developed in the 	future?</a:t>
            </a:r>
            <a:endParaRPr lang="en-GB" i="1" dirty="0"/>
          </a:p>
          <a:p>
            <a:endParaRPr lang="en-GB" dirty="0" smtClean="0"/>
          </a:p>
          <a:p>
            <a:endParaRPr lang="en-GB" dirty="0" smtClean="0"/>
          </a:p>
        </p:txBody>
      </p:sp>
    </p:spTree>
    <p:extLst>
      <p:ext uri="{BB962C8B-B14F-4D97-AF65-F5344CB8AC3E}">
        <p14:creationId xmlns:p14="http://schemas.microsoft.com/office/powerpoint/2010/main" val="23254050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94531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38100" dir="5400000" rotWithShape="0">
              <a:srgbClr val="032544">
                <a:alpha val="48000"/>
              </a:srgbClr>
            </a:outerShdw>
          </a:effectLst>
        </a:effectStyle>
        <a:effectStyle>
          <a:effectLst>
            <a:outerShdw blurRad="63500" dist="38100" dir="5400000" rotWithShape="0">
              <a:srgbClr val="032544">
                <a:alpha val="48000"/>
              </a:srgbClr>
            </a:outerShdw>
          </a:effectLst>
        </a:effectStyle>
        <a:effectStyle>
          <a:effectLst>
            <a:outerShdw blurRad="63500" dist="38100" dir="5400000" rotWithShape="0">
              <a:srgbClr val="02474A">
                <a:alpha val="4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F6FC6"/>
          </a:solidFill>
          <a:prstDash val="solid"/>
          <a:bevel/>
        </a:ln>
        <a:effectLst>
          <a:outerShdw blurRad="63500" dist="38100" dir="5400000" rotWithShape="0">
            <a:srgbClr val="032544">
              <a:alpha val="48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F6FC6"/>
          </a:solidFill>
          <a:prstDash val="solid"/>
          <a:bevel/>
        </a:ln>
        <a:effectLst>
          <a:outerShdw blurRad="63500" dist="38100" dir="5400000" rotWithShape="0">
            <a:srgbClr val="032544">
              <a:alpha val="4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38100" dir="5400000" rotWithShape="0">
              <a:srgbClr val="032544">
                <a:alpha val="48000"/>
              </a:srgbClr>
            </a:outerShdw>
          </a:effectLst>
        </a:effectStyle>
        <a:effectStyle>
          <a:effectLst>
            <a:outerShdw blurRad="63500" dist="38100" dir="5400000" rotWithShape="0">
              <a:srgbClr val="032544">
                <a:alpha val="48000"/>
              </a:srgbClr>
            </a:outerShdw>
          </a:effectLst>
        </a:effectStyle>
        <a:effectStyle>
          <a:effectLst>
            <a:outerShdw blurRad="63500" dist="38100" dir="5400000" rotWithShape="0">
              <a:srgbClr val="02474A">
                <a:alpha val="4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F6FC6"/>
          </a:solidFill>
          <a:prstDash val="solid"/>
          <a:bevel/>
        </a:ln>
        <a:effectLst>
          <a:outerShdw blurRad="63500" dist="38100" dir="5400000" rotWithShape="0">
            <a:srgbClr val="032544">
              <a:alpha val="48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F6FC6"/>
          </a:solidFill>
          <a:prstDash val="solid"/>
          <a:bevel/>
        </a:ln>
        <a:effectLst>
          <a:outerShdw blurRad="63500" dist="38100" dir="5400000" rotWithShape="0">
            <a:srgbClr val="032544">
              <a:alpha val="4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1549</TotalTime>
  <Words>919</Words>
  <Application>Microsoft Office PowerPoint</Application>
  <PresentationFormat>On-screen Show (4:3)</PresentationFormat>
  <Paragraphs>147</Paragraphs>
  <Slides>19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Avenir Roman</vt:lpstr>
      <vt:lpstr>Arial</vt:lpstr>
      <vt:lpstr>Calibri</vt:lpstr>
      <vt:lpstr>Constantia</vt:lpstr>
      <vt:lpstr>Wingdings 2</vt:lpstr>
      <vt:lpstr>Default</vt:lpstr>
      <vt:lpstr> Reflective writing for academic discussion:  students’ own perceptions </vt:lpstr>
      <vt:lpstr>Overview</vt:lpstr>
      <vt:lpstr>Course purpose</vt:lpstr>
      <vt:lpstr>Course structure</vt:lpstr>
      <vt:lpstr>Course structure</vt:lpstr>
      <vt:lpstr>Reflective writing</vt:lpstr>
      <vt:lpstr>Reflective writing</vt:lpstr>
      <vt:lpstr>Reflective writing</vt:lpstr>
      <vt:lpstr>PowerPoint Presentation</vt:lpstr>
      <vt:lpstr>PowerPoint Presentation</vt:lpstr>
      <vt:lpstr>Reflective writing</vt:lpstr>
      <vt:lpstr>Students’ evaluation</vt:lpstr>
      <vt:lpstr>Students’ evaluation</vt:lpstr>
      <vt:lpstr>Students’ evaluation</vt:lpstr>
      <vt:lpstr>Students’ evaluation (progress) </vt:lpstr>
      <vt:lpstr>Students’ evaluation (progress) </vt:lpstr>
      <vt:lpstr>Thank you for listening</vt:lpstr>
      <vt:lpstr>References</vt:lpstr>
      <vt:lpstr>Course integration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good speaking: An analysis of an exceptional student’s strategy use for developing spoken competence</dc:title>
  <dc:creator>Brian Morrison</dc:creator>
  <cp:lastModifiedBy>BENSON Cathy</cp:lastModifiedBy>
  <cp:revision>60</cp:revision>
  <dcterms:modified xsi:type="dcterms:W3CDTF">2017-03-18T15:18:50Z</dcterms:modified>
</cp:coreProperties>
</file>