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2" r:id="rId4"/>
    <p:sldId id="259" r:id="rId5"/>
    <p:sldId id="268" r:id="rId6"/>
    <p:sldId id="261" r:id="rId7"/>
    <p:sldId id="258" r:id="rId8"/>
    <p:sldId id="264" r:id="rId9"/>
    <p:sldId id="263" r:id="rId10"/>
    <p:sldId id="272" r:id="rId11"/>
    <p:sldId id="265" r:id="rId12"/>
    <p:sldId id="267" r:id="rId13"/>
    <p:sldId id="266" r:id="rId14"/>
    <p:sldId id="270"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3615" autoAdjust="0"/>
  </p:normalViewPr>
  <p:slideViewPr>
    <p:cSldViewPr snapToGrid="0">
      <p:cViewPr varScale="1">
        <p:scale>
          <a:sx n="60" d="100"/>
          <a:sy n="60" d="100"/>
        </p:scale>
        <p:origin x="852"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111AA-E44F-4A71-99FC-CD9DFB6F092F}"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n-US"/>
        </a:p>
      </dgm:t>
    </dgm:pt>
    <dgm:pt modelId="{EA267B5E-61AD-4AEC-968A-15931016AC65}">
      <dgm:prSet phldrT="[Text]"/>
      <dgm:spPr/>
      <dgm:t>
        <a:bodyPr/>
        <a:lstStyle/>
        <a:p>
          <a:r>
            <a:rPr lang="en-US" dirty="0"/>
            <a:t>Stage 1 – Identify desired results</a:t>
          </a:r>
        </a:p>
      </dgm:t>
    </dgm:pt>
    <dgm:pt modelId="{29CDC33A-242C-4C6B-9015-54BCA29B79F8}" type="parTrans" cxnId="{BDBC7653-5F3B-4A85-A515-34DC7840AA03}">
      <dgm:prSet/>
      <dgm:spPr/>
      <dgm:t>
        <a:bodyPr/>
        <a:lstStyle/>
        <a:p>
          <a:endParaRPr lang="en-US"/>
        </a:p>
      </dgm:t>
    </dgm:pt>
    <dgm:pt modelId="{DA9E2F1D-1310-4BC7-91E3-18C74EFF3593}" type="sibTrans" cxnId="{BDBC7653-5F3B-4A85-A515-34DC7840AA03}">
      <dgm:prSet/>
      <dgm:spPr/>
      <dgm:t>
        <a:bodyPr/>
        <a:lstStyle/>
        <a:p>
          <a:endParaRPr lang="en-US"/>
        </a:p>
      </dgm:t>
    </dgm:pt>
    <dgm:pt modelId="{01AEF3F5-F829-405B-8F18-BBEB3A8BC003}">
      <dgm:prSet phldrT="[Text]"/>
      <dgm:spPr/>
      <dgm:t>
        <a:bodyPr/>
        <a:lstStyle/>
        <a:p>
          <a:r>
            <a:rPr lang="en-US" dirty="0"/>
            <a:t>What do we want the students to know, understand and be able to do?</a:t>
          </a:r>
        </a:p>
      </dgm:t>
    </dgm:pt>
    <dgm:pt modelId="{A4FB3EC6-3BB1-45E1-86A0-5F5BD704DF50}" type="parTrans" cxnId="{C361F5F0-C527-488B-A1F0-1DB46A720577}">
      <dgm:prSet/>
      <dgm:spPr/>
      <dgm:t>
        <a:bodyPr/>
        <a:lstStyle/>
        <a:p>
          <a:endParaRPr lang="en-US"/>
        </a:p>
      </dgm:t>
    </dgm:pt>
    <dgm:pt modelId="{DBD17596-2088-47E8-B2A3-40DC6E95B552}" type="sibTrans" cxnId="{C361F5F0-C527-488B-A1F0-1DB46A720577}">
      <dgm:prSet/>
      <dgm:spPr/>
      <dgm:t>
        <a:bodyPr/>
        <a:lstStyle/>
        <a:p>
          <a:endParaRPr lang="en-US"/>
        </a:p>
      </dgm:t>
    </dgm:pt>
    <dgm:pt modelId="{849DFBCD-CC0F-4FB0-B0A3-63DD47331509}">
      <dgm:prSet phldrT="[Text]"/>
      <dgm:spPr/>
      <dgm:t>
        <a:bodyPr/>
        <a:lstStyle/>
        <a:p>
          <a:r>
            <a:rPr lang="en-US" dirty="0"/>
            <a:t>Stage 2 – Determine acceptable evidence</a:t>
          </a:r>
        </a:p>
      </dgm:t>
    </dgm:pt>
    <dgm:pt modelId="{D9664E4D-4369-4BD9-8D76-F88DF40F9F1F}" type="parTrans" cxnId="{906780CA-4250-44FB-B73D-A6DFFDC808EB}">
      <dgm:prSet/>
      <dgm:spPr/>
      <dgm:t>
        <a:bodyPr/>
        <a:lstStyle/>
        <a:p>
          <a:endParaRPr lang="en-US"/>
        </a:p>
      </dgm:t>
    </dgm:pt>
    <dgm:pt modelId="{C051341C-49B2-4478-B25E-29F417A6ABFF}" type="sibTrans" cxnId="{906780CA-4250-44FB-B73D-A6DFFDC808EB}">
      <dgm:prSet/>
      <dgm:spPr/>
      <dgm:t>
        <a:bodyPr/>
        <a:lstStyle/>
        <a:p>
          <a:endParaRPr lang="en-US"/>
        </a:p>
      </dgm:t>
    </dgm:pt>
    <dgm:pt modelId="{9859C52D-4A4E-4A43-8B3A-FBA4F7F6FE0B}">
      <dgm:prSet phldrT="[Text]"/>
      <dgm:spPr/>
      <dgm:t>
        <a:bodyPr/>
        <a:lstStyle/>
        <a:p>
          <a:r>
            <a:rPr lang="en-US" dirty="0"/>
            <a:t>What do we want students to be able to do to demonstrate their learning?</a:t>
          </a:r>
        </a:p>
      </dgm:t>
    </dgm:pt>
    <dgm:pt modelId="{9F9F3A09-0947-43D6-8C15-1E192062377C}" type="parTrans" cxnId="{52D4D319-2135-45AF-B94F-A329C5412FC7}">
      <dgm:prSet/>
      <dgm:spPr/>
      <dgm:t>
        <a:bodyPr/>
        <a:lstStyle/>
        <a:p>
          <a:endParaRPr lang="en-US"/>
        </a:p>
      </dgm:t>
    </dgm:pt>
    <dgm:pt modelId="{CE203E6B-C2CB-4E9E-8EA3-A66084072CD1}" type="sibTrans" cxnId="{52D4D319-2135-45AF-B94F-A329C5412FC7}">
      <dgm:prSet/>
      <dgm:spPr/>
      <dgm:t>
        <a:bodyPr/>
        <a:lstStyle/>
        <a:p>
          <a:endParaRPr lang="en-US"/>
        </a:p>
      </dgm:t>
    </dgm:pt>
    <dgm:pt modelId="{47B8FDFB-F074-4E5B-9C60-61A3336A9039}">
      <dgm:prSet phldrT="[Text]"/>
      <dgm:spPr/>
      <dgm:t>
        <a:bodyPr/>
        <a:lstStyle/>
        <a:p>
          <a:r>
            <a:rPr lang="en-US" dirty="0"/>
            <a:t>Stage 3 – Plan learning experience and instruction</a:t>
          </a:r>
        </a:p>
      </dgm:t>
    </dgm:pt>
    <dgm:pt modelId="{96F2C317-7299-4F62-A771-8979DDA7E640}" type="parTrans" cxnId="{C5271AE9-DB65-423B-9B13-65BC90C3A5C9}">
      <dgm:prSet/>
      <dgm:spPr/>
      <dgm:t>
        <a:bodyPr/>
        <a:lstStyle/>
        <a:p>
          <a:endParaRPr lang="en-US"/>
        </a:p>
      </dgm:t>
    </dgm:pt>
    <dgm:pt modelId="{ECDB2356-50F8-4AA8-8487-334D3CF86063}" type="sibTrans" cxnId="{C5271AE9-DB65-423B-9B13-65BC90C3A5C9}">
      <dgm:prSet/>
      <dgm:spPr/>
      <dgm:t>
        <a:bodyPr/>
        <a:lstStyle/>
        <a:p>
          <a:endParaRPr lang="en-US"/>
        </a:p>
      </dgm:t>
    </dgm:pt>
    <dgm:pt modelId="{C28A7853-258A-4E6F-938E-39FB5866CE8A}">
      <dgm:prSet phldrT="[Text]"/>
      <dgm:spPr/>
      <dgm:t>
        <a:bodyPr/>
        <a:lstStyle/>
        <a:p>
          <a:r>
            <a:rPr lang="en-US" dirty="0"/>
            <a:t>What teaching activities will lead as many students as possible towards learning?</a:t>
          </a:r>
        </a:p>
      </dgm:t>
    </dgm:pt>
    <dgm:pt modelId="{6ED74536-303B-4C8A-AC21-868C70A8F511}" type="parTrans" cxnId="{FF0CBE3D-A2B2-426C-81E2-713C380B7E3F}">
      <dgm:prSet/>
      <dgm:spPr/>
      <dgm:t>
        <a:bodyPr/>
        <a:lstStyle/>
        <a:p>
          <a:endParaRPr lang="en-US"/>
        </a:p>
      </dgm:t>
    </dgm:pt>
    <dgm:pt modelId="{15135C62-B563-4ABB-8010-C63D133AB1C2}" type="sibTrans" cxnId="{FF0CBE3D-A2B2-426C-81E2-713C380B7E3F}">
      <dgm:prSet/>
      <dgm:spPr/>
      <dgm:t>
        <a:bodyPr/>
        <a:lstStyle/>
        <a:p>
          <a:endParaRPr lang="en-US"/>
        </a:p>
      </dgm:t>
    </dgm:pt>
    <dgm:pt modelId="{312A939A-7E6A-471A-856E-89DA4555DFF0}" type="pres">
      <dgm:prSet presAssocID="{A89111AA-E44F-4A71-99FC-CD9DFB6F092F}" presName="Name0" presStyleCnt="0">
        <dgm:presLayoutVars>
          <dgm:chMax val="7"/>
          <dgm:dir/>
          <dgm:animLvl val="lvl"/>
          <dgm:resizeHandles val="exact"/>
        </dgm:presLayoutVars>
      </dgm:prSet>
      <dgm:spPr/>
    </dgm:pt>
    <dgm:pt modelId="{51DE7C73-1A49-48E0-9D03-9DED7F3B7C54}" type="pres">
      <dgm:prSet presAssocID="{EA267B5E-61AD-4AEC-968A-15931016AC65}" presName="circle1" presStyleLbl="node1" presStyleIdx="0" presStyleCnt="3"/>
      <dgm:spPr/>
    </dgm:pt>
    <dgm:pt modelId="{22AA3A5C-3DE8-4874-BDDB-CB80855BDE51}" type="pres">
      <dgm:prSet presAssocID="{EA267B5E-61AD-4AEC-968A-15931016AC65}" presName="space" presStyleCnt="0"/>
      <dgm:spPr/>
    </dgm:pt>
    <dgm:pt modelId="{1D338592-714E-4C7A-BB04-B2922FC9AB1F}" type="pres">
      <dgm:prSet presAssocID="{EA267B5E-61AD-4AEC-968A-15931016AC65}" presName="rect1" presStyleLbl="alignAcc1" presStyleIdx="0" presStyleCnt="3"/>
      <dgm:spPr/>
    </dgm:pt>
    <dgm:pt modelId="{7BFB89F6-A04F-4E60-9092-43CB7F14674A}" type="pres">
      <dgm:prSet presAssocID="{849DFBCD-CC0F-4FB0-B0A3-63DD47331509}" presName="vertSpace2" presStyleLbl="node1" presStyleIdx="0" presStyleCnt="3"/>
      <dgm:spPr/>
    </dgm:pt>
    <dgm:pt modelId="{92797685-B5D3-49B9-9C71-EC75DE0AD8EF}" type="pres">
      <dgm:prSet presAssocID="{849DFBCD-CC0F-4FB0-B0A3-63DD47331509}" presName="circle2" presStyleLbl="node1" presStyleIdx="1" presStyleCnt="3"/>
      <dgm:spPr/>
    </dgm:pt>
    <dgm:pt modelId="{AD5FC740-2E27-4565-9AFF-E537262CEED6}" type="pres">
      <dgm:prSet presAssocID="{849DFBCD-CC0F-4FB0-B0A3-63DD47331509}" presName="rect2" presStyleLbl="alignAcc1" presStyleIdx="1" presStyleCnt="3"/>
      <dgm:spPr/>
    </dgm:pt>
    <dgm:pt modelId="{A94ED8F4-E337-4542-A716-70BFDE591762}" type="pres">
      <dgm:prSet presAssocID="{47B8FDFB-F074-4E5B-9C60-61A3336A9039}" presName="vertSpace3" presStyleLbl="node1" presStyleIdx="1" presStyleCnt="3"/>
      <dgm:spPr/>
    </dgm:pt>
    <dgm:pt modelId="{1DCF2328-BA5E-4CBC-AD86-C7C24C64FCF7}" type="pres">
      <dgm:prSet presAssocID="{47B8FDFB-F074-4E5B-9C60-61A3336A9039}" presName="circle3" presStyleLbl="node1" presStyleIdx="2" presStyleCnt="3"/>
      <dgm:spPr/>
    </dgm:pt>
    <dgm:pt modelId="{E78B76F6-4CCF-4275-9C13-B79B1670BB20}" type="pres">
      <dgm:prSet presAssocID="{47B8FDFB-F074-4E5B-9C60-61A3336A9039}" presName="rect3" presStyleLbl="alignAcc1" presStyleIdx="2" presStyleCnt="3"/>
      <dgm:spPr/>
    </dgm:pt>
    <dgm:pt modelId="{2BA2DE51-04F5-4F60-AE6F-6E3A07E04CA8}" type="pres">
      <dgm:prSet presAssocID="{EA267B5E-61AD-4AEC-968A-15931016AC65}" presName="rect1ParTx" presStyleLbl="alignAcc1" presStyleIdx="2" presStyleCnt="3">
        <dgm:presLayoutVars>
          <dgm:chMax val="1"/>
          <dgm:bulletEnabled val="1"/>
        </dgm:presLayoutVars>
      </dgm:prSet>
      <dgm:spPr/>
    </dgm:pt>
    <dgm:pt modelId="{F0D4A784-3317-421E-AF4C-D0581AFECDA7}" type="pres">
      <dgm:prSet presAssocID="{EA267B5E-61AD-4AEC-968A-15931016AC65}" presName="rect1ChTx" presStyleLbl="alignAcc1" presStyleIdx="2" presStyleCnt="3">
        <dgm:presLayoutVars>
          <dgm:bulletEnabled val="1"/>
        </dgm:presLayoutVars>
      </dgm:prSet>
      <dgm:spPr/>
    </dgm:pt>
    <dgm:pt modelId="{30C77422-88B9-4191-8D61-00F752B34269}" type="pres">
      <dgm:prSet presAssocID="{849DFBCD-CC0F-4FB0-B0A3-63DD47331509}" presName="rect2ParTx" presStyleLbl="alignAcc1" presStyleIdx="2" presStyleCnt="3">
        <dgm:presLayoutVars>
          <dgm:chMax val="1"/>
          <dgm:bulletEnabled val="1"/>
        </dgm:presLayoutVars>
      </dgm:prSet>
      <dgm:spPr/>
    </dgm:pt>
    <dgm:pt modelId="{EC4F45AA-A3B2-4400-9C8C-42D8A92C7455}" type="pres">
      <dgm:prSet presAssocID="{849DFBCD-CC0F-4FB0-B0A3-63DD47331509}" presName="rect2ChTx" presStyleLbl="alignAcc1" presStyleIdx="2" presStyleCnt="3">
        <dgm:presLayoutVars>
          <dgm:bulletEnabled val="1"/>
        </dgm:presLayoutVars>
      </dgm:prSet>
      <dgm:spPr/>
    </dgm:pt>
    <dgm:pt modelId="{92286502-97C3-47A0-A2F6-F978693369A2}" type="pres">
      <dgm:prSet presAssocID="{47B8FDFB-F074-4E5B-9C60-61A3336A9039}" presName="rect3ParTx" presStyleLbl="alignAcc1" presStyleIdx="2" presStyleCnt="3">
        <dgm:presLayoutVars>
          <dgm:chMax val="1"/>
          <dgm:bulletEnabled val="1"/>
        </dgm:presLayoutVars>
      </dgm:prSet>
      <dgm:spPr/>
    </dgm:pt>
    <dgm:pt modelId="{E50FCD8C-83E1-406E-8B39-2EE058C6AB27}" type="pres">
      <dgm:prSet presAssocID="{47B8FDFB-F074-4E5B-9C60-61A3336A9039}" presName="rect3ChTx" presStyleLbl="alignAcc1" presStyleIdx="2" presStyleCnt="3">
        <dgm:presLayoutVars>
          <dgm:bulletEnabled val="1"/>
        </dgm:presLayoutVars>
      </dgm:prSet>
      <dgm:spPr/>
    </dgm:pt>
  </dgm:ptLst>
  <dgm:cxnLst>
    <dgm:cxn modelId="{52D4D319-2135-45AF-B94F-A329C5412FC7}" srcId="{849DFBCD-CC0F-4FB0-B0A3-63DD47331509}" destId="{9859C52D-4A4E-4A43-8B3A-FBA4F7F6FE0B}" srcOrd="0" destOrd="0" parTransId="{9F9F3A09-0947-43D6-8C15-1E192062377C}" sibTransId="{CE203E6B-C2CB-4E9E-8EA3-A66084072CD1}"/>
    <dgm:cxn modelId="{96C53C1C-5107-4D9F-A993-3085929F845C}" type="presOf" srcId="{47B8FDFB-F074-4E5B-9C60-61A3336A9039}" destId="{92286502-97C3-47A0-A2F6-F978693369A2}" srcOrd="1" destOrd="0" presId="urn:microsoft.com/office/officeart/2005/8/layout/target3"/>
    <dgm:cxn modelId="{52048E39-8BAC-4716-93A4-D301B78855CD}" type="presOf" srcId="{01AEF3F5-F829-405B-8F18-BBEB3A8BC003}" destId="{F0D4A784-3317-421E-AF4C-D0581AFECDA7}" srcOrd="0" destOrd="0" presId="urn:microsoft.com/office/officeart/2005/8/layout/target3"/>
    <dgm:cxn modelId="{FF0CBE3D-A2B2-426C-81E2-713C380B7E3F}" srcId="{47B8FDFB-F074-4E5B-9C60-61A3336A9039}" destId="{C28A7853-258A-4E6F-938E-39FB5866CE8A}" srcOrd="0" destOrd="0" parTransId="{6ED74536-303B-4C8A-AC21-868C70A8F511}" sibTransId="{15135C62-B563-4ABB-8010-C63D133AB1C2}"/>
    <dgm:cxn modelId="{136FD85F-AC81-411C-9155-EC40A28DCF44}" type="presOf" srcId="{EA267B5E-61AD-4AEC-968A-15931016AC65}" destId="{2BA2DE51-04F5-4F60-AE6F-6E3A07E04CA8}" srcOrd="1" destOrd="0" presId="urn:microsoft.com/office/officeart/2005/8/layout/target3"/>
    <dgm:cxn modelId="{FFB2A76B-C347-4789-B962-738A0374ED9A}" type="presOf" srcId="{C28A7853-258A-4E6F-938E-39FB5866CE8A}" destId="{E50FCD8C-83E1-406E-8B39-2EE058C6AB27}" srcOrd="0" destOrd="0" presId="urn:microsoft.com/office/officeart/2005/8/layout/target3"/>
    <dgm:cxn modelId="{8DC91A71-7D2A-44D4-8FC0-04641B1E42A0}" type="presOf" srcId="{47B8FDFB-F074-4E5B-9C60-61A3336A9039}" destId="{E78B76F6-4CCF-4275-9C13-B79B1670BB20}" srcOrd="0" destOrd="0" presId="urn:microsoft.com/office/officeart/2005/8/layout/target3"/>
    <dgm:cxn modelId="{BDBC7653-5F3B-4A85-A515-34DC7840AA03}" srcId="{A89111AA-E44F-4A71-99FC-CD9DFB6F092F}" destId="{EA267B5E-61AD-4AEC-968A-15931016AC65}" srcOrd="0" destOrd="0" parTransId="{29CDC33A-242C-4C6B-9015-54BCA29B79F8}" sibTransId="{DA9E2F1D-1310-4BC7-91E3-18C74EFF3593}"/>
    <dgm:cxn modelId="{DC9476A3-455B-4FD4-A689-587AF94D3F19}" type="presOf" srcId="{849DFBCD-CC0F-4FB0-B0A3-63DD47331509}" destId="{AD5FC740-2E27-4565-9AFF-E537262CEED6}" srcOrd="0" destOrd="0" presId="urn:microsoft.com/office/officeart/2005/8/layout/target3"/>
    <dgm:cxn modelId="{9D96EBAE-C356-40EE-8409-BFDE75E7435C}" type="presOf" srcId="{EA267B5E-61AD-4AEC-968A-15931016AC65}" destId="{1D338592-714E-4C7A-BB04-B2922FC9AB1F}" srcOrd="0" destOrd="0" presId="urn:microsoft.com/office/officeart/2005/8/layout/target3"/>
    <dgm:cxn modelId="{6410BCC6-9E39-4CBC-B400-E4D39C321D4C}" type="presOf" srcId="{A89111AA-E44F-4A71-99FC-CD9DFB6F092F}" destId="{312A939A-7E6A-471A-856E-89DA4555DFF0}" srcOrd="0" destOrd="0" presId="urn:microsoft.com/office/officeart/2005/8/layout/target3"/>
    <dgm:cxn modelId="{906780CA-4250-44FB-B73D-A6DFFDC808EB}" srcId="{A89111AA-E44F-4A71-99FC-CD9DFB6F092F}" destId="{849DFBCD-CC0F-4FB0-B0A3-63DD47331509}" srcOrd="1" destOrd="0" parTransId="{D9664E4D-4369-4BD9-8D76-F88DF40F9F1F}" sibTransId="{C051341C-49B2-4478-B25E-29F417A6ABFF}"/>
    <dgm:cxn modelId="{9C839BE0-2394-4967-9725-39FE1DFA71E6}" type="presOf" srcId="{849DFBCD-CC0F-4FB0-B0A3-63DD47331509}" destId="{30C77422-88B9-4191-8D61-00F752B34269}" srcOrd="1" destOrd="0" presId="urn:microsoft.com/office/officeart/2005/8/layout/target3"/>
    <dgm:cxn modelId="{C5271AE9-DB65-423B-9B13-65BC90C3A5C9}" srcId="{A89111AA-E44F-4A71-99FC-CD9DFB6F092F}" destId="{47B8FDFB-F074-4E5B-9C60-61A3336A9039}" srcOrd="2" destOrd="0" parTransId="{96F2C317-7299-4F62-A771-8979DDA7E640}" sibTransId="{ECDB2356-50F8-4AA8-8487-334D3CF86063}"/>
    <dgm:cxn modelId="{AAA2FFE9-C90E-49F7-8DBE-E6FFA3FD3B0B}" type="presOf" srcId="{9859C52D-4A4E-4A43-8B3A-FBA4F7F6FE0B}" destId="{EC4F45AA-A3B2-4400-9C8C-42D8A92C7455}" srcOrd="0" destOrd="0" presId="urn:microsoft.com/office/officeart/2005/8/layout/target3"/>
    <dgm:cxn modelId="{C361F5F0-C527-488B-A1F0-1DB46A720577}" srcId="{EA267B5E-61AD-4AEC-968A-15931016AC65}" destId="{01AEF3F5-F829-405B-8F18-BBEB3A8BC003}" srcOrd="0" destOrd="0" parTransId="{A4FB3EC6-3BB1-45E1-86A0-5F5BD704DF50}" sibTransId="{DBD17596-2088-47E8-B2A3-40DC6E95B552}"/>
    <dgm:cxn modelId="{EAD7A17C-ADCC-44DC-BE4F-4E9BBCFBC191}" type="presParOf" srcId="{312A939A-7E6A-471A-856E-89DA4555DFF0}" destId="{51DE7C73-1A49-48E0-9D03-9DED7F3B7C54}" srcOrd="0" destOrd="0" presId="urn:microsoft.com/office/officeart/2005/8/layout/target3"/>
    <dgm:cxn modelId="{3A641F46-30BA-4929-85AC-7B0BC3896B0E}" type="presParOf" srcId="{312A939A-7E6A-471A-856E-89DA4555DFF0}" destId="{22AA3A5C-3DE8-4874-BDDB-CB80855BDE51}" srcOrd="1" destOrd="0" presId="urn:microsoft.com/office/officeart/2005/8/layout/target3"/>
    <dgm:cxn modelId="{A0DEF5D9-755F-418D-AB14-D072F6190940}" type="presParOf" srcId="{312A939A-7E6A-471A-856E-89DA4555DFF0}" destId="{1D338592-714E-4C7A-BB04-B2922FC9AB1F}" srcOrd="2" destOrd="0" presId="urn:microsoft.com/office/officeart/2005/8/layout/target3"/>
    <dgm:cxn modelId="{4ED83476-87FB-4608-A963-60BD7E7E50AF}" type="presParOf" srcId="{312A939A-7E6A-471A-856E-89DA4555DFF0}" destId="{7BFB89F6-A04F-4E60-9092-43CB7F14674A}" srcOrd="3" destOrd="0" presId="urn:microsoft.com/office/officeart/2005/8/layout/target3"/>
    <dgm:cxn modelId="{87BAF284-DA16-48B5-A12B-A94B668239D2}" type="presParOf" srcId="{312A939A-7E6A-471A-856E-89DA4555DFF0}" destId="{92797685-B5D3-49B9-9C71-EC75DE0AD8EF}" srcOrd="4" destOrd="0" presId="urn:microsoft.com/office/officeart/2005/8/layout/target3"/>
    <dgm:cxn modelId="{978A2331-F051-41A2-8187-3F57AAD396C7}" type="presParOf" srcId="{312A939A-7E6A-471A-856E-89DA4555DFF0}" destId="{AD5FC740-2E27-4565-9AFF-E537262CEED6}" srcOrd="5" destOrd="0" presId="urn:microsoft.com/office/officeart/2005/8/layout/target3"/>
    <dgm:cxn modelId="{29C7BF22-98CB-407D-AA49-A9B03EA76137}" type="presParOf" srcId="{312A939A-7E6A-471A-856E-89DA4555DFF0}" destId="{A94ED8F4-E337-4542-A716-70BFDE591762}" srcOrd="6" destOrd="0" presId="urn:microsoft.com/office/officeart/2005/8/layout/target3"/>
    <dgm:cxn modelId="{12DA315E-BFF9-4E43-8668-553C4AE1A86D}" type="presParOf" srcId="{312A939A-7E6A-471A-856E-89DA4555DFF0}" destId="{1DCF2328-BA5E-4CBC-AD86-C7C24C64FCF7}" srcOrd="7" destOrd="0" presId="urn:microsoft.com/office/officeart/2005/8/layout/target3"/>
    <dgm:cxn modelId="{3F0F5BE6-E2D3-4A32-8514-7B86684C2A6C}" type="presParOf" srcId="{312A939A-7E6A-471A-856E-89DA4555DFF0}" destId="{E78B76F6-4CCF-4275-9C13-B79B1670BB20}" srcOrd="8" destOrd="0" presId="urn:microsoft.com/office/officeart/2005/8/layout/target3"/>
    <dgm:cxn modelId="{41839170-125D-441E-8127-8C339457D6FC}" type="presParOf" srcId="{312A939A-7E6A-471A-856E-89DA4555DFF0}" destId="{2BA2DE51-04F5-4F60-AE6F-6E3A07E04CA8}" srcOrd="9" destOrd="0" presId="urn:microsoft.com/office/officeart/2005/8/layout/target3"/>
    <dgm:cxn modelId="{AD334F6C-ED6E-462D-89CA-CD64F3E385AC}" type="presParOf" srcId="{312A939A-7E6A-471A-856E-89DA4555DFF0}" destId="{F0D4A784-3317-421E-AF4C-D0581AFECDA7}" srcOrd="10" destOrd="0" presId="urn:microsoft.com/office/officeart/2005/8/layout/target3"/>
    <dgm:cxn modelId="{B4A266D2-6026-4865-AF64-F47659310F39}" type="presParOf" srcId="{312A939A-7E6A-471A-856E-89DA4555DFF0}" destId="{30C77422-88B9-4191-8D61-00F752B34269}" srcOrd="11" destOrd="0" presId="urn:microsoft.com/office/officeart/2005/8/layout/target3"/>
    <dgm:cxn modelId="{09AFBFE4-5828-483B-8588-D88C781200DB}" type="presParOf" srcId="{312A939A-7E6A-471A-856E-89DA4555DFF0}" destId="{EC4F45AA-A3B2-4400-9C8C-42D8A92C7455}" srcOrd="12" destOrd="0" presId="urn:microsoft.com/office/officeart/2005/8/layout/target3"/>
    <dgm:cxn modelId="{E258324B-CAE4-4948-847F-75F249B1FC63}" type="presParOf" srcId="{312A939A-7E6A-471A-856E-89DA4555DFF0}" destId="{92286502-97C3-47A0-A2F6-F978693369A2}" srcOrd="13" destOrd="0" presId="urn:microsoft.com/office/officeart/2005/8/layout/target3"/>
    <dgm:cxn modelId="{EAF2C0DA-1DEC-4012-AC31-D77F202EC21F}" type="presParOf" srcId="{312A939A-7E6A-471A-856E-89DA4555DFF0}" destId="{E50FCD8C-83E1-406E-8B39-2EE058C6AB27}"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899E2C-3414-40E2-A0FE-8686F1F9CD8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374B4E8-FCB8-4846-9B66-F49B16CF21EF}">
      <dgm:prSet phldrT="[Text]"/>
      <dgm:spPr/>
      <dgm:t>
        <a:bodyPr/>
        <a:lstStyle/>
        <a:p>
          <a:r>
            <a:rPr lang="en-GB" dirty="0"/>
            <a:t>The aim of the course is to help students develop “the language and associated practices that people need in order to undertake study or work in English medium higher education” (Gillett, 2015, para. 1). </a:t>
          </a:r>
          <a:endParaRPr lang="en-US" dirty="0"/>
        </a:p>
      </dgm:t>
    </dgm:pt>
    <dgm:pt modelId="{532A6E0F-1CBB-423D-BA01-D955EA0AF455}" type="parTrans" cxnId="{7EFEB8C5-EAF0-40BE-A520-740649A89F25}">
      <dgm:prSet/>
      <dgm:spPr/>
      <dgm:t>
        <a:bodyPr/>
        <a:lstStyle/>
        <a:p>
          <a:endParaRPr lang="en-US"/>
        </a:p>
      </dgm:t>
    </dgm:pt>
    <dgm:pt modelId="{6E2065E8-9663-479A-A292-6D5D4BB1AC82}" type="sibTrans" cxnId="{7EFEB8C5-EAF0-40BE-A520-740649A89F25}">
      <dgm:prSet/>
      <dgm:spPr/>
      <dgm:t>
        <a:bodyPr/>
        <a:lstStyle/>
        <a:p>
          <a:endParaRPr lang="en-US"/>
        </a:p>
      </dgm:t>
    </dgm:pt>
    <dgm:pt modelId="{3E2B9207-BB43-4E72-B2C3-1DD33AFD1B66}" type="pres">
      <dgm:prSet presAssocID="{55899E2C-3414-40E2-A0FE-8686F1F9CD82}" presName="diagram" presStyleCnt="0">
        <dgm:presLayoutVars>
          <dgm:dir/>
          <dgm:resizeHandles val="exact"/>
        </dgm:presLayoutVars>
      </dgm:prSet>
      <dgm:spPr/>
    </dgm:pt>
    <dgm:pt modelId="{66596BEE-187E-432B-8E97-DBBF46ED713E}" type="pres">
      <dgm:prSet presAssocID="{8374B4E8-FCB8-4846-9B66-F49B16CF21EF}" presName="node" presStyleLbl="node1" presStyleIdx="0" presStyleCnt="1" custLinFactNeighborX="-2052">
        <dgm:presLayoutVars>
          <dgm:bulletEnabled val="1"/>
        </dgm:presLayoutVars>
      </dgm:prSet>
      <dgm:spPr/>
    </dgm:pt>
  </dgm:ptLst>
  <dgm:cxnLst>
    <dgm:cxn modelId="{A3BC9067-0E2C-4A10-9A6D-F3AF7A2B71F8}" type="presOf" srcId="{55899E2C-3414-40E2-A0FE-8686F1F9CD82}" destId="{3E2B9207-BB43-4E72-B2C3-1DD33AFD1B66}" srcOrd="0" destOrd="0" presId="urn:microsoft.com/office/officeart/2005/8/layout/default"/>
    <dgm:cxn modelId="{ABD5FB6F-59B2-4A50-8408-8C16597EAAAD}" type="presOf" srcId="{8374B4E8-FCB8-4846-9B66-F49B16CF21EF}" destId="{66596BEE-187E-432B-8E97-DBBF46ED713E}" srcOrd="0" destOrd="0" presId="urn:microsoft.com/office/officeart/2005/8/layout/default"/>
    <dgm:cxn modelId="{7EFEB8C5-EAF0-40BE-A520-740649A89F25}" srcId="{55899E2C-3414-40E2-A0FE-8686F1F9CD82}" destId="{8374B4E8-FCB8-4846-9B66-F49B16CF21EF}" srcOrd="0" destOrd="0" parTransId="{532A6E0F-1CBB-423D-BA01-D955EA0AF455}" sibTransId="{6E2065E8-9663-479A-A292-6D5D4BB1AC82}"/>
    <dgm:cxn modelId="{30474878-E29E-4FEB-A8C0-7DC4448A8148}" type="presParOf" srcId="{3E2B9207-BB43-4E72-B2C3-1DD33AFD1B66}" destId="{66596BEE-187E-432B-8E97-DBBF46ED713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A22615-70A2-4BB3-8E68-68DEE6EE16AA}"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5278AB73-F8A2-4FC3-A0A0-D3F7EE2404DE}">
      <dgm:prSet phldrT="[Text]" custT="1"/>
      <dgm:spPr/>
      <dgm:t>
        <a:bodyPr/>
        <a:lstStyle/>
        <a:p>
          <a:r>
            <a:rPr lang="en-GB" sz="2000" b="1" dirty="0"/>
            <a:t>Academic discourse</a:t>
          </a:r>
          <a:endParaRPr lang="en-US" sz="2000" dirty="0"/>
        </a:p>
      </dgm:t>
    </dgm:pt>
    <dgm:pt modelId="{EF078576-D1E1-43CB-98CC-B86EAB209362}" type="parTrans" cxnId="{D71B83EF-B308-4B55-9A79-62B2E41249E1}">
      <dgm:prSet/>
      <dgm:spPr/>
      <dgm:t>
        <a:bodyPr/>
        <a:lstStyle/>
        <a:p>
          <a:endParaRPr lang="en-US"/>
        </a:p>
      </dgm:t>
    </dgm:pt>
    <dgm:pt modelId="{63A217ED-201C-4E0C-8149-188FB1A7EFF2}" type="sibTrans" cxnId="{D71B83EF-B308-4B55-9A79-62B2E41249E1}">
      <dgm:prSet/>
      <dgm:spPr/>
      <dgm:t>
        <a:bodyPr/>
        <a:lstStyle/>
        <a:p>
          <a:endParaRPr lang="en-US"/>
        </a:p>
      </dgm:t>
    </dgm:pt>
    <dgm:pt modelId="{9C46E6E2-CBA9-49F5-8FF7-00031E7A8779}">
      <dgm:prSet custT="1"/>
      <dgm:spPr/>
      <dgm:t>
        <a:bodyPr/>
        <a:lstStyle/>
        <a:p>
          <a:r>
            <a:rPr lang="en-GB" sz="2000" b="1" dirty="0"/>
            <a:t>Academic language</a:t>
          </a:r>
          <a:endParaRPr lang="en-GB" sz="2000" dirty="0"/>
        </a:p>
      </dgm:t>
    </dgm:pt>
    <dgm:pt modelId="{F8DAFB87-45F9-472E-BBFD-D7301C730645}" type="parTrans" cxnId="{CDC1E8E9-A5CF-49FD-9550-CD2CF9E54D59}">
      <dgm:prSet/>
      <dgm:spPr/>
      <dgm:t>
        <a:bodyPr/>
        <a:lstStyle/>
        <a:p>
          <a:endParaRPr lang="en-US"/>
        </a:p>
      </dgm:t>
    </dgm:pt>
    <dgm:pt modelId="{734F17C9-868B-4193-9ADA-0BE8A0B66018}" type="sibTrans" cxnId="{CDC1E8E9-A5CF-49FD-9550-CD2CF9E54D59}">
      <dgm:prSet/>
      <dgm:spPr/>
      <dgm:t>
        <a:bodyPr/>
        <a:lstStyle/>
        <a:p>
          <a:endParaRPr lang="en-US"/>
        </a:p>
      </dgm:t>
    </dgm:pt>
    <dgm:pt modelId="{A5014589-FF64-4F72-9F04-C1168A7CDFCA}">
      <dgm:prSet custT="1"/>
      <dgm:spPr/>
      <dgm:t>
        <a:bodyPr/>
        <a:lstStyle/>
        <a:p>
          <a:r>
            <a:rPr lang="en-GB" sz="2000" b="1" dirty="0"/>
            <a:t>Knowledge building</a:t>
          </a:r>
          <a:endParaRPr lang="en-GB" sz="2000" dirty="0"/>
        </a:p>
      </dgm:t>
    </dgm:pt>
    <dgm:pt modelId="{EE19B511-AFFC-4F78-ADDF-C91142428EA0}" type="parTrans" cxnId="{24E9A62F-1686-4F6A-97D0-2F3C829E2024}">
      <dgm:prSet/>
      <dgm:spPr/>
      <dgm:t>
        <a:bodyPr/>
        <a:lstStyle/>
        <a:p>
          <a:endParaRPr lang="en-US"/>
        </a:p>
      </dgm:t>
    </dgm:pt>
    <dgm:pt modelId="{A79239A6-FA1E-4532-9A0C-0A2802C1544A}" type="sibTrans" cxnId="{24E9A62F-1686-4F6A-97D0-2F3C829E2024}">
      <dgm:prSet/>
      <dgm:spPr/>
      <dgm:t>
        <a:bodyPr/>
        <a:lstStyle/>
        <a:p>
          <a:endParaRPr lang="en-US"/>
        </a:p>
      </dgm:t>
    </dgm:pt>
    <dgm:pt modelId="{A70D115D-CCE2-47B5-A90F-AFA623B23ADF}">
      <dgm:prSet custT="1"/>
      <dgm:spPr/>
      <dgm:t>
        <a:bodyPr/>
        <a:lstStyle/>
        <a:p>
          <a:r>
            <a:rPr lang="en-GB" sz="2000" b="1" dirty="0"/>
            <a:t>Associated practices</a:t>
          </a:r>
          <a:endParaRPr lang="en-GB" sz="2000" dirty="0"/>
        </a:p>
      </dgm:t>
    </dgm:pt>
    <dgm:pt modelId="{6C64B427-EBFF-469E-8909-5DF39F0100E3}" type="parTrans" cxnId="{58F2D66F-C28C-4770-9B2F-E62B87C7321F}">
      <dgm:prSet/>
      <dgm:spPr/>
      <dgm:t>
        <a:bodyPr/>
        <a:lstStyle/>
        <a:p>
          <a:endParaRPr lang="en-US"/>
        </a:p>
      </dgm:t>
    </dgm:pt>
    <dgm:pt modelId="{53A5FE02-B5F0-45FF-9172-1CA5C1C55148}" type="sibTrans" cxnId="{58F2D66F-C28C-4770-9B2F-E62B87C7321F}">
      <dgm:prSet/>
      <dgm:spPr/>
      <dgm:t>
        <a:bodyPr/>
        <a:lstStyle/>
        <a:p>
          <a:endParaRPr lang="en-US"/>
        </a:p>
      </dgm:t>
    </dgm:pt>
    <dgm:pt modelId="{DE791365-24B6-4191-8627-04332627748D}">
      <dgm:prSet custT="1">
        <dgm:style>
          <a:lnRef idx="3">
            <a:schemeClr val="lt1"/>
          </a:lnRef>
          <a:fillRef idx="1">
            <a:schemeClr val="accent6"/>
          </a:fillRef>
          <a:effectRef idx="1">
            <a:schemeClr val="accent6"/>
          </a:effectRef>
          <a:fontRef idx="minor">
            <a:schemeClr val="lt1"/>
          </a:fontRef>
        </dgm:style>
      </dgm:prSet>
      <dgm:spPr/>
      <dgm:t>
        <a:bodyPr/>
        <a:lstStyle/>
        <a:p>
          <a:r>
            <a:rPr lang="en-GB" sz="2000" b="1" dirty="0"/>
            <a:t>Collaboration</a:t>
          </a:r>
          <a:endParaRPr lang="en-GB" sz="2000" dirty="0"/>
        </a:p>
      </dgm:t>
    </dgm:pt>
    <dgm:pt modelId="{C1CC0967-7BE6-4E09-AD19-0E051054BD7C}" type="parTrans" cxnId="{18D8B4B6-235C-4FA3-9ED0-43DDC4AC29DF}">
      <dgm:prSet/>
      <dgm:spPr/>
      <dgm:t>
        <a:bodyPr/>
        <a:lstStyle/>
        <a:p>
          <a:endParaRPr lang="en-US"/>
        </a:p>
      </dgm:t>
    </dgm:pt>
    <dgm:pt modelId="{784A75BF-1593-4B2F-9A93-91176CE01268}" type="sibTrans" cxnId="{18D8B4B6-235C-4FA3-9ED0-43DDC4AC29DF}">
      <dgm:prSet/>
      <dgm:spPr/>
      <dgm:t>
        <a:bodyPr/>
        <a:lstStyle/>
        <a:p>
          <a:endParaRPr lang="en-US"/>
        </a:p>
      </dgm:t>
    </dgm:pt>
    <dgm:pt modelId="{C7266A17-5089-47BD-889C-6D512BBF0264}">
      <dgm:prSet phldrT="[Text]" custT="1"/>
      <dgm:spPr/>
      <dgm:t>
        <a:bodyPr/>
        <a:lstStyle/>
        <a:p>
          <a:r>
            <a:rPr lang="en-GB" sz="2000" dirty="0"/>
            <a:t>argumentation, referencing, genre</a:t>
          </a:r>
          <a:endParaRPr lang="en-US" sz="2000" dirty="0"/>
        </a:p>
      </dgm:t>
    </dgm:pt>
    <dgm:pt modelId="{D5A68397-73F6-4502-8DAC-E188A4B24503}" type="parTrans" cxnId="{3AD2BD5A-7F4D-4E26-95BB-99A77495C2CB}">
      <dgm:prSet/>
      <dgm:spPr/>
      <dgm:t>
        <a:bodyPr/>
        <a:lstStyle/>
        <a:p>
          <a:endParaRPr lang="en-US"/>
        </a:p>
      </dgm:t>
    </dgm:pt>
    <dgm:pt modelId="{440803F0-E454-4D94-A53C-B067E403EF9F}" type="sibTrans" cxnId="{3AD2BD5A-7F4D-4E26-95BB-99A77495C2CB}">
      <dgm:prSet/>
      <dgm:spPr/>
      <dgm:t>
        <a:bodyPr/>
        <a:lstStyle/>
        <a:p>
          <a:endParaRPr lang="en-US"/>
        </a:p>
      </dgm:t>
    </dgm:pt>
    <dgm:pt modelId="{11CF026F-5E4F-4911-BD29-ABF5A4CF05C6}">
      <dgm:prSet custT="1"/>
      <dgm:spPr/>
      <dgm:t>
        <a:bodyPr/>
        <a:lstStyle/>
        <a:p>
          <a:r>
            <a:rPr lang="en-GB" sz="2000" dirty="0"/>
            <a:t>tone, discourse markers, cohesion</a:t>
          </a:r>
        </a:p>
      </dgm:t>
    </dgm:pt>
    <dgm:pt modelId="{CF6A1D68-1F57-4358-A6BE-E8441CB08E9F}" type="parTrans" cxnId="{C99BE82C-46A3-48AD-ACB2-AB9153817C7D}">
      <dgm:prSet/>
      <dgm:spPr/>
      <dgm:t>
        <a:bodyPr/>
        <a:lstStyle/>
        <a:p>
          <a:endParaRPr lang="en-US"/>
        </a:p>
      </dgm:t>
    </dgm:pt>
    <dgm:pt modelId="{A1628139-13E7-4259-A545-DA3D91DF625D}" type="sibTrans" cxnId="{C99BE82C-46A3-48AD-ACB2-AB9153817C7D}">
      <dgm:prSet/>
      <dgm:spPr/>
      <dgm:t>
        <a:bodyPr/>
        <a:lstStyle/>
        <a:p>
          <a:endParaRPr lang="en-US"/>
        </a:p>
      </dgm:t>
    </dgm:pt>
    <dgm:pt modelId="{94F3EDE4-A50D-4235-ACF9-13A49E0E3748}">
      <dgm:prSet custT="1"/>
      <dgm:spPr/>
      <dgm:t>
        <a:bodyPr/>
        <a:lstStyle/>
        <a:p>
          <a:r>
            <a:rPr lang="en-GB" sz="2000" dirty="0"/>
            <a:t>reading &amp; research strategies, critical thinking</a:t>
          </a:r>
        </a:p>
      </dgm:t>
    </dgm:pt>
    <dgm:pt modelId="{830B49D7-2238-4675-A2DA-5C027B6D99AF}" type="parTrans" cxnId="{0CF6124B-00A8-4B40-B174-0120311C1DCB}">
      <dgm:prSet/>
      <dgm:spPr/>
      <dgm:t>
        <a:bodyPr/>
        <a:lstStyle/>
        <a:p>
          <a:endParaRPr lang="en-US"/>
        </a:p>
      </dgm:t>
    </dgm:pt>
    <dgm:pt modelId="{FEA2C0DF-59F5-4B8F-A5C6-57DF4AC7E0CA}" type="sibTrans" cxnId="{0CF6124B-00A8-4B40-B174-0120311C1DCB}">
      <dgm:prSet/>
      <dgm:spPr/>
      <dgm:t>
        <a:bodyPr/>
        <a:lstStyle/>
        <a:p>
          <a:endParaRPr lang="en-US"/>
        </a:p>
      </dgm:t>
    </dgm:pt>
    <dgm:pt modelId="{C385F630-8B39-49F9-ACAF-BD89ACBC5900}">
      <dgm:prSet custT="1"/>
      <dgm:spPr/>
      <dgm:t>
        <a:bodyPr/>
        <a:lstStyle/>
        <a:p>
          <a:r>
            <a:rPr lang="en-GB" sz="2000" dirty="0"/>
            <a:t>goal-setting, self-reflection, time management</a:t>
          </a:r>
        </a:p>
      </dgm:t>
    </dgm:pt>
    <dgm:pt modelId="{507F630B-D045-4093-ABD5-A98BBF33D0FB}" type="parTrans" cxnId="{D4C656C8-6068-466A-BAAE-CCFBE470E9BD}">
      <dgm:prSet/>
      <dgm:spPr/>
      <dgm:t>
        <a:bodyPr/>
        <a:lstStyle/>
        <a:p>
          <a:endParaRPr lang="en-US"/>
        </a:p>
      </dgm:t>
    </dgm:pt>
    <dgm:pt modelId="{95E3F5AF-9003-4328-B5F7-536056CC5125}" type="sibTrans" cxnId="{D4C656C8-6068-466A-BAAE-CCFBE470E9BD}">
      <dgm:prSet/>
      <dgm:spPr/>
      <dgm:t>
        <a:bodyPr/>
        <a:lstStyle/>
        <a:p>
          <a:endParaRPr lang="en-US"/>
        </a:p>
      </dgm:t>
    </dgm:pt>
    <dgm:pt modelId="{5DA7F139-BB04-4A8F-9AF7-62DBF901FF2B}">
      <dgm:prSet custT="1">
        <dgm:style>
          <a:lnRef idx="1">
            <a:schemeClr val="accent6"/>
          </a:lnRef>
          <a:fillRef idx="2">
            <a:schemeClr val="accent6"/>
          </a:fillRef>
          <a:effectRef idx="1">
            <a:schemeClr val="accent6"/>
          </a:effectRef>
          <a:fontRef idx="minor">
            <a:schemeClr val="dk1"/>
          </a:fontRef>
        </dgm:style>
      </dgm:prSet>
      <dgm:spPr/>
      <dgm:t>
        <a:bodyPr/>
        <a:lstStyle/>
        <a:p>
          <a:r>
            <a:rPr lang="en-GB" sz="2000" dirty="0"/>
            <a:t>group work, peer review, e-tools</a:t>
          </a:r>
        </a:p>
      </dgm:t>
    </dgm:pt>
    <dgm:pt modelId="{3B2DD6F4-8928-4273-839A-580BD7A0357F}" type="parTrans" cxnId="{373403CB-A094-4B75-927F-8373B981272B}">
      <dgm:prSet/>
      <dgm:spPr/>
      <dgm:t>
        <a:bodyPr/>
        <a:lstStyle/>
        <a:p>
          <a:endParaRPr lang="en-US"/>
        </a:p>
      </dgm:t>
    </dgm:pt>
    <dgm:pt modelId="{2EC8E579-8F59-481F-951A-F11C2BF4BD3E}" type="sibTrans" cxnId="{373403CB-A094-4B75-927F-8373B981272B}">
      <dgm:prSet/>
      <dgm:spPr/>
      <dgm:t>
        <a:bodyPr/>
        <a:lstStyle/>
        <a:p>
          <a:endParaRPr lang="en-US"/>
        </a:p>
      </dgm:t>
    </dgm:pt>
    <dgm:pt modelId="{C98A6F88-F845-4EE1-89B8-0FE175B609C1}" type="pres">
      <dgm:prSet presAssocID="{AAA22615-70A2-4BB3-8E68-68DEE6EE16AA}" presName="Name0" presStyleCnt="0">
        <dgm:presLayoutVars>
          <dgm:dir/>
          <dgm:animLvl val="lvl"/>
          <dgm:resizeHandles val="exact"/>
        </dgm:presLayoutVars>
      </dgm:prSet>
      <dgm:spPr/>
    </dgm:pt>
    <dgm:pt modelId="{019541DE-9DF3-43E0-A4EF-ECEA48D06FB5}" type="pres">
      <dgm:prSet presAssocID="{5278AB73-F8A2-4FC3-A0A0-D3F7EE2404DE}" presName="linNode" presStyleCnt="0"/>
      <dgm:spPr/>
    </dgm:pt>
    <dgm:pt modelId="{F83BB420-57DE-4752-A7B7-310D3185FCEB}" type="pres">
      <dgm:prSet presAssocID="{5278AB73-F8A2-4FC3-A0A0-D3F7EE2404DE}" presName="parentText" presStyleLbl="node1" presStyleIdx="0" presStyleCnt="5">
        <dgm:presLayoutVars>
          <dgm:chMax val="1"/>
          <dgm:bulletEnabled val="1"/>
        </dgm:presLayoutVars>
      </dgm:prSet>
      <dgm:spPr/>
    </dgm:pt>
    <dgm:pt modelId="{B53B33E1-08BF-4108-92BB-F0109ABB8999}" type="pres">
      <dgm:prSet presAssocID="{5278AB73-F8A2-4FC3-A0A0-D3F7EE2404DE}" presName="descendantText" presStyleLbl="alignAccFollowNode1" presStyleIdx="0" presStyleCnt="5">
        <dgm:presLayoutVars>
          <dgm:bulletEnabled val="1"/>
        </dgm:presLayoutVars>
      </dgm:prSet>
      <dgm:spPr/>
    </dgm:pt>
    <dgm:pt modelId="{C5E246D0-530E-46C8-B27D-A7DAECF6BE5B}" type="pres">
      <dgm:prSet presAssocID="{63A217ED-201C-4E0C-8149-188FB1A7EFF2}" presName="sp" presStyleCnt="0"/>
      <dgm:spPr/>
    </dgm:pt>
    <dgm:pt modelId="{CEA5724B-E801-4048-BF7C-9813F18C372F}" type="pres">
      <dgm:prSet presAssocID="{9C46E6E2-CBA9-49F5-8FF7-00031E7A8779}" presName="linNode" presStyleCnt="0"/>
      <dgm:spPr/>
    </dgm:pt>
    <dgm:pt modelId="{B9F8600F-8545-4F14-BF3C-55B9EF7ED0D6}" type="pres">
      <dgm:prSet presAssocID="{9C46E6E2-CBA9-49F5-8FF7-00031E7A8779}" presName="parentText" presStyleLbl="node1" presStyleIdx="1" presStyleCnt="5">
        <dgm:presLayoutVars>
          <dgm:chMax val="1"/>
          <dgm:bulletEnabled val="1"/>
        </dgm:presLayoutVars>
      </dgm:prSet>
      <dgm:spPr/>
    </dgm:pt>
    <dgm:pt modelId="{98D0CA2B-70B1-4ACA-A24A-6416ECB97882}" type="pres">
      <dgm:prSet presAssocID="{9C46E6E2-CBA9-49F5-8FF7-00031E7A8779}" presName="descendantText" presStyleLbl="alignAccFollowNode1" presStyleIdx="1" presStyleCnt="5">
        <dgm:presLayoutVars>
          <dgm:bulletEnabled val="1"/>
        </dgm:presLayoutVars>
      </dgm:prSet>
      <dgm:spPr/>
    </dgm:pt>
    <dgm:pt modelId="{1A92AFF8-12E6-41EE-AAAB-5AEB1344DD44}" type="pres">
      <dgm:prSet presAssocID="{734F17C9-868B-4193-9ADA-0BE8A0B66018}" presName="sp" presStyleCnt="0"/>
      <dgm:spPr/>
    </dgm:pt>
    <dgm:pt modelId="{C6964D33-27F7-4273-9FB0-02D72C6376AA}" type="pres">
      <dgm:prSet presAssocID="{A5014589-FF64-4F72-9F04-C1168A7CDFCA}" presName="linNode" presStyleCnt="0"/>
      <dgm:spPr/>
    </dgm:pt>
    <dgm:pt modelId="{5E3E8BE5-AA21-4CDF-BE1D-F27A757F0945}" type="pres">
      <dgm:prSet presAssocID="{A5014589-FF64-4F72-9F04-C1168A7CDFCA}" presName="parentText" presStyleLbl="node1" presStyleIdx="2" presStyleCnt="5">
        <dgm:presLayoutVars>
          <dgm:chMax val="1"/>
          <dgm:bulletEnabled val="1"/>
        </dgm:presLayoutVars>
      </dgm:prSet>
      <dgm:spPr/>
    </dgm:pt>
    <dgm:pt modelId="{5312C3FA-89CA-40E4-ADE2-920FDFE4EA34}" type="pres">
      <dgm:prSet presAssocID="{A5014589-FF64-4F72-9F04-C1168A7CDFCA}" presName="descendantText" presStyleLbl="alignAccFollowNode1" presStyleIdx="2" presStyleCnt="5">
        <dgm:presLayoutVars>
          <dgm:bulletEnabled val="1"/>
        </dgm:presLayoutVars>
      </dgm:prSet>
      <dgm:spPr/>
    </dgm:pt>
    <dgm:pt modelId="{87688645-D4F8-4B27-B349-4DBA652877D9}" type="pres">
      <dgm:prSet presAssocID="{A79239A6-FA1E-4532-9A0C-0A2802C1544A}" presName="sp" presStyleCnt="0"/>
      <dgm:spPr/>
    </dgm:pt>
    <dgm:pt modelId="{74C11540-FA73-431F-AAF5-09B7F8528C14}" type="pres">
      <dgm:prSet presAssocID="{A70D115D-CCE2-47B5-A90F-AFA623B23ADF}" presName="linNode" presStyleCnt="0"/>
      <dgm:spPr/>
    </dgm:pt>
    <dgm:pt modelId="{A050E8CE-70F0-49B7-BB29-AE9DFD0C4554}" type="pres">
      <dgm:prSet presAssocID="{A70D115D-CCE2-47B5-A90F-AFA623B23ADF}" presName="parentText" presStyleLbl="node1" presStyleIdx="3" presStyleCnt="5">
        <dgm:presLayoutVars>
          <dgm:chMax val="1"/>
          <dgm:bulletEnabled val="1"/>
        </dgm:presLayoutVars>
      </dgm:prSet>
      <dgm:spPr/>
    </dgm:pt>
    <dgm:pt modelId="{8A110177-C577-44A0-98DA-93E791A301A7}" type="pres">
      <dgm:prSet presAssocID="{A70D115D-CCE2-47B5-A90F-AFA623B23ADF}" presName="descendantText" presStyleLbl="alignAccFollowNode1" presStyleIdx="3" presStyleCnt="5">
        <dgm:presLayoutVars>
          <dgm:bulletEnabled val="1"/>
        </dgm:presLayoutVars>
      </dgm:prSet>
      <dgm:spPr/>
    </dgm:pt>
    <dgm:pt modelId="{063E65A1-7353-44EF-A447-30730E052872}" type="pres">
      <dgm:prSet presAssocID="{53A5FE02-B5F0-45FF-9172-1CA5C1C55148}" presName="sp" presStyleCnt="0"/>
      <dgm:spPr/>
    </dgm:pt>
    <dgm:pt modelId="{17991577-9CA5-4DC6-A892-D26844D9876E}" type="pres">
      <dgm:prSet presAssocID="{DE791365-24B6-4191-8627-04332627748D}" presName="linNode" presStyleCnt="0"/>
      <dgm:spPr/>
    </dgm:pt>
    <dgm:pt modelId="{6BE2DB55-C6D8-4787-A872-6308F71F17EB}" type="pres">
      <dgm:prSet presAssocID="{DE791365-24B6-4191-8627-04332627748D}" presName="parentText" presStyleLbl="node1" presStyleIdx="4" presStyleCnt="5">
        <dgm:presLayoutVars>
          <dgm:chMax val="1"/>
          <dgm:bulletEnabled val="1"/>
        </dgm:presLayoutVars>
      </dgm:prSet>
      <dgm:spPr/>
    </dgm:pt>
    <dgm:pt modelId="{97DCC4B9-5B33-4FF5-B3BC-71EFC083B617}" type="pres">
      <dgm:prSet presAssocID="{DE791365-24B6-4191-8627-04332627748D}" presName="descendantText" presStyleLbl="alignAccFollowNode1" presStyleIdx="4" presStyleCnt="5">
        <dgm:presLayoutVars>
          <dgm:bulletEnabled val="1"/>
        </dgm:presLayoutVars>
      </dgm:prSet>
      <dgm:spPr/>
    </dgm:pt>
  </dgm:ptLst>
  <dgm:cxnLst>
    <dgm:cxn modelId="{F9BD4602-F95D-416C-AC3E-B4FB6455A589}" type="presOf" srcId="{A70D115D-CCE2-47B5-A90F-AFA623B23ADF}" destId="{A050E8CE-70F0-49B7-BB29-AE9DFD0C4554}" srcOrd="0" destOrd="0" presId="urn:microsoft.com/office/officeart/2005/8/layout/vList5"/>
    <dgm:cxn modelId="{E0E0A224-1A78-4A75-A6A2-2A0DD235B55C}" type="presOf" srcId="{AAA22615-70A2-4BB3-8E68-68DEE6EE16AA}" destId="{C98A6F88-F845-4EE1-89B8-0FE175B609C1}" srcOrd="0" destOrd="0" presId="urn:microsoft.com/office/officeart/2005/8/layout/vList5"/>
    <dgm:cxn modelId="{C99BE82C-46A3-48AD-ACB2-AB9153817C7D}" srcId="{9C46E6E2-CBA9-49F5-8FF7-00031E7A8779}" destId="{11CF026F-5E4F-4911-BD29-ABF5A4CF05C6}" srcOrd="0" destOrd="0" parTransId="{CF6A1D68-1F57-4358-A6BE-E8441CB08E9F}" sibTransId="{A1628139-13E7-4259-A545-DA3D91DF625D}"/>
    <dgm:cxn modelId="{1642462F-5289-4D04-9491-9AA165704619}" type="presOf" srcId="{A5014589-FF64-4F72-9F04-C1168A7CDFCA}" destId="{5E3E8BE5-AA21-4CDF-BE1D-F27A757F0945}" srcOrd="0" destOrd="0" presId="urn:microsoft.com/office/officeart/2005/8/layout/vList5"/>
    <dgm:cxn modelId="{24E9A62F-1686-4F6A-97D0-2F3C829E2024}" srcId="{AAA22615-70A2-4BB3-8E68-68DEE6EE16AA}" destId="{A5014589-FF64-4F72-9F04-C1168A7CDFCA}" srcOrd="2" destOrd="0" parTransId="{EE19B511-AFFC-4F78-ADDF-C91142428EA0}" sibTransId="{A79239A6-FA1E-4532-9A0C-0A2802C1544A}"/>
    <dgm:cxn modelId="{E512125D-5711-41CD-84FD-7F976526BD63}" type="presOf" srcId="{94F3EDE4-A50D-4235-ACF9-13A49E0E3748}" destId="{5312C3FA-89CA-40E4-ADE2-920FDFE4EA34}" srcOrd="0" destOrd="0" presId="urn:microsoft.com/office/officeart/2005/8/layout/vList5"/>
    <dgm:cxn modelId="{0CF6124B-00A8-4B40-B174-0120311C1DCB}" srcId="{A5014589-FF64-4F72-9F04-C1168A7CDFCA}" destId="{94F3EDE4-A50D-4235-ACF9-13A49E0E3748}" srcOrd="0" destOrd="0" parTransId="{830B49D7-2238-4675-A2DA-5C027B6D99AF}" sibTransId="{FEA2C0DF-59F5-4B8F-A5C6-57DF4AC7E0CA}"/>
    <dgm:cxn modelId="{58F2D66F-C28C-4770-9B2F-E62B87C7321F}" srcId="{AAA22615-70A2-4BB3-8E68-68DEE6EE16AA}" destId="{A70D115D-CCE2-47B5-A90F-AFA623B23ADF}" srcOrd="3" destOrd="0" parTransId="{6C64B427-EBFF-469E-8909-5DF39F0100E3}" sibTransId="{53A5FE02-B5F0-45FF-9172-1CA5C1C55148}"/>
    <dgm:cxn modelId="{5625C953-441C-4329-A704-F33A82560259}" type="presOf" srcId="{5278AB73-F8A2-4FC3-A0A0-D3F7EE2404DE}" destId="{F83BB420-57DE-4752-A7B7-310D3185FCEB}" srcOrd="0" destOrd="0" presId="urn:microsoft.com/office/officeart/2005/8/layout/vList5"/>
    <dgm:cxn modelId="{3AD2BD5A-7F4D-4E26-95BB-99A77495C2CB}" srcId="{5278AB73-F8A2-4FC3-A0A0-D3F7EE2404DE}" destId="{C7266A17-5089-47BD-889C-6D512BBF0264}" srcOrd="0" destOrd="0" parTransId="{D5A68397-73F6-4502-8DAC-E188A4B24503}" sibTransId="{440803F0-E454-4D94-A53C-B067E403EF9F}"/>
    <dgm:cxn modelId="{B11C3881-BFF6-4624-92D7-AD3C7E7AB108}" type="presOf" srcId="{5DA7F139-BB04-4A8F-9AF7-62DBF901FF2B}" destId="{97DCC4B9-5B33-4FF5-B3BC-71EFC083B617}" srcOrd="0" destOrd="0" presId="urn:microsoft.com/office/officeart/2005/8/layout/vList5"/>
    <dgm:cxn modelId="{A07B308E-B0F5-44ED-8E3C-10C77A2E50F7}" type="presOf" srcId="{C385F630-8B39-49F9-ACAF-BD89ACBC5900}" destId="{8A110177-C577-44A0-98DA-93E791A301A7}" srcOrd="0" destOrd="0" presId="urn:microsoft.com/office/officeart/2005/8/layout/vList5"/>
    <dgm:cxn modelId="{870800AB-6E73-4D70-8814-BEA503DF9230}" type="presOf" srcId="{11CF026F-5E4F-4911-BD29-ABF5A4CF05C6}" destId="{98D0CA2B-70B1-4ACA-A24A-6416ECB97882}" srcOrd="0" destOrd="0" presId="urn:microsoft.com/office/officeart/2005/8/layout/vList5"/>
    <dgm:cxn modelId="{18D8B4B6-235C-4FA3-9ED0-43DDC4AC29DF}" srcId="{AAA22615-70A2-4BB3-8E68-68DEE6EE16AA}" destId="{DE791365-24B6-4191-8627-04332627748D}" srcOrd="4" destOrd="0" parTransId="{C1CC0967-7BE6-4E09-AD19-0E051054BD7C}" sibTransId="{784A75BF-1593-4B2F-9A93-91176CE01268}"/>
    <dgm:cxn modelId="{716834C0-5080-40C3-B8E3-23FB0BBBF282}" type="presOf" srcId="{DE791365-24B6-4191-8627-04332627748D}" destId="{6BE2DB55-C6D8-4787-A872-6308F71F17EB}" srcOrd="0" destOrd="0" presId="urn:microsoft.com/office/officeart/2005/8/layout/vList5"/>
    <dgm:cxn modelId="{D4C656C8-6068-466A-BAAE-CCFBE470E9BD}" srcId="{A70D115D-CCE2-47B5-A90F-AFA623B23ADF}" destId="{C385F630-8B39-49F9-ACAF-BD89ACBC5900}" srcOrd="0" destOrd="0" parTransId="{507F630B-D045-4093-ABD5-A98BBF33D0FB}" sibTransId="{95E3F5AF-9003-4328-B5F7-536056CC5125}"/>
    <dgm:cxn modelId="{373403CB-A094-4B75-927F-8373B981272B}" srcId="{DE791365-24B6-4191-8627-04332627748D}" destId="{5DA7F139-BB04-4A8F-9AF7-62DBF901FF2B}" srcOrd="0" destOrd="0" parTransId="{3B2DD6F4-8928-4273-839A-580BD7A0357F}" sibTransId="{2EC8E579-8F59-481F-951A-F11C2BF4BD3E}"/>
    <dgm:cxn modelId="{CB908ED2-AF57-4DF6-9B1F-EAF35082DA46}" type="presOf" srcId="{C7266A17-5089-47BD-889C-6D512BBF0264}" destId="{B53B33E1-08BF-4108-92BB-F0109ABB8999}" srcOrd="0" destOrd="0" presId="urn:microsoft.com/office/officeart/2005/8/layout/vList5"/>
    <dgm:cxn modelId="{9E0E5AD8-9912-4B1E-BE9C-89577D55C33C}" type="presOf" srcId="{9C46E6E2-CBA9-49F5-8FF7-00031E7A8779}" destId="{B9F8600F-8545-4F14-BF3C-55B9EF7ED0D6}" srcOrd="0" destOrd="0" presId="urn:microsoft.com/office/officeart/2005/8/layout/vList5"/>
    <dgm:cxn modelId="{CDC1E8E9-A5CF-49FD-9550-CD2CF9E54D59}" srcId="{AAA22615-70A2-4BB3-8E68-68DEE6EE16AA}" destId="{9C46E6E2-CBA9-49F5-8FF7-00031E7A8779}" srcOrd="1" destOrd="0" parTransId="{F8DAFB87-45F9-472E-BBFD-D7301C730645}" sibTransId="{734F17C9-868B-4193-9ADA-0BE8A0B66018}"/>
    <dgm:cxn modelId="{D71B83EF-B308-4B55-9A79-62B2E41249E1}" srcId="{AAA22615-70A2-4BB3-8E68-68DEE6EE16AA}" destId="{5278AB73-F8A2-4FC3-A0A0-D3F7EE2404DE}" srcOrd="0" destOrd="0" parTransId="{EF078576-D1E1-43CB-98CC-B86EAB209362}" sibTransId="{63A217ED-201C-4E0C-8149-188FB1A7EFF2}"/>
    <dgm:cxn modelId="{A0BCA8B7-38A6-41A2-B388-402CCFBE718D}" type="presParOf" srcId="{C98A6F88-F845-4EE1-89B8-0FE175B609C1}" destId="{019541DE-9DF3-43E0-A4EF-ECEA48D06FB5}" srcOrd="0" destOrd="0" presId="urn:microsoft.com/office/officeart/2005/8/layout/vList5"/>
    <dgm:cxn modelId="{CBAB6204-2E1A-4936-AE3C-6CC0AEEF0995}" type="presParOf" srcId="{019541DE-9DF3-43E0-A4EF-ECEA48D06FB5}" destId="{F83BB420-57DE-4752-A7B7-310D3185FCEB}" srcOrd="0" destOrd="0" presId="urn:microsoft.com/office/officeart/2005/8/layout/vList5"/>
    <dgm:cxn modelId="{E3C5A550-6711-43C7-BF91-49DE1A758CC6}" type="presParOf" srcId="{019541DE-9DF3-43E0-A4EF-ECEA48D06FB5}" destId="{B53B33E1-08BF-4108-92BB-F0109ABB8999}" srcOrd="1" destOrd="0" presId="urn:microsoft.com/office/officeart/2005/8/layout/vList5"/>
    <dgm:cxn modelId="{F128C3EF-19CA-42B5-8A29-B184C93517DD}" type="presParOf" srcId="{C98A6F88-F845-4EE1-89B8-0FE175B609C1}" destId="{C5E246D0-530E-46C8-B27D-A7DAECF6BE5B}" srcOrd="1" destOrd="0" presId="urn:microsoft.com/office/officeart/2005/8/layout/vList5"/>
    <dgm:cxn modelId="{E6EC1645-F51F-40F5-B5BA-BCB70D26E2A6}" type="presParOf" srcId="{C98A6F88-F845-4EE1-89B8-0FE175B609C1}" destId="{CEA5724B-E801-4048-BF7C-9813F18C372F}" srcOrd="2" destOrd="0" presId="urn:microsoft.com/office/officeart/2005/8/layout/vList5"/>
    <dgm:cxn modelId="{E8EEB353-2EF6-465A-89E2-6C6D3CD4F56C}" type="presParOf" srcId="{CEA5724B-E801-4048-BF7C-9813F18C372F}" destId="{B9F8600F-8545-4F14-BF3C-55B9EF7ED0D6}" srcOrd="0" destOrd="0" presId="urn:microsoft.com/office/officeart/2005/8/layout/vList5"/>
    <dgm:cxn modelId="{5D6A016F-39CB-4E6C-A14A-3B5086C877AA}" type="presParOf" srcId="{CEA5724B-E801-4048-BF7C-9813F18C372F}" destId="{98D0CA2B-70B1-4ACA-A24A-6416ECB97882}" srcOrd="1" destOrd="0" presId="urn:microsoft.com/office/officeart/2005/8/layout/vList5"/>
    <dgm:cxn modelId="{A18EA0AD-697F-456F-BCD1-B5C76EE15932}" type="presParOf" srcId="{C98A6F88-F845-4EE1-89B8-0FE175B609C1}" destId="{1A92AFF8-12E6-41EE-AAAB-5AEB1344DD44}" srcOrd="3" destOrd="0" presId="urn:microsoft.com/office/officeart/2005/8/layout/vList5"/>
    <dgm:cxn modelId="{3138DB9C-2378-4F4A-9FDB-0B6717F9630D}" type="presParOf" srcId="{C98A6F88-F845-4EE1-89B8-0FE175B609C1}" destId="{C6964D33-27F7-4273-9FB0-02D72C6376AA}" srcOrd="4" destOrd="0" presId="urn:microsoft.com/office/officeart/2005/8/layout/vList5"/>
    <dgm:cxn modelId="{82207ED1-67D2-4679-A597-90417D127016}" type="presParOf" srcId="{C6964D33-27F7-4273-9FB0-02D72C6376AA}" destId="{5E3E8BE5-AA21-4CDF-BE1D-F27A757F0945}" srcOrd="0" destOrd="0" presId="urn:microsoft.com/office/officeart/2005/8/layout/vList5"/>
    <dgm:cxn modelId="{F9BF37B3-FC9D-4211-91B1-D1CB329299B2}" type="presParOf" srcId="{C6964D33-27F7-4273-9FB0-02D72C6376AA}" destId="{5312C3FA-89CA-40E4-ADE2-920FDFE4EA34}" srcOrd="1" destOrd="0" presId="urn:microsoft.com/office/officeart/2005/8/layout/vList5"/>
    <dgm:cxn modelId="{4C239980-D093-4963-A911-E15406B9B9D4}" type="presParOf" srcId="{C98A6F88-F845-4EE1-89B8-0FE175B609C1}" destId="{87688645-D4F8-4B27-B349-4DBA652877D9}" srcOrd="5" destOrd="0" presId="urn:microsoft.com/office/officeart/2005/8/layout/vList5"/>
    <dgm:cxn modelId="{9581192B-BA82-4442-B210-E5A54AF28B38}" type="presParOf" srcId="{C98A6F88-F845-4EE1-89B8-0FE175B609C1}" destId="{74C11540-FA73-431F-AAF5-09B7F8528C14}" srcOrd="6" destOrd="0" presId="urn:microsoft.com/office/officeart/2005/8/layout/vList5"/>
    <dgm:cxn modelId="{B4005733-9114-44EC-A6E9-0E7B7841F7BC}" type="presParOf" srcId="{74C11540-FA73-431F-AAF5-09B7F8528C14}" destId="{A050E8CE-70F0-49B7-BB29-AE9DFD0C4554}" srcOrd="0" destOrd="0" presId="urn:microsoft.com/office/officeart/2005/8/layout/vList5"/>
    <dgm:cxn modelId="{68C363AB-3AB9-4B3B-A9DF-A051821BCCBC}" type="presParOf" srcId="{74C11540-FA73-431F-AAF5-09B7F8528C14}" destId="{8A110177-C577-44A0-98DA-93E791A301A7}" srcOrd="1" destOrd="0" presId="urn:microsoft.com/office/officeart/2005/8/layout/vList5"/>
    <dgm:cxn modelId="{A5ADF230-6A54-48FD-9DAD-88DC55DF2F95}" type="presParOf" srcId="{C98A6F88-F845-4EE1-89B8-0FE175B609C1}" destId="{063E65A1-7353-44EF-A447-30730E052872}" srcOrd="7" destOrd="0" presId="urn:microsoft.com/office/officeart/2005/8/layout/vList5"/>
    <dgm:cxn modelId="{971C00BA-C959-4843-B8F8-BDE8DC4A69FE}" type="presParOf" srcId="{C98A6F88-F845-4EE1-89B8-0FE175B609C1}" destId="{17991577-9CA5-4DC6-A892-D26844D9876E}" srcOrd="8" destOrd="0" presId="urn:microsoft.com/office/officeart/2005/8/layout/vList5"/>
    <dgm:cxn modelId="{389CF697-E5DB-4EFF-B08B-CCCDD266ECBC}" type="presParOf" srcId="{17991577-9CA5-4DC6-A892-D26844D9876E}" destId="{6BE2DB55-C6D8-4787-A872-6308F71F17EB}" srcOrd="0" destOrd="0" presId="urn:microsoft.com/office/officeart/2005/8/layout/vList5"/>
    <dgm:cxn modelId="{88269978-8306-4D65-899E-818630506F74}" type="presParOf" srcId="{17991577-9CA5-4DC6-A892-D26844D9876E}" destId="{97DCC4B9-5B33-4FF5-B3BC-71EFC083B6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999641-E25F-40E4-AAA3-9297245B3DE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D3EF03B-D227-4DD6-B3A6-BEF6AEEEE3CC}">
      <dgm:prSet phldrT="[Text]"/>
      <dgm:spPr/>
      <dgm:t>
        <a:bodyPr/>
        <a:lstStyle/>
        <a:p>
          <a:r>
            <a:rPr lang="en-GB" dirty="0"/>
            <a:t>Essay Portfolio*</a:t>
          </a:r>
          <a:endParaRPr lang="en-US" dirty="0"/>
        </a:p>
      </dgm:t>
    </dgm:pt>
    <dgm:pt modelId="{005D245F-8BE4-4FCC-BA94-6DD5AAC0D641}" type="parTrans" cxnId="{C0EB1F22-A911-41CB-B475-22B386D715AB}">
      <dgm:prSet/>
      <dgm:spPr/>
      <dgm:t>
        <a:bodyPr/>
        <a:lstStyle/>
        <a:p>
          <a:endParaRPr lang="en-US"/>
        </a:p>
      </dgm:t>
    </dgm:pt>
    <dgm:pt modelId="{0F2709BC-3DAE-4365-9BB0-4DBC21944543}" type="sibTrans" cxnId="{C0EB1F22-A911-41CB-B475-22B386D715AB}">
      <dgm:prSet/>
      <dgm:spPr/>
      <dgm:t>
        <a:bodyPr/>
        <a:lstStyle/>
        <a:p>
          <a:endParaRPr lang="en-US"/>
        </a:p>
      </dgm:t>
    </dgm:pt>
    <dgm:pt modelId="{3B04B332-8D4B-4CA2-A596-120B91929252}">
      <dgm:prSet/>
      <dgm:spPr/>
      <dgm:t>
        <a:bodyPr/>
        <a:lstStyle/>
        <a:p>
          <a:r>
            <a:rPr lang="en-GB"/>
            <a:t>Oral Presentation</a:t>
          </a:r>
          <a:endParaRPr lang="en-GB" dirty="0"/>
        </a:p>
      </dgm:t>
    </dgm:pt>
    <dgm:pt modelId="{A95A5F53-E48A-4273-ADE7-87E9E840DCBE}" type="parTrans" cxnId="{3C23E76E-6480-4F91-84FB-4CEBC7456708}">
      <dgm:prSet/>
      <dgm:spPr/>
      <dgm:t>
        <a:bodyPr/>
        <a:lstStyle/>
        <a:p>
          <a:endParaRPr lang="en-US"/>
        </a:p>
      </dgm:t>
    </dgm:pt>
    <dgm:pt modelId="{BC16F11D-24FF-4FBC-B8C6-6B1926A12333}" type="sibTrans" cxnId="{3C23E76E-6480-4F91-84FB-4CEBC7456708}">
      <dgm:prSet/>
      <dgm:spPr/>
      <dgm:t>
        <a:bodyPr/>
        <a:lstStyle/>
        <a:p>
          <a:endParaRPr lang="en-US"/>
        </a:p>
      </dgm:t>
    </dgm:pt>
    <dgm:pt modelId="{5FB3E521-2E3D-470E-BAD2-0D0F3676109D}">
      <dgm:prSet/>
      <dgm:spPr/>
      <dgm:t>
        <a:bodyPr/>
        <a:lstStyle/>
        <a:p>
          <a:r>
            <a:rPr lang="en-GB"/>
            <a:t>Coursework</a:t>
          </a:r>
          <a:endParaRPr lang="en-GB" dirty="0"/>
        </a:p>
      </dgm:t>
    </dgm:pt>
    <dgm:pt modelId="{768B2B38-9569-4163-8D74-D01CC93E9711}" type="parTrans" cxnId="{728917D7-5C28-4297-8EE4-6A1660A46355}">
      <dgm:prSet/>
      <dgm:spPr/>
      <dgm:t>
        <a:bodyPr/>
        <a:lstStyle/>
        <a:p>
          <a:endParaRPr lang="en-US"/>
        </a:p>
      </dgm:t>
    </dgm:pt>
    <dgm:pt modelId="{BC42A1E5-FC2B-4640-A28E-FFA73332FC2F}" type="sibTrans" cxnId="{728917D7-5C28-4297-8EE4-6A1660A46355}">
      <dgm:prSet/>
      <dgm:spPr/>
      <dgm:t>
        <a:bodyPr/>
        <a:lstStyle/>
        <a:p>
          <a:endParaRPr lang="en-US"/>
        </a:p>
      </dgm:t>
    </dgm:pt>
    <dgm:pt modelId="{7A8D4733-EABC-4660-8720-6D14D97EEFBE}">
      <dgm:prSet/>
      <dgm:spPr/>
      <dgm:t>
        <a:bodyPr/>
        <a:lstStyle/>
        <a:p>
          <a:r>
            <a:rPr lang="en-GB"/>
            <a:t>Course Reflection </a:t>
          </a:r>
          <a:endParaRPr lang="en-GB" dirty="0"/>
        </a:p>
      </dgm:t>
    </dgm:pt>
    <dgm:pt modelId="{854B7CBA-3E9B-4C52-8BA7-A359AE347D5F}" type="parTrans" cxnId="{01FAD6F3-0E53-484B-B49A-052CC1234B80}">
      <dgm:prSet/>
      <dgm:spPr/>
      <dgm:t>
        <a:bodyPr/>
        <a:lstStyle/>
        <a:p>
          <a:endParaRPr lang="en-US"/>
        </a:p>
      </dgm:t>
    </dgm:pt>
    <dgm:pt modelId="{0C210927-74F9-4F40-81AA-D6D7ED5643B2}" type="sibTrans" cxnId="{01FAD6F3-0E53-484B-B49A-052CC1234B80}">
      <dgm:prSet/>
      <dgm:spPr/>
      <dgm:t>
        <a:bodyPr/>
        <a:lstStyle/>
        <a:p>
          <a:endParaRPr lang="en-US"/>
        </a:p>
      </dgm:t>
    </dgm:pt>
    <dgm:pt modelId="{CCC28D08-90B5-46A5-AFFD-9B12BE9881D0}" type="pres">
      <dgm:prSet presAssocID="{DC999641-E25F-40E4-AAA3-9297245B3DEC}" presName="diagram" presStyleCnt="0">
        <dgm:presLayoutVars>
          <dgm:dir/>
          <dgm:resizeHandles val="exact"/>
        </dgm:presLayoutVars>
      </dgm:prSet>
      <dgm:spPr/>
    </dgm:pt>
    <dgm:pt modelId="{DDBC41FA-384D-490F-BFC3-40F5C3CA5F3C}" type="pres">
      <dgm:prSet presAssocID="{4D3EF03B-D227-4DD6-B3A6-BEF6AEEEE3CC}" presName="node" presStyleLbl="node1" presStyleIdx="0" presStyleCnt="4">
        <dgm:presLayoutVars>
          <dgm:bulletEnabled val="1"/>
        </dgm:presLayoutVars>
      </dgm:prSet>
      <dgm:spPr/>
    </dgm:pt>
    <dgm:pt modelId="{F88968DE-3D8E-46E3-9BC9-AA1CE52F83D2}" type="pres">
      <dgm:prSet presAssocID="{0F2709BC-3DAE-4365-9BB0-4DBC21944543}" presName="sibTrans" presStyleCnt="0"/>
      <dgm:spPr/>
    </dgm:pt>
    <dgm:pt modelId="{FBC78305-9A95-41EE-BF12-B961754B93CE}" type="pres">
      <dgm:prSet presAssocID="{3B04B332-8D4B-4CA2-A596-120B91929252}" presName="node" presStyleLbl="node1" presStyleIdx="1" presStyleCnt="4">
        <dgm:presLayoutVars>
          <dgm:bulletEnabled val="1"/>
        </dgm:presLayoutVars>
      </dgm:prSet>
      <dgm:spPr/>
    </dgm:pt>
    <dgm:pt modelId="{210DC034-7305-489D-882C-D13AC23BACD9}" type="pres">
      <dgm:prSet presAssocID="{BC16F11D-24FF-4FBC-B8C6-6B1926A12333}" presName="sibTrans" presStyleCnt="0"/>
      <dgm:spPr/>
    </dgm:pt>
    <dgm:pt modelId="{B5ED3D52-0EA6-498F-825F-96C3E03FF1B7}" type="pres">
      <dgm:prSet presAssocID="{5FB3E521-2E3D-470E-BAD2-0D0F3676109D}" presName="node" presStyleLbl="node1" presStyleIdx="2" presStyleCnt="4">
        <dgm:presLayoutVars>
          <dgm:bulletEnabled val="1"/>
        </dgm:presLayoutVars>
      </dgm:prSet>
      <dgm:spPr/>
    </dgm:pt>
    <dgm:pt modelId="{EA1E11FB-FBCA-47AA-B8AB-A2BE60413B01}" type="pres">
      <dgm:prSet presAssocID="{BC42A1E5-FC2B-4640-A28E-FFA73332FC2F}" presName="sibTrans" presStyleCnt="0"/>
      <dgm:spPr/>
    </dgm:pt>
    <dgm:pt modelId="{70297F3E-E7AA-4DF7-BD6A-9673E77E8664}" type="pres">
      <dgm:prSet presAssocID="{7A8D4733-EABC-4660-8720-6D14D97EEFBE}" presName="node" presStyleLbl="node1" presStyleIdx="3" presStyleCnt="4">
        <dgm:presLayoutVars>
          <dgm:bulletEnabled val="1"/>
        </dgm:presLayoutVars>
      </dgm:prSet>
      <dgm:spPr/>
    </dgm:pt>
  </dgm:ptLst>
  <dgm:cxnLst>
    <dgm:cxn modelId="{53341407-E708-4732-8FE6-1820FD6096FE}" type="presOf" srcId="{3B04B332-8D4B-4CA2-A596-120B91929252}" destId="{FBC78305-9A95-41EE-BF12-B961754B93CE}" srcOrd="0" destOrd="0" presId="urn:microsoft.com/office/officeart/2005/8/layout/default"/>
    <dgm:cxn modelId="{C0EB1F22-A911-41CB-B475-22B386D715AB}" srcId="{DC999641-E25F-40E4-AAA3-9297245B3DEC}" destId="{4D3EF03B-D227-4DD6-B3A6-BEF6AEEEE3CC}" srcOrd="0" destOrd="0" parTransId="{005D245F-8BE4-4FCC-BA94-6DD5AAC0D641}" sibTransId="{0F2709BC-3DAE-4365-9BB0-4DBC21944543}"/>
    <dgm:cxn modelId="{9475224A-9214-44D5-95E1-B89E49B0904D}" type="presOf" srcId="{5FB3E521-2E3D-470E-BAD2-0D0F3676109D}" destId="{B5ED3D52-0EA6-498F-825F-96C3E03FF1B7}" srcOrd="0" destOrd="0" presId="urn:microsoft.com/office/officeart/2005/8/layout/default"/>
    <dgm:cxn modelId="{3C23E76E-6480-4F91-84FB-4CEBC7456708}" srcId="{DC999641-E25F-40E4-AAA3-9297245B3DEC}" destId="{3B04B332-8D4B-4CA2-A596-120B91929252}" srcOrd="1" destOrd="0" parTransId="{A95A5F53-E48A-4273-ADE7-87E9E840DCBE}" sibTransId="{BC16F11D-24FF-4FBC-B8C6-6B1926A12333}"/>
    <dgm:cxn modelId="{F13C4183-B756-495E-9998-57D5EEEA2FF0}" type="presOf" srcId="{4D3EF03B-D227-4DD6-B3A6-BEF6AEEEE3CC}" destId="{DDBC41FA-384D-490F-BFC3-40F5C3CA5F3C}" srcOrd="0" destOrd="0" presId="urn:microsoft.com/office/officeart/2005/8/layout/default"/>
    <dgm:cxn modelId="{DB0FD29E-8125-4EE8-95E6-90DF235903A7}" type="presOf" srcId="{DC999641-E25F-40E4-AAA3-9297245B3DEC}" destId="{CCC28D08-90B5-46A5-AFFD-9B12BE9881D0}" srcOrd="0" destOrd="0" presId="urn:microsoft.com/office/officeart/2005/8/layout/default"/>
    <dgm:cxn modelId="{728917D7-5C28-4297-8EE4-6A1660A46355}" srcId="{DC999641-E25F-40E4-AAA3-9297245B3DEC}" destId="{5FB3E521-2E3D-470E-BAD2-0D0F3676109D}" srcOrd="2" destOrd="0" parTransId="{768B2B38-9569-4163-8D74-D01CC93E9711}" sibTransId="{BC42A1E5-FC2B-4640-A28E-FFA73332FC2F}"/>
    <dgm:cxn modelId="{6E6F58D7-590E-4EAB-AE23-0A823EB559A5}" type="presOf" srcId="{7A8D4733-EABC-4660-8720-6D14D97EEFBE}" destId="{70297F3E-E7AA-4DF7-BD6A-9673E77E8664}" srcOrd="0" destOrd="0" presId="urn:microsoft.com/office/officeart/2005/8/layout/default"/>
    <dgm:cxn modelId="{01FAD6F3-0E53-484B-B49A-052CC1234B80}" srcId="{DC999641-E25F-40E4-AAA3-9297245B3DEC}" destId="{7A8D4733-EABC-4660-8720-6D14D97EEFBE}" srcOrd="3" destOrd="0" parTransId="{854B7CBA-3E9B-4C52-8BA7-A359AE347D5F}" sibTransId="{0C210927-74F9-4F40-81AA-D6D7ED5643B2}"/>
    <dgm:cxn modelId="{6019C4AC-CD67-4E88-B8BD-2EAC262849A9}" type="presParOf" srcId="{CCC28D08-90B5-46A5-AFFD-9B12BE9881D0}" destId="{DDBC41FA-384D-490F-BFC3-40F5C3CA5F3C}" srcOrd="0" destOrd="0" presId="urn:microsoft.com/office/officeart/2005/8/layout/default"/>
    <dgm:cxn modelId="{B0D1A481-3B02-4B4A-9635-D29DB78E730B}" type="presParOf" srcId="{CCC28D08-90B5-46A5-AFFD-9B12BE9881D0}" destId="{F88968DE-3D8E-46E3-9BC9-AA1CE52F83D2}" srcOrd="1" destOrd="0" presId="urn:microsoft.com/office/officeart/2005/8/layout/default"/>
    <dgm:cxn modelId="{6F357F7E-BBBA-421C-85A1-3784BBDEB71F}" type="presParOf" srcId="{CCC28D08-90B5-46A5-AFFD-9B12BE9881D0}" destId="{FBC78305-9A95-41EE-BF12-B961754B93CE}" srcOrd="2" destOrd="0" presId="urn:microsoft.com/office/officeart/2005/8/layout/default"/>
    <dgm:cxn modelId="{3DDE44AC-BE7C-4570-AA7B-866D0C8086AC}" type="presParOf" srcId="{CCC28D08-90B5-46A5-AFFD-9B12BE9881D0}" destId="{210DC034-7305-489D-882C-D13AC23BACD9}" srcOrd="3" destOrd="0" presId="urn:microsoft.com/office/officeart/2005/8/layout/default"/>
    <dgm:cxn modelId="{ABFE9197-FC2A-4F28-BFC2-85A0DE3D36EC}" type="presParOf" srcId="{CCC28D08-90B5-46A5-AFFD-9B12BE9881D0}" destId="{B5ED3D52-0EA6-498F-825F-96C3E03FF1B7}" srcOrd="4" destOrd="0" presId="urn:microsoft.com/office/officeart/2005/8/layout/default"/>
    <dgm:cxn modelId="{B2352D85-EEFA-40B7-9814-435386915D85}" type="presParOf" srcId="{CCC28D08-90B5-46A5-AFFD-9B12BE9881D0}" destId="{EA1E11FB-FBCA-47AA-B8AB-A2BE60413B01}" srcOrd="5" destOrd="0" presId="urn:microsoft.com/office/officeart/2005/8/layout/default"/>
    <dgm:cxn modelId="{D4E732E8-3AD4-44AD-ADE0-14BCF2FBFF34}" type="presParOf" srcId="{CCC28D08-90B5-46A5-AFFD-9B12BE9881D0}" destId="{70297F3E-E7AA-4DF7-BD6A-9673E77E866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988A29-B325-41FF-A01F-09356AE5EE0D}"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087DC1A7-6574-4087-B517-9A0827DF8F16}">
      <dgm:prSet phldrT="[Text]"/>
      <dgm:spPr>
        <a:solidFill>
          <a:schemeClr val="accent6">
            <a:lumMod val="50000"/>
          </a:schemeClr>
        </a:solidFill>
      </dgm:spPr>
      <dgm:t>
        <a:bodyPr/>
        <a:lstStyle/>
        <a:p>
          <a:r>
            <a:rPr lang="en-US" dirty="0"/>
            <a:t>Sustainable</a:t>
          </a:r>
        </a:p>
      </dgm:t>
    </dgm:pt>
    <dgm:pt modelId="{6FFF6B98-39E8-4AEC-A30B-05AE5339D072}" type="parTrans" cxnId="{43564DBC-BE5A-40A5-9DB9-FD9145759D73}">
      <dgm:prSet/>
      <dgm:spPr/>
      <dgm:t>
        <a:bodyPr/>
        <a:lstStyle/>
        <a:p>
          <a:endParaRPr lang="en-US"/>
        </a:p>
      </dgm:t>
    </dgm:pt>
    <dgm:pt modelId="{17633379-842F-45BA-B780-D9254119B92D}" type="sibTrans" cxnId="{43564DBC-BE5A-40A5-9DB9-FD9145759D73}">
      <dgm:prSet/>
      <dgm:spPr/>
      <dgm:t>
        <a:bodyPr/>
        <a:lstStyle/>
        <a:p>
          <a:endParaRPr lang="en-US"/>
        </a:p>
      </dgm:t>
    </dgm:pt>
    <dgm:pt modelId="{DC2180FF-654F-4C30-B262-3A42A4508423}">
      <dgm:prSet phldrT="[Text]"/>
      <dgm:spPr/>
      <dgm:t>
        <a:bodyPr/>
        <a:lstStyle/>
        <a:p>
          <a:r>
            <a:rPr lang="en-US" dirty="0"/>
            <a:t>Flexible</a:t>
          </a:r>
        </a:p>
      </dgm:t>
    </dgm:pt>
    <dgm:pt modelId="{9550413B-A624-4CFC-B1D7-30CBC8C06303}" type="parTrans" cxnId="{1BB64998-E1F3-4124-BC39-E05C09E6C781}">
      <dgm:prSet/>
      <dgm:spPr/>
      <dgm:t>
        <a:bodyPr/>
        <a:lstStyle/>
        <a:p>
          <a:endParaRPr lang="en-US"/>
        </a:p>
      </dgm:t>
    </dgm:pt>
    <dgm:pt modelId="{3D788DFF-EFDC-44F9-A2E7-707193010E58}" type="sibTrans" cxnId="{1BB64998-E1F3-4124-BC39-E05C09E6C781}">
      <dgm:prSet/>
      <dgm:spPr/>
      <dgm:t>
        <a:bodyPr/>
        <a:lstStyle/>
        <a:p>
          <a:endParaRPr lang="en-US"/>
        </a:p>
      </dgm:t>
    </dgm:pt>
    <dgm:pt modelId="{F03AABDD-4FA8-451C-A9F3-A7DEA3095C79}">
      <dgm:prSet phldrT="[Text]"/>
      <dgm:spPr/>
      <dgm:t>
        <a:bodyPr/>
        <a:lstStyle/>
        <a:p>
          <a:r>
            <a:rPr lang="en-US" dirty="0"/>
            <a:t>Easy to update</a:t>
          </a:r>
        </a:p>
      </dgm:t>
    </dgm:pt>
    <dgm:pt modelId="{6E9F0071-D3D8-49DB-A037-546E7F142A2A}" type="parTrans" cxnId="{4BF8EC7C-9F7B-4BBD-9B44-A54DD0F0F6FD}">
      <dgm:prSet/>
      <dgm:spPr/>
      <dgm:t>
        <a:bodyPr/>
        <a:lstStyle/>
        <a:p>
          <a:endParaRPr lang="en-US"/>
        </a:p>
      </dgm:t>
    </dgm:pt>
    <dgm:pt modelId="{283FC93B-3221-4FC1-AD0B-F10488AF0D06}" type="sibTrans" cxnId="{4BF8EC7C-9F7B-4BBD-9B44-A54DD0F0F6FD}">
      <dgm:prSet/>
      <dgm:spPr/>
      <dgm:t>
        <a:bodyPr/>
        <a:lstStyle/>
        <a:p>
          <a:endParaRPr lang="en-US"/>
        </a:p>
      </dgm:t>
    </dgm:pt>
    <dgm:pt modelId="{C0D30E9A-5A4E-4B1F-B534-4D46EA37621B}">
      <dgm:prSet phldrT="[Text]"/>
      <dgm:spPr/>
      <dgm:t>
        <a:bodyPr/>
        <a:lstStyle/>
        <a:p>
          <a:r>
            <a:rPr lang="en-US" dirty="0"/>
            <a:t>Interesting</a:t>
          </a:r>
        </a:p>
      </dgm:t>
    </dgm:pt>
    <dgm:pt modelId="{ED4B53F7-AEC9-4308-9607-A254D2D4A958}" type="parTrans" cxnId="{9A779367-B568-4B99-BF0F-5A6CC6E0B7C9}">
      <dgm:prSet/>
      <dgm:spPr/>
      <dgm:t>
        <a:bodyPr/>
        <a:lstStyle/>
        <a:p>
          <a:endParaRPr lang="en-US"/>
        </a:p>
      </dgm:t>
    </dgm:pt>
    <dgm:pt modelId="{A2672CD8-0009-4C87-861E-B9414C93B9F5}" type="sibTrans" cxnId="{9A779367-B568-4B99-BF0F-5A6CC6E0B7C9}">
      <dgm:prSet/>
      <dgm:spPr/>
      <dgm:t>
        <a:bodyPr/>
        <a:lstStyle/>
        <a:p>
          <a:endParaRPr lang="en-US"/>
        </a:p>
      </dgm:t>
    </dgm:pt>
    <dgm:pt modelId="{DA2ABE3C-7AEC-4B45-9A04-F7C586C2C9A3}">
      <dgm:prSet phldrT="[Text]"/>
      <dgm:spPr>
        <a:solidFill>
          <a:srgbClr val="00B050"/>
        </a:solidFill>
      </dgm:spPr>
      <dgm:t>
        <a:bodyPr/>
        <a:lstStyle/>
        <a:p>
          <a:r>
            <a:rPr lang="en-US"/>
            <a:t>Reusable </a:t>
          </a:r>
          <a:endParaRPr lang="en-US" dirty="0"/>
        </a:p>
      </dgm:t>
    </dgm:pt>
    <dgm:pt modelId="{E80995D9-C1CF-4D22-90E3-18A1C7B49876}" type="parTrans" cxnId="{C5AFBB6C-5AF1-41F3-A1D3-4C474F3B975E}">
      <dgm:prSet/>
      <dgm:spPr>
        <a:solidFill>
          <a:srgbClr val="00B050"/>
        </a:solidFill>
      </dgm:spPr>
      <dgm:t>
        <a:bodyPr/>
        <a:lstStyle/>
        <a:p>
          <a:endParaRPr lang="en-US"/>
        </a:p>
      </dgm:t>
    </dgm:pt>
    <dgm:pt modelId="{852F4626-744A-404E-AEB9-4D9ADF4971BD}" type="sibTrans" cxnId="{C5AFBB6C-5AF1-41F3-A1D3-4C474F3B975E}">
      <dgm:prSet/>
      <dgm:spPr/>
      <dgm:t>
        <a:bodyPr/>
        <a:lstStyle/>
        <a:p>
          <a:endParaRPr lang="en-US"/>
        </a:p>
      </dgm:t>
    </dgm:pt>
    <dgm:pt modelId="{8A22413F-42A4-4320-93D0-F74B846247C7}" type="pres">
      <dgm:prSet presAssocID="{AD988A29-B325-41FF-A01F-09356AE5EE0D}" presName="cycle" presStyleCnt="0">
        <dgm:presLayoutVars>
          <dgm:chMax val="1"/>
          <dgm:dir/>
          <dgm:animLvl val="ctr"/>
          <dgm:resizeHandles val="exact"/>
        </dgm:presLayoutVars>
      </dgm:prSet>
      <dgm:spPr/>
    </dgm:pt>
    <dgm:pt modelId="{6B54AFAA-293F-46FA-BE79-9A8D29D0267D}" type="pres">
      <dgm:prSet presAssocID="{087DC1A7-6574-4087-B517-9A0827DF8F16}" presName="centerShape" presStyleLbl="node0" presStyleIdx="0" presStyleCnt="1"/>
      <dgm:spPr/>
    </dgm:pt>
    <dgm:pt modelId="{1955A0AE-E9B3-4268-AB53-CDE4FC35F769}" type="pres">
      <dgm:prSet presAssocID="{E80995D9-C1CF-4D22-90E3-18A1C7B49876}" presName="parTrans" presStyleLbl="bgSibTrans2D1" presStyleIdx="0" presStyleCnt="4"/>
      <dgm:spPr/>
    </dgm:pt>
    <dgm:pt modelId="{6264CAAE-7244-489D-95B5-310E0CD9E751}" type="pres">
      <dgm:prSet presAssocID="{DA2ABE3C-7AEC-4B45-9A04-F7C586C2C9A3}" presName="node" presStyleLbl="node1" presStyleIdx="0" presStyleCnt="4">
        <dgm:presLayoutVars>
          <dgm:bulletEnabled val="1"/>
        </dgm:presLayoutVars>
      </dgm:prSet>
      <dgm:spPr/>
    </dgm:pt>
    <dgm:pt modelId="{5EBEFA83-E5E9-4442-BFFD-00E4C1CAA972}" type="pres">
      <dgm:prSet presAssocID="{9550413B-A624-4CFC-B1D7-30CBC8C06303}" presName="parTrans" presStyleLbl="bgSibTrans2D1" presStyleIdx="1" presStyleCnt="4"/>
      <dgm:spPr/>
    </dgm:pt>
    <dgm:pt modelId="{9E9199EA-3B6A-4FB5-859E-A64BC615BD38}" type="pres">
      <dgm:prSet presAssocID="{DC2180FF-654F-4C30-B262-3A42A4508423}" presName="node" presStyleLbl="node1" presStyleIdx="1" presStyleCnt="4">
        <dgm:presLayoutVars>
          <dgm:bulletEnabled val="1"/>
        </dgm:presLayoutVars>
      </dgm:prSet>
      <dgm:spPr/>
    </dgm:pt>
    <dgm:pt modelId="{26160A9A-B8B7-4F66-90D2-2D03C32B92D1}" type="pres">
      <dgm:prSet presAssocID="{6E9F0071-D3D8-49DB-A037-546E7F142A2A}" presName="parTrans" presStyleLbl="bgSibTrans2D1" presStyleIdx="2" presStyleCnt="4"/>
      <dgm:spPr/>
    </dgm:pt>
    <dgm:pt modelId="{46BC46B5-AD02-4003-ADD6-47B5B1665D5A}" type="pres">
      <dgm:prSet presAssocID="{F03AABDD-4FA8-451C-A9F3-A7DEA3095C79}" presName="node" presStyleLbl="node1" presStyleIdx="2" presStyleCnt="4">
        <dgm:presLayoutVars>
          <dgm:bulletEnabled val="1"/>
        </dgm:presLayoutVars>
      </dgm:prSet>
      <dgm:spPr/>
    </dgm:pt>
    <dgm:pt modelId="{EA8E05DC-0606-4221-976F-942850839D90}" type="pres">
      <dgm:prSet presAssocID="{ED4B53F7-AEC9-4308-9607-A254D2D4A958}" presName="parTrans" presStyleLbl="bgSibTrans2D1" presStyleIdx="3" presStyleCnt="4"/>
      <dgm:spPr/>
    </dgm:pt>
    <dgm:pt modelId="{E116B308-1D82-4A4F-84A4-07534C2CEFD5}" type="pres">
      <dgm:prSet presAssocID="{C0D30E9A-5A4E-4B1F-B534-4D46EA37621B}" presName="node" presStyleLbl="node1" presStyleIdx="3" presStyleCnt="4">
        <dgm:presLayoutVars>
          <dgm:bulletEnabled val="1"/>
        </dgm:presLayoutVars>
      </dgm:prSet>
      <dgm:spPr/>
    </dgm:pt>
  </dgm:ptLst>
  <dgm:cxnLst>
    <dgm:cxn modelId="{00335D07-8C4C-4154-9703-42E1C943E8CB}" type="presOf" srcId="{6E9F0071-D3D8-49DB-A037-546E7F142A2A}" destId="{26160A9A-B8B7-4F66-90D2-2D03C32B92D1}" srcOrd="0" destOrd="0" presId="urn:microsoft.com/office/officeart/2005/8/layout/radial4"/>
    <dgm:cxn modelId="{DAF0AD28-FEBA-492B-9C57-EFE03B084387}" type="presOf" srcId="{E80995D9-C1CF-4D22-90E3-18A1C7B49876}" destId="{1955A0AE-E9B3-4268-AB53-CDE4FC35F769}" srcOrd="0" destOrd="0" presId="urn:microsoft.com/office/officeart/2005/8/layout/radial4"/>
    <dgm:cxn modelId="{6FEC8B2D-4DE9-4A3C-99E6-70D19AC66BE7}" type="presOf" srcId="{9550413B-A624-4CFC-B1D7-30CBC8C06303}" destId="{5EBEFA83-E5E9-4442-BFFD-00E4C1CAA972}" srcOrd="0" destOrd="0" presId="urn:microsoft.com/office/officeart/2005/8/layout/radial4"/>
    <dgm:cxn modelId="{7003F73A-184F-48B9-95D0-12918892F78F}" type="presOf" srcId="{AD988A29-B325-41FF-A01F-09356AE5EE0D}" destId="{8A22413F-42A4-4320-93D0-F74B846247C7}" srcOrd="0" destOrd="0" presId="urn:microsoft.com/office/officeart/2005/8/layout/radial4"/>
    <dgm:cxn modelId="{87E9EF5E-3607-4B4C-B17E-CF71B1EE73ED}" type="presOf" srcId="{DA2ABE3C-7AEC-4B45-9A04-F7C586C2C9A3}" destId="{6264CAAE-7244-489D-95B5-310E0CD9E751}" srcOrd="0" destOrd="0" presId="urn:microsoft.com/office/officeart/2005/8/layout/radial4"/>
    <dgm:cxn modelId="{2D834347-E980-46D1-8B2E-FEE2538B75CA}" type="presOf" srcId="{C0D30E9A-5A4E-4B1F-B534-4D46EA37621B}" destId="{E116B308-1D82-4A4F-84A4-07534C2CEFD5}" srcOrd="0" destOrd="0" presId="urn:microsoft.com/office/officeart/2005/8/layout/radial4"/>
    <dgm:cxn modelId="{77287767-E9EB-4E29-B0EF-E7A98BDEF2B6}" type="presOf" srcId="{087DC1A7-6574-4087-B517-9A0827DF8F16}" destId="{6B54AFAA-293F-46FA-BE79-9A8D29D0267D}" srcOrd="0" destOrd="0" presId="urn:microsoft.com/office/officeart/2005/8/layout/radial4"/>
    <dgm:cxn modelId="{623C8147-5917-472E-AE3A-795E898161D8}" type="presOf" srcId="{DC2180FF-654F-4C30-B262-3A42A4508423}" destId="{9E9199EA-3B6A-4FB5-859E-A64BC615BD38}" srcOrd="0" destOrd="0" presId="urn:microsoft.com/office/officeart/2005/8/layout/radial4"/>
    <dgm:cxn modelId="{9A779367-B568-4B99-BF0F-5A6CC6E0B7C9}" srcId="{087DC1A7-6574-4087-B517-9A0827DF8F16}" destId="{C0D30E9A-5A4E-4B1F-B534-4D46EA37621B}" srcOrd="3" destOrd="0" parTransId="{ED4B53F7-AEC9-4308-9607-A254D2D4A958}" sibTransId="{A2672CD8-0009-4C87-861E-B9414C93B9F5}"/>
    <dgm:cxn modelId="{C5AFBB6C-5AF1-41F3-A1D3-4C474F3B975E}" srcId="{087DC1A7-6574-4087-B517-9A0827DF8F16}" destId="{DA2ABE3C-7AEC-4B45-9A04-F7C586C2C9A3}" srcOrd="0" destOrd="0" parTransId="{E80995D9-C1CF-4D22-90E3-18A1C7B49876}" sibTransId="{852F4626-744A-404E-AEB9-4D9ADF4971BD}"/>
    <dgm:cxn modelId="{4BF8EC7C-9F7B-4BBD-9B44-A54DD0F0F6FD}" srcId="{087DC1A7-6574-4087-B517-9A0827DF8F16}" destId="{F03AABDD-4FA8-451C-A9F3-A7DEA3095C79}" srcOrd="2" destOrd="0" parTransId="{6E9F0071-D3D8-49DB-A037-546E7F142A2A}" sibTransId="{283FC93B-3221-4FC1-AD0B-F10488AF0D06}"/>
    <dgm:cxn modelId="{B899FD7E-10C0-469D-893E-64F7DF15DBF2}" type="presOf" srcId="{ED4B53F7-AEC9-4308-9607-A254D2D4A958}" destId="{EA8E05DC-0606-4221-976F-942850839D90}" srcOrd="0" destOrd="0" presId="urn:microsoft.com/office/officeart/2005/8/layout/radial4"/>
    <dgm:cxn modelId="{1BB64998-E1F3-4124-BC39-E05C09E6C781}" srcId="{087DC1A7-6574-4087-B517-9A0827DF8F16}" destId="{DC2180FF-654F-4C30-B262-3A42A4508423}" srcOrd="1" destOrd="0" parTransId="{9550413B-A624-4CFC-B1D7-30CBC8C06303}" sibTransId="{3D788DFF-EFDC-44F9-A2E7-707193010E58}"/>
    <dgm:cxn modelId="{43564DBC-BE5A-40A5-9DB9-FD9145759D73}" srcId="{AD988A29-B325-41FF-A01F-09356AE5EE0D}" destId="{087DC1A7-6574-4087-B517-9A0827DF8F16}" srcOrd="0" destOrd="0" parTransId="{6FFF6B98-39E8-4AEC-A30B-05AE5339D072}" sibTransId="{17633379-842F-45BA-B780-D9254119B92D}"/>
    <dgm:cxn modelId="{731FDECD-D4DF-45A3-BBC4-11BD5F89CCDC}" type="presOf" srcId="{F03AABDD-4FA8-451C-A9F3-A7DEA3095C79}" destId="{46BC46B5-AD02-4003-ADD6-47B5B1665D5A}" srcOrd="0" destOrd="0" presId="urn:microsoft.com/office/officeart/2005/8/layout/radial4"/>
    <dgm:cxn modelId="{5A6B547E-A49F-4469-A549-CAB2D9D96A30}" type="presParOf" srcId="{8A22413F-42A4-4320-93D0-F74B846247C7}" destId="{6B54AFAA-293F-46FA-BE79-9A8D29D0267D}" srcOrd="0" destOrd="0" presId="urn:microsoft.com/office/officeart/2005/8/layout/radial4"/>
    <dgm:cxn modelId="{612D0866-14B5-4C8C-8625-8F2BD3D09CBC}" type="presParOf" srcId="{8A22413F-42A4-4320-93D0-F74B846247C7}" destId="{1955A0AE-E9B3-4268-AB53-CDE4FC35F769}" srcOrd="1" destOrd="0" presId="urn:microsoft.com/office/officeart/2005/8/layout/radial4"/>
    <dgm:cxn modelId="{0957C3B9-F0CB-48D9-B527-BAFF51DED7BF}" type="presParOf" srcId="{8A22413F-42A4-4320-93D0-F74B846247C7}" destId="{6264CAAE-7244-489D-95B5-310E0CD9E751}" srcOrd="2" destOrd="0" presId="urn:microsoft.com/office/officeart/2005/8/layout/radial4"/>
    <dgm:cxn modelId="{01A1AF7F-C930-4F86-A073-A52D6D1B4297}" type="presParOf" srcId="{8A22413F-42A4-4320-93D0-F74B846247C7}" destId="{5EBEFA83-E5E9-4442-BFFD-00E4C1CAA972}" srcOrd="3" destOrd="0" presId="urn:microsoft.com/office/officeart/2005/8/layout/radial4"/>
    <dgm:cxn modelId="{3825B151-2197-4435-AC68-4680CA0BCD43}" type="presParOf" srcId="{8A22413F-42A4-4320-93D0-F74B846247C7}" destId="{9E9199EA-3B6A-4FB5-859E-A64BC615BD38}" srcOrd="4" destOrd="0" presId="urn:microsoft.com/office/officeart/2005/8/layout/radial4"/>
    <dgm:cxn modelId="{D07CFBBD-8542-436A-9FE6-52890E6C6904}" type="presParOf" srcId="{8A22413F-42A4-4320-93D0-F74B846247C7}" destId="{26160A9A-B8B7-4F66-90D2-2D03C32B92D1}" srcOrd="5" destOrd="0" presId="urn:microsoft.com/office/officeart/2005/8/layout/radial4"/>
    <dgm:cxn modelId="{143C2FFB-38B6-445A-B049-8A7CADAD34D9}" type="presParOf" srcId="{8A22413F-42A4-4320-93D0-F74B846247C7}" destId="{46BC46B5-AD02-4003-ADD6-47B5B1665D5A}" srcOrd="6" destOrd="0" presId="urn:microsoft.com/office/officeart/2005/8/layout/radial4"/>
    <dgm:cxn modelId="{B895BDD2-3E14-44EF-A3A0-5460B2AED20C}" type="presParOf" srcId="{8A22413F-42A4-4320-93D0-F74B846247C7}" destId="{EA8E05DC-0606-4221-976F-942850839D90}" srcOrd="7" destOrd="0" presId="urn:microsoft.com/office/officeart/2005/8/layout/radial4"/>
    <dgm:cxn modelId="{889A1698-CEFE-4682-B168-7BCC6484285B}" type="presParOf" srcId="{8A22413F-42A4-4320-93D0-F74B846247C7}" destId="{E116B308-1D82-4A4F-84A4-07534C2CEFD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A5FDBD-1C8A-4CF3-B11F-815CE7A3C964}"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60E534BC-3838-455C-A82F-18CBEF575F01}">
      <dgm:prSet phldrT="[Text]"/>
      <dgm:spPr/>
      <dgm:t>
        <a:bodyPr/>
        <a:lstStyle/>
        <a:p>
          <a:r>
            <a:rPr lang="en-GB" dirty="0"/>
            <a:t>Too focused on humanities (Global English, Media, Public Health, Learning Styles)</a:t>
          </a:r>
          <a:endParaRPr lang="en-US" dirty="0"/>
        </a:p>
      </dgm:t>
    </dgm:pt>
    <dgm:pt modelId="{877EDE9D-6E0D-4939-B6F7-16499D208B11}" type="parTrans" cxnId="{612AD464-53BD-4B53-BEB9-39ECCEE120F2}">
      <dgm:prSet/>
      <dgm:spPr/>
      <dgm:t>
        <a:bodyPr/>
        <a:lstStyle/>
        <a:p>
          <a:endParaRPr lang="en-US"/>
        </a:p>
      </dgm:t>
    </dgm:pt>
    <dgm:pt modelId="{38FEA73C-54F6-4CCF-A6F4-360E89F0C2BA}" type="sibTrans" cxnId="{612AD464-53BD-4B53-BEB9-39ECCEE120F2}">
      <dgm:prSet/>
      <dgm:spPr/>
      <dgm:t>
        <a:bodyPr/>
        <a:lstStyle/>
        <a:p>
          <a:endParaRPr lang="en-US"/>
        </a:p>
      </dgm:t>
    </dgm:pt>
    <dgm:pt modelId="{A678A636-6F02-481A-8F87-CDBAD133FEBC}">
      <dgm:prSet phldrT="[Text]"/>
      <dgm:spPr/>
      <dgm:t>
        <a:bodyPr/>
        <a:lstStyle/>
        <a:p>
          <a:r>
            <a:rPr lang="en-GB" dirty="0"/>
            <a:t>Developed a strong framework and successful blend of classroom &amp; virtual learning activities </a:t>
          </a:r>
          <a:endParaRPr lang="en-US" dirty="0"/>
        </a:p>
      </dgm:t>
    </dgm:pt>
    <dgm:pt modelId="{C33DA20B-902D-4F8D-B122-560838FF333C}" type="parTrans" cxnId="{DA940B50-6466-4F27-8671-0F774A464256}">
      <dgm:prSet/>
      <dgm:spPr/>
      <dgm:t>
        <a:bodyPr/>
        <a:lstStyle/>
        <a:p>
          <a:endParaRPr lang="en-US"/>
        </a:p>
      </dgm:t>
    </dgm:pt>
    <dgm:pt modelId="{B1E2E997-CCD3-4ADA-9A1C-3DBADE66B815}" type="sibTrans" cxnId="{DA940B50-6466-4F27-8671-0F774A464256}">
      <dgm:prSet/>
      <dgm:spPr/>
      <dgm:t>
        <a:bodyPr/>
        <a:lstStyle/>
        <a:p>
          <a:endParaRPr lang="en-US"/>
        </a:p>
      </dgm:t>
    </dgm:pt>
    <dgm:pt modelId="{852D5261-C13C-4B70-BBA5-7F5DE405D7BE}" type="pres">
      <dgm:prSet presAssocID="{C5A5FDBD-1C8A-4CF3-B11F-815CE7A3C964}" presName="compositeShape" presStyleCnt="0">
        <dgm:presLayoutVars>
          <dgm:chMax val="2"/>
          <dgm:dir/>
          <dgm:resizeHandles val="exact"/>
        </dgm:presLayoutVars>
      </dgm:prSet>
      <dgm:spPr/>
    </dgm:pt>
    <dgm:pt modelId="{E735A2C4-9BB5-437C-8A02-695B87819BAF}" type="pres">
      <dgm:prSet presAssocID="{C5A5FDBD-1C8A-4CF3-B11F-815CE7A3C964}" presName="divider" presStyleLbl="fgShp" presStyleIdx="0" presStyleCnt="1"/>
      <dgm:spPr/>
    </dgm:pt>
    <dgm:pt modelId="{11082F16-7260-4D0C-92B9-18566E4C9DC5}" type="pres">
      <dgm:prSet presAssocID="{60E534BC-3838-455C-A82F-18CBEF575F01}" presName="downArrow" presStyleLbl="node1" presStyleIdx="0" presStyleCnt="2"/>
      <dgm:spPr>
        <a:solidFill>
          <a:srgbClr val="FF0000"/>
        </a:solidFill>
      </dgm:spPr>
    </dgm:pt>
    <dgm:pt modelId="{4003C298-0F95-4D73-94EC-4431A28216EC}" type="pres">
      <dgm:prSet presAssocID="{60E534BC-3838-455C-A82F-18CBEF575F01}" presName="downArrowText" presStyleLbl="revTx" presStyleIdx="0" presStyleCnt="2">
        <dgm:presLayoutVars>
          <dgm:bulletEnabled val="1"/>
        </dgm:presLayoutVars>
      </dgm:prSet>
      <dgm:spPr/>
    </dgm:pt>
    <dgm:pt modelId="{7086DFD3-854C-449E-ABCD-50B33E59F4A5}" type="pres">
      <dgm:prSet presAssocID="{A678A636-6F02-481A-8F87-CDBAD133FEBC}" presName="upArrow" presStyleLbl="node1" presStyleIdx="1" presStyleCnt="2"/>
      <dgm:spPr>
        <a:solidFill>
          <a:srgbClr val="00B050"/>
        </a:solidFill>
      </dgm:spPr>
    </dgm:pt>
    <dgm:pt modelId="{4B162CDC-32ED-4B48-8D86-8D6AEAC87C71}" type="pres">
      <dgm:prSet presAssocID="{A678A636-6F02-481A-8F87-CDBAD133FEBC}" presName="upArrowText" presStyleLbl="revTx" presStyleIdx="1" presStyleCnt="2">
        <dgm:presLayoutVars>
          <dgm:bulletEnabled val="1"/>
        </dgm:presLayoutVars>
      </dgm:prSet>
      <dgm:spPr/>
    </dgm:pt>
  </dgm:ptLst>
  <dgm:cxnLst>
    <dgm:cxn modelId="{612AD464-53BD-4B53-BEB9-39ECCEE120F2}" srcId="{C5A5FDBD-1C8A-4CF3-B11F-815CE7A3C964}" destId="{60E534BC-3838-455C-A82F-18CBEF575F01}" srcOrd="0" destOrd="0" parTransId="{877EDE9D-6E0D-4939-B6F7-16499D208B11}" sibTransId="{38FEA73C-54F6-4CCF-A6F4-360E89F0C2BA}"/>
    <dgm:cxn modelId="{DA940B50-6466-4F27-8671-0F774A464256}" srcId="{C5A5FDBD-1C8A-4CF3-B11F-815CE7A3C964}" destId="{A678A636-6F02-481A-8F87-CDBAD133FEBC}" srcOrd="1" destOrd="0" parTransId="{C33DA20B-902D-4F8D-B122-560838FF333C}" sibTransId="{B1E2E997-CCD3-4ADA-9A1C-3DBADE66B815}"/>
    <dgm:cxn modelId="{2EE106CE-FEF3-4F8E-A6F2-88EC5D1578B0}" type="presOf" srcId="{60E534BC-3838-455C-A82F-18CBEF575F01}" destId="{4003C298-0F95-4D73-94EC-4431A28216EC}" srcOrd="0" destOrd="0" presId="urn:microsoft.com/office/officeart/2005/8/layout/arrow3"/>
    <dgm:cxn modelId="{E33624D3-D306-44BD-AD41-B5041FF9097B}" type="presOf" srcId="{A678A636-6F02-481A-8F87-CDBAD133FEBC}" destId="{4B162CDC-32ED-4B48-8D86-8D6AEAC87C71}" srcOrd="0" destOrd="0" presId="urn:microsoft.com/office/officeart/2005/8/layout/arrow3"/>
    <dgm:cxn modelId="{A1A3B5F5-76E7-4EB5-ACE3-78424F2743AE}" type="presOf" srcId="{C5A5FDBD-1C8A-4CF3-B11F-815CE7A3C964}" destId="{852D5261-C13C-4B70-BBA5-7F5DE405D7BE}" srcOrd="0" destOrd="0" presId="urn:microsoft.com/office/officeart/2005/8/layout/arrow3"/>
    <dgm:cxn modelId="{132CE565-11B9-4907-865C-B66CB19827F0}" type="presParOf" srcId="{852D5261-C13C-4B70-BBA5-7F5DE405D7BE}" destId="{E735A2C4-9BB5-437C-8A02-695B87819BAF}" srcOrd="0" destOrd="0" presId="urn:microsoft.com/office/officeart/2005/8/layout/arrow3"/>
    <dgm:cxn modelId="{FF77BE29-A993-40A6-88EF-BDD1566B3D9C}" type="presParOf" srcId="{852D5261-C13C-4B70-BBA5-7F5DE405D7BE}" destId="{11082F16-7260-4D0C-92B9-18566E4C9DC5}" srcOrd="1" destOrd="0" presId="urn:microsoft.com/office/officeart/2005/8/layout/arrow3"/>
    <dgm:cxn modelId="{97D416E7-9AAD-4983-B4DE-30275D943EBA}" type="presParOf" srcId="{852D5261-C13C-4B70-BBA5-7F5DE405D7BE}" destId="{4003C298-0F95-4D73-94EC-4431A28216EC}" srcOrd="2" destOrd="0" presId="urn:microsoft.com/office/officeart/2005/8/layout/arrow3"/>
    <dgm:cxn modelId="{575775DF-C070-4755-BD51-92E67C48C46C}" type="presParOf" srcId="{852D5261-C13C-4B70-BBA5-7F5DE405D7BE}" destId="{7086DFD3-854C-449E-ABCD-50B33E59F4A5}" srcOrd="3" destOrd="0" presId="urn:microsoft.com/office/officeart/2005/8/layout/arrow3"/>
    <dgm:cxn modelId="{6D02F5CC-1AEF-4B5D-997B-9570FF07453A}" type="presParOf" srcId="{852D5261-C13C-4B70-BBA5-7F5DE405D7BE}" destId="{4B162CDC-32ED-4B48-8D86-8D6AEAC87C7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2B019A-76B0-451F-9C95-53DFEBA969EA}"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4DFF2CCB-D16D-422D-BA2E-F0E7DE92F59D}">
      <dgm:prSet phldrT="[Text]"/>
      <dgm:spPr/>
      <dgm:t>
        <a:bodyPr/>
        <a:lstStyle/>
        <a:p>
          <a:r>
            <a:rPr lang="en-US" dirty="0"/>
            <a:t>2016 US election </a:t>
          </a:r>
        </a:p>
      </dgm:t>
    </dgm:pt>
    <dgm:pt modelId="{5C03BF77-5F8C-4FDD-A206-596B9FC08323}" type="parTrans" cxnId="{521E52F5-0333-4C61-BCCE-5C62BF2D5100}">
      <dgm:prSet/>
      <dgm:spPr/>
      <dgm:t>
        <a:bodyPr/>
        <a:lstStyle/>
        <a:p>
          <a:endParaRPr lang="en-US"/>
        </a:p>
      </dgm:t>
    </dgm:pt>
    <dgm:pt modelId="{D8E12C85-D4A6-4D02-B972-EB1013E9536F}" type="sibTrans" cxnId="{521E52F5-0333-4C61-BCCE-5C62BF2D5100}">
      <dgm:prSet/>
      <dgm:spPr/>
      <dgm:t>
        <a:bodyPr/>
        <a:lstStyle/>
        <a:p>
          <a:endParaRPr lang="en-US"/>
        </a:p>
      </dgm:t>
    </dgm:pt>
    <dgm:pt modelId="{13652C7C-2017-4DBC-903E-A7D5F0686AE0}">
      <dgm:prSet phldrT="[Text]"/>
      <dgm:spPr/>
      <dgm:t>
        <a:bodyPr/>
        <a:lstStyle/>
        <a:p>
          <a:r>
            <a:rPr lang="en-US" dirty="0"/>
            <a:t>5: Gender Equality</a:t>
          </a:r>
        </a:p>
      </dgm:t>
    </dgm:pt>
    <dgm:pt modelId="{98FF6509-E161-4E56-AE51-4EED0AE5B3EA}" type="parTrans" cxnId="{0284BF59-5915-4BC4-A7D3-9C01D6690DAE}">
      <dgm:prSet/>
      <dgm:spPr/>
      <dgm:t>
        <a:bodyPr/>
        <a:lstStyle/>
        <a:p>
          <a:endParaRPr lang="en-US"/>
        </a:p>
      </dgm:t>
    </dgm:pt>
    <dgm:pt modelId="{C5E9FBCA-3491-42D4-92CC-790708E8B977}" type="sibTrans" cxnId="{0284BF59-5915-4BC4-A7D3-9C01D6690DAE}">
      <dgm:prSet/>
      <dgm:spPr/>
      <dgm:t>
        <a:bodyPr/>
        <a:lstStyle/>
        <a:p>
          <a:endParaRPr lang="en-US"/>
        </a:p>
      </dgm:t>
    </dgm:pt>
    <dgm:pt modelId="{6518CFF7-6314-4BA5-BE17-20DDB518CD44}">
      <dgm:prSet phldrT="[Text]"/>
      <dgm:spPr/>
      <dgm:t>
        <a:bodyPr/>
        <a:lstStyle/>
        <a:p>
          <a:r>
            <a:rPr lang="en-US" dirty="0"/>
            <a:t>7: Clean Energy</a:t>
          </a:r>
        </a:p>
      </dgm:t>
    </dgm:pt>
    <dgm:pt modelId="{D9E26873-A2F9-409A-BA25-0445833A9FD4}" type="parTrans" cxnId="{F19EFFC9-5CC4-43E2-933D-EA8F51A31F2F}">
      <dgm:prSet/>
      <dgm:spPr/>
      <dgm:t>
        <a:bodyPr/>
        <a:lstStyle/>
        <a:p>
          <a:endParaRPr lang="en-US"/>
        </a:p>
      </dgm:t>
    </dgm:pt>
    <dgm:pt modelId="{76AF8E5F-7FFD-4080-87C6-D4E68846A643}" type="sibTrans" cxnId="{F19EFFC9-5CC4-43E2-933D-EA8F51A31F2F}">
      <dgm:prSet/>
      <dgm:spPr/>
      <dgm:t>
        <a:bodyPr/>
        <a:lstStyle/>
        <a:p>
          <a:endParaRPr lang="en-US"/>
        </a:p>
      </dgm:t>
    </dgm:pt>
    <dgm:pt modelId="{04AEE707-FA8D-4CC3-8A2C-65C7A84325CD}">
      <dgm:prSet phldrT="[Text]"/>
      <dgm:spPr/>
      <dgm:t>
        <a:bodyPr/>
        <a:lstStyle/>
        <a:p>
          <a:r>
            <a:rPr lang="en-US" dirty="0"/>
            <a:t>13: Climate Change</a:t>
          </a:r>
        </a:p>
      </dgm:t>
    </dgm:pt>
    <dgm:pt modelId="{5D329C46-CDC3-4F45-9CC2-0AB9F9821FEE}" type="parTrans" cxnId="{FD5B1032-C7B4-415C-9DE2-5735C135CCC9}">
      <dgm:prSet/>
      <dgm:spPr/>
      <dgm:t>
        <a:bodyPr/>
        <a:lstStyle/>
        <a:p>
          <a:endParaRPr lang="en-US"/>
        </a:p>
      </dgm:t>
    </dgm:pt>
    <dgm:pt modelId="{F5FE85B1-E00E-490F-8B95-823593B54AF5}" type="sibTrans" cxnId="{FD5B1032-C7B4-415C-9DE2-5735C135CCC9}">
      <dgm:prSet/>
      <dgm:spPr/>
      <dgm:t>
        <a:bodyPr/>
        <a:lstStyle/>
        <a:p>
          <a:endParaRPr lang="en-US"/>
        </a:p>
      </dgm:t>
    </dgm:pt>
    <dgm:pt modelId="{2D587B5D-BAA9-4971-8D54-702DE1F68286}">
      <dgm:prSet phldrT="[Text]"/>
      <dgm:spPr/>
      <dgm:t>
        <a:bodyPr/>
        <a:lstStyle/>
        <a:p>
          <a:r>
            <a:rPr lang="en-US" dirty="0"/>
            <a:t>17: Partnerships for the goals</a:t>
          </a:r>
        </a:p>
      </dgm:t>
    </dgm:pt>
    <dgm:pt modelId="{4B451B98-8593-4189-BC72-9AFB0F9C0626}" type="parTrans" cxnId="{19E54108-20B5-4E5B-9C47-974594F7795A}">
      <dgm:prSet/>
      <dgm:spPr/>
      <dgm:t>
        <a:bodyPr/>
        <a:lstStyle/>
        <a:p>
          <a:endParaRPr lang="en-US"/>
        </a:p>
      </dgm:t>
    </dgm:pt>
    <dgm:pt modelId="{124682D2-9045-402E-8663-0344C9CE44FD}" type="sibTrans" cxnId="{19E54108-20B5-4E5B-9C47-974594F7795A}">
      <dgm:prSet/>
      <dgm:spPr/>
      <dgm:t>
        <a:bodyPr/>
        <a:lstStyle/>
        <a:p>
          <a:endParaRPr lang="en-US"/>
        </a:p>
      </dgm:t>
    </dgm:pt>
    <dgm:pt modelId="{07F16DEE-C39F-48A9-A5E2-64AD8D545D44}" type="pres">
      <dgm:prSet presAssocID="{6B2B019A-76B0-451F-9C95-53DFEBA969EA}" presName="theList" presStyleCnt="0">
        <dgm:presLayoutVars>
          <dgm:dir/>
          <dgm:animLvl val="lvl"/>
          <dgm:resizeHandles val="exact"/>
        </dgm:presLayoutVars>
      </dgm:prSet>
      <dgm:spPr/>
    </dgm:pt>
    <dgm:pt modelId="{24CBA332-D7F5-46D5-8F0F-DC87B3487DC3}" type="pres">
      <dgm:prSet presAssocID="{4DFF2CCB-D16D-422D-BA2E-F0E7DE92F59D}" presName="compNode" presStyleCnt="0"/>
      <dgm:spPr/>
    </dgm:pt>
    <dgm:pt modelId="{0F7BFF95-617C-4B82-ADC8-96DF174520CE}" type="pres">
      <dgm:prSet presAssocID="{4DFF2CCB-D16D-422D-BA2E-F0E7DE92F59D}" presName="aNode" presStyleLbl="bgShp" presStyleIdx="0" presStyleCnt="1" custLinFactNeighborX="24375" custLinFactNeighborY="-19063"/>
      <dgm:spPr/>
    </dgm:pt>
    <dgm:pt modelId="{40A5D5BA-C91A-4A74-9D29-6B245E92831D}" type="pres">
      <dgm:prSet presAssocID="{4DFF2CCB-D16D-422D-BA2E-F0E7DE92F59D}" presName="textNode" presStyleLbl="bgShp" presStyleIdx="0" presStyleCnt="1"/>
      <dgm:spPr/>
    </dgm:pt>
    <dgm:pt modelId="{D3E2E38A-7AAE-428F-AF57-916DC7DC255F}" type="pres">
      <dgm:prSet presAssocID="{4DFF2CCB-D16D-422D-BA2E-F0E7DE92F59D}" presName="compChildNode" presStyleCnt="0"/>
      <dgm:spPr/>
    </dgm:pt>
    <dgm:pt modelId="{A6D2D8C1-8506-46A2-8A47-E3D6350EB18A}" type="pres">
      <dgm:prSet presAssocID="{4DFF2CCB-D16D-422D-BA2E-F0E7DE92F59D}" presName="theInnerList" presStyleCnt="0"/>
      <dgm:spPr/>
    </dgm:pt>
    <dgm:pt modelId="{E699B9A5-4482-4E5F-8297-6E66474A623D}" type="pres">
      <dgm:prSet presAssocID="{13652C7C-2017-4DBC-903E-A7D5F0686AE0}" presName="childNode" presStyleLbl="node1" presStyleIdx="0" presStyleCnt="4">
        <dgm:presLayoutVars>
          <dgm:bulletEnabled val="1"/>
        </dgm:presLayoutVars>
      </dgm:prSet>
      <dgm:spPr/>
    </dgm:pt>
    <dgm:pt modelId="{0D8965B6-9117-4887-AEAC-366A88709239}" type="pres">
      <dgm:prSet presAssocID="{13652C7C-2017-4DBC-903E-A7D5F0686AE0}" presName="aSpace2" presStyleCnt="0"/>
      <dgm:spPr/>
    </dgm:pt>
    <dgm:pt modelId="{DB6A3673-5638-438C-9F2D-6636C60F0BC4}" type="pres">
      <dgm:prSet presAssocID="{6518CFF7-6314-4BA5-BE17-20DDB518CD44}" presName="childNode" presStyleLbl="node1" presStyleIdx="1" presStyleCnt="4">
        <dgm:presLayoutVars>
          <dgm:bulletEnabled val="1"/>
        </dgm:presLayoutVars>
      </dgm:prSet>
      <dgm:spPr/>
    </dgm:pt>
    <dgm:pt modelId="{EF3DDB64-6053-41E9-BEB9-E425C2180ED5}" type="pres">
      <dgm:prSet presAssocID="{6518CFF7-6314-4BA5-BE17-20DDB518CD44}" presName="aSpace2" presStyleCnt="0"/>
      <dgm:spPr/>
    </dgm:pt>
    <dgm:pt modelId="{D8503B51-0856-4955-960F-86DCFB99C192}" type="pres">
      <dgm:prSet presAssocID="{04AEE707-FA8D-4CC3-8A2C-65C7A84325CD}" presName="childNode" presStyleLbl="node1" presStyleIdx="2" presStyleCnt="4">
        <dgm:presLayoutVars>
          <dgm:bulletEnabled val="1"/>
        </dgm:presLayoutVars>
      </dgm:prSet>
      <dgm:spPr/>
    </dgm:pt>
    <dgm:pt modelId="{EEB01E4C-693C-4854-8605-76016BDCFD3D}" type="pres">
      <dgm:prSet presAssocID="{04AEE707-FA8D-4CC3-8A2C-65C7A84325CD}" presName="aSpace2" presStyleCnt="0"/>
      <dgm:spPr/>
    </dgm:pt>
    <dgm:pt modelId="{87D29DC5-8CFE-4541-8D5F-205A523506FD}" type="pres">
      <dgm:prSet presAssocID="{2D587B5D-BAA9-4971-8D54-702DE1F68286}" presName="childNode" presStyleLbl="node1" presStyleIdx="3" presStyleCnt="4">
        <dgm:presLayoutVars>
          <dgm:bulletEnabled val="1"/>
        </dgm:presLayoutVars>
      </dgm:prSet>
      <dgm:spPr/>
    </dgm:pt>
  </dgm:ptLst>
  <dgm:cxnLst>
    <dgm:cxn modelId="{19E54108-20B5-4E5B-9C47-974594F7795A}" srcId="{4DFF2CCB-D16D-422D-BA2E-F0E7DE92F59D}" destId="{2D587B5D-BAA9-4971-8D54-702DE1F68286}" srcOrd="3" destOrd="0" parTransId="{4B451B98-8593-4189-BC72-9AFB0F9C0626}" sibTransId="{124682D2-9045-402E-8663-0344C9CE44FD}"/>
    <dgm:cxn modelId="{123EC40C-78C1-4BCC-B0B8-9F23A73EB961}" type="presOf" srcId="{4DFF2CCB-D16D-422D-BA2E-F0E7DE92F59D}" destId="{0F7BFF95-617C-4B82-ADC8-96DF174520CE}" srcOrd="0" destOrd="0" presId="urn:microsoft.com/office/officeart/2005/8/layout/lProcess2"/>
    <dgm:cxn modelId="{997BAE0F-A57A-4B48-89CA-E43C04002CF3}" type="presOf" srcId="{04AEE707-FA8D-4CC3-8A2C-65C7A84325CD}" destId="{D8503B51-0856-4955-960F-86DCFB99C192}" srcOrd="0" destOrd="0" presId="urn:microsoft.com/office/officeart/2005/8/layout/lProcess2"/>
    <dgm:cxn modelId="{FD5B1032-C7B4-415C-9DE2-5735C135CCC9}" srcId="{4DFF2CCB-D16D-422D-BA2E-F0E7DE92F59D}" destId="{04AEE707-FA8D-4CC3-8A2C-65C7A84325CD}" srcOrd="2" destOrd="0" parTransId="{5D329C46-CDC3-4F45-9CC2-0AB9F9821FEE}" sibTransId="{F5FE85B1-E00E-490F-8B95-823593B54AF5}"/>
    <dgm:cxn modelId="{7E98405E-8FF0-45A4-ABF4-7E30C340ACC5}" type="presOf" srcId="{6518CFF7-6314-4BA5-BE17-20DDB518CD44}" destId="{DB6A3673-5638-438C-9F2D-6636C60F0BC4}" srcOrd="0" destOrd="0" presId="urn:microsoft.com/office/officeart/2005/8/layout/lProcess2"/>
    <dgm:cxn modelId="{BC91E44C-1111-4709-938B-41966A88757D}" type="presOf" srcId="{6B2B019A-76B0-451F-9C95-53DFEBA969EA}" destId="{07F16DEE-C39F-48A9-A5E2-64AD8D545D44}" srcOrd="0" destOrd="0" presId="urn:microsoft.com/office/officeart/2005/8/layout/lProcess2"/>
    <dgm:cxn modelId="{61B0CA4F-AD03-427D-81D7-FAA68BE732F3}" type="presOf" srcId="{2D587B5D-BAA9-4971-8D54-702DE1F68286}" destId="{87D29DC5-8CFE-4541-8D5F-205A523506FD}" srcOrd="0" destOrd="0" presId="urn:microsoft.com/office/officeart/2005/8/layout/lProcess2"/>
    <dgm:cxn modelId="{69891375-2ECE-4006-8B0F-66116769B733}" type="presOf" srcId="{13652C7C-2017-4DBC-903E-A7D5F0686AE0}" destId="{E699B9A5-4482-4E5F-8297-6E66474A623D}" srcOrd="0" destOrd="0" presId="urn:microsoft.com/office/officeart/2005/8/layout/lProcess2"/>
    <dgm:cxn modelId="{0284BF59-5915-4BC4-A7D3-9C01D6690DAE}" srcId="{4DFF2CCB-D16D-422D-BA2E-F0E7DE92F59D}" destId="{13652C7C-2017-4DBC-903E-A7D5F0686AE0}" srcOrd="0" destOrd="0" parTransId="{98FF6509-E161-4E56-AE51-4EED0AE5B3EA}" sibTransId="{C5E9FBCA-3491-42D4-92CC-790708E8B977}"/>
    <dgm:cxn modelId="{6D2F8BA1-94B0-45BF-A5CE-4813F978A930}" type="presOf" srcId="{4DFF2CCB-D16D-422D-BA2E-F0E7DE92F59D}" destId="{40A5D5BA-C91A-4A74-9D29-6B245E92831D}" srcOrd="1" destOrd="0" presId="urn:microsoft.com/office/officeart/2005/8/layout/lProcess2"/>
    <dgm:cxn modelId="{F19EFFC9-5CC4-43E2-933D-EA8F51A31F2F}" srcId="{4DFF2CCB-D16D-422D-BA2E-F0E7DE92F59D}" destId="{6518CFF7-6314-4BA5-BE17-20DDB518CD44}" srcOrd="1" destOrd="0" parTransId="{D9E26873-A2F9-409A-BA25-0445833A9FD4}" sibTransId="{76AF8E5F-7FFD-4080-87C6-D4E68846A643}"/>
    <dgm:cxn modelId="{521E52F5-0333-4C61-BCCE-5C62BF2D5100}" srcId="{6B2B019A-76B0-451F-9C95-53DFEBA969EA}" destId="{4DFF2CCB-D16D-422D-BA2E-F0E7DE92F59D}" srcOrd="0" destOrd="0" parTransId="{5C03BF77-5F8C-4FDD-A206-596B9FC08323}" sibTransId="{D8E12C85-D4A6-4D02-B972-EB1013E9536F}"/>
    <dgm:cxn modelId="{A38030BF-F8A5-48DE-BA9F-0D28066D7214}" type="presParOf" srcId="{07F16DEE-C39F-48A9-A5E2-64AD8D545D44}" destId="{24CBA332-D7F5-46D5-8F0F-DC87B3487DC3}" srcOrd="0" destOrd="0" presId="urn:microsoft.com/office/officeart/2005/8/layout/lProcess2"/>
    <dgm:cxn modelId="{C5E048A8-748A-461C-8BD0-D30FEBA8CA2F}" type="presParOf" srcId="{24CBA332-D7F5-46D5-8F0F-DC87B3487DC3}" destId="{0F7BFF95-617C-4B82-ADC8-96DF174520CE}" srcOrd="0" destOrd="0" presId="urn:microsoft.com/office/officeart/2005/8/layout/lProcess2"/>
    <dgm:cxn modelId="{F7FCA18D-0F58-45DB-BEBD-188EFE87A7FF}" type="presParOf" srcId="{24CBA332-D7F5-46D5-8F0F-DC87B3487DC3}" destId="{40A5D5BA-C91A-4A74-9D29-6B245E92831D}" srcOrd="1" destOrd="0" presId="urn:microsoft.com/office/officeart/2005/8/layout/lProcess2"/>
    <dgm:cxn modelId="{65CE41B8-AA92-4857-988D-1842BF43C1C8}" type="presParOf" srcId="{24CBA332-D7F5-46D5-8F0F-DC87B3487DC3}" destId="{D3E2E38A-7AAE-428F-AF57-916DC7DC255F}" srcOrd="2" destOrd="0" presId="urn:microsoft.com/office/officeart/2005/8/layout/lProcess2"/>
    <dgm:cxn modelId="{4F763031-3B35-48D0-9D16-1992D99BA5F0}" type="presParOf" srcId="{D3E2E38A-7AAE-428F-AF57-916DC7DC255F}" destId="{A6D2D8C1-8506-46A2-8A47-E3D6350EB18A}" srcOrd="0" destOrd="0" presId="urn:microsoft.com/office/officeart/2005/8/layout/lProcess2"/>
    <dgm:cxn modelId="{5C8396AE-9F80-48E1-A95A-EC020E43411A}" type="presParOf" srcId="{A6D2D8C1-8506-46A2-8A47-E3D6350EB18A}" destId="{E699B9A5-4482-4E5F-8297-6E66474A623D}" srcOrd="0" destOrd="0" presId="urn:microsoft.com/office/officeart/2005/8/layout/lProcess2"/>
    <dgm:cxn modelId="{9960C767-9054-49CA-A0A7-FFBBED6630E0}" type="presParOf" srcId="{A6D2D8C1-8506-46A2-8A47-E3D6350EB18A}" destId="{0D8965B6-9117-4887-AEAC-366A88709239}" srcOrd="1" destOrd="0" presId="urn:microsoft.com/office/officeart/2005/8/layout/lProcess2"/>
    <dgm:cxn modelId="{8841736E-59A9-4659-81B5-C89652421674}" type="presParOf" srcId="{A6D2D8C1-8506-46A2-8A47-E3D6350EB18A}" destId="{DB6A3673-5638-438C-9F2D-6636C60F0BC4}" srcOrd="2" destOrd="0" presId="urn:microsoft.com/office/officeart/2005/8/layout/lProcess2"/>
    <dgm:cxn modelId="{E4B4CF22-58B5-4B43-9BFB-70A46FA5D86A}" type="presParOf" srcId="{A6D2D8C1-8506-46A2-8A47-E3D6350EB18A}" destId="{EF3DDB64-6053-41E9-BEB9-E425C2180ED5}" srcOrd="3" destOrd="0" presId="urn:microsoft.com/office/officeart/2005/8/layout/lProcess2"/>
    <dgm:cxn modelId="{714C93A1-4D69-40B0-911C-5980B4B17E98}" type="presParOf" srcId="{A6D2D8C1-8506-46A2-8A47-E3D6350EB18A}" destId="{D8503B51-0856-4955-960F-86DCFB99C192}" srcOrd="4" destOrd="0" presId="urn:microsoft.com/office/officeart/2005/8/layout/lProcess2"/>
    <dgm:cxn modelId="{E8E3403D-3803-4EC6-8AF3-EE6DFAAAE2B8}" type="presParOf" srcId="{A6D2D8C1-8506-46A2-8A47-E3D6350EB18A}" destId="{EEB01E4C-693C-4854-8605-76016BDCFD3D}" srcOrd="5" destOrd="0" presId="urn:microsoft.com/office/officeart/2005/8/layout/lProcess2"/>
    <dgm:cxn modelId="{CD53CC88-2A27-4381-BD70-8658315FF19E}" type="presParOf" srcId="{A6D2D8C1-8506-46A2-8A47-E3D6350EB18A}" destId="{87D29DC5-8CFE-4541-8D5F-205A523506FD}"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E7C73-1A49-48E0-9D03-9DED7F3B7C54}">
      <dsp:nvSpPr>
        <dsp:cNvPr id="0" name=""/>
        <dsp:cNvSpPr/>
      </dsp:nvSpPr>
      <dsp:spPr>
        <a:xfrm>
          <a:off x="0" y="0"/>
          <a:ext cx="4133241" cy="4133241"/>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338592-714E-4C7A-BB04-B2922FC9AB1F}">
      <dsp:nvSpPr>
        <dsp:cNvPr id="0" name=""/>
        <dsp:cNvSpPr/>
      </dsp:nvSpPr>
      <dsp:spPr>
        <a:xfrm>
          <a:off x="2066620" y="0"/>
          <a:ext cx="5975088" cy="4133241"/>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Stage 1 – Identify desired results</a:t>
          </a:r>
        </a:p>
      </dsp:txBody>
      <dsp:txXfrm>
        <a:off x="2066620" y="0"/>
        <a:ext cx="2987544" cy="1239974"/>
      </dsp:txXfrm>
    </dsp:sp>
    <dsp:sp modelId="{92797685-B5D3-49B9-9C71-EC75DE0AD8EF}">
      <dsp:nvSpPr>
        <dsp:cNvPr id="0" name=""/>
        <dsp:cNvSpPr/>
      </dsp:nvSpPr>
      <dsp:spPr>
        <a:xfrm>
          <a:off x="723318" y="1239974"/>
          <a:ext cx="2686603" cy="2686603"/>
        </a:xfrm>
        <a:prstGeom prst="pie">
          <a:avLst>
            <a:gd name="adj1" fmla="val 5400000"/>
            <a:gd name="adj2" fmla="val 1620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5FC740-2E27-4565-9AFF-E537262CEED6}">
      <dsp:nvSpPr>
        <dsp:cNvPr id="0" name=""/>
        <dsp:cNvSpPr/>
      </dsp:nvSpPr>
      <dsp:spPr>
        <a:xfrm>
          <a:off x="2066620" y="1239974"/>
          <a:ext cx="5975088" cy="2686603"/>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Stage 2 – Determine acceptable evidence</a:t>
          </a:r>
        </a:p>
      </dsp:txBody>
      <dsp:txXfrm>
        <a:off x="2066620" y="1239974"/>
        <a:ext cx="2987544" cy="1239970"/>
      </dsp:txXfrm>
    </dsp:sp>
    <dsp:sp modelId="{1DCF2328-BA5E-4CBC-AD86-C7C24C64FCF7}">
      <dsp:nvSpPr>
        <dsp:cNvPr id="0" name=""/>
        <dsp:cNvSpPr/>
      </dsp:nvSpPr>
      <dsp:spPr>
        <a:xfrm>
          <a:off x="1446634" y="2479945"/>
          <a:ext cx="1239971" cy="1239971"/>
        </a:xfrm>
        <a:prstGeom prst="pie">
          <a:avLst>
            <a:gd name="adj1" fmla="val 5400000"/>
            <a:gd name="adj2" fmla="val 1620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B76F6-4CCF-4275-9C13-B79B1670BB20}">
      <dsp:nvSpPr>
        <dsp:cNvPr id="0" name=""/>
        <dsp:cNvSpPr/>
      </dsp:nvSpPr>
      <dsp:spPr>
        <a:xfrm>
          <a:off x="2066620" y="2479945"/>
          <a:ext cx="5975088" cy="1239971"/>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Stage 3 – Plan learning experience and instruction</a:t>
          </a:r>
        </a:p>
      </dsp:txBody>
      <dsp:txXfrm>
        <a:off x="2066620" y="2479945"/>
        <a:ext cx="2987544" cy="1239971"/>
      </dsp:txXfrm>
    </dsp:sp>
    <dsp:sp modelId="{F0D4A784-3317-421E-AF4C-D0581AFECDA7}">
      <dsp:nvSpPr>
        <dsp:cNvPr id="0" name=""/>
        <dsp:cNvSpPr/>
      </dsp:nvSpPr>
      <dsp:spPr>
        <a:xfrm>
          <a:off x="5054164" y="0"/>
          <a:ext cx="2987544" cy="12399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What do we want the students to know, understand and be able to do?</a:t>
          </a:r>
        </a:p>
      </dsp:txBody>
      <dsp:txXfrm>
        <a:off x="5054164" y="0"/>
        <a:ext cx="2987544" cy="1239974"/>
      </dsp:txXfrm>
    </dsp:sp>
    <dsp:sp modelId="{EC4F45AA-A3B2-4400-9C8C-42D8A92C7455}">
      <dsp:nvSpPr>
        <dsp:cNvPr id="0" name=""/>
        <dsp:cNvSpPr/>
      </dsp:nvSpPr>
      <dsp:spPr>
        <a:xfrm>
          <a:off x="5054164" y="1239974"/>
          <a:ext cx="2987544" cy="12399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What do we want students to be able to do to demonstrate their learning?</a:t>
          </a:r>
        </a:p>
      </dsp:txBody>
      <dsp:txXfrm>
        <a:off x="5054164" y="1239974"/>
        <a:ext cx="2987544" cy="1239970"/>
      </dsp:txXfrm>
    </dsp:sp>
    <dsp:sp modelId="{E50FCD8C-83E1-406E-8B39-2EE058C6AB27}">
      <dsp:nvSpPr>
        <dsp:cNvPr id="0" name=""/>
        <dsp:cNvSpPr/>
      </dsp:nvSpPr>
      <dsp:spPr>
        <a:xfrm>
          <a:off x="5054164" y="2479945"/>
          <a:ext cx="2987544" cy="12399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What teaching activities will lead as many students as possible towards learning?</a:t>
          </a:r>
        </a:p>
      </dsp:txBody>
      <dsp:txXfrm>
        <a:off x="5054164" y="2479945"/>
        <a:ext cx="2987544" cy="1239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96BEE-187E-432B-8E97-DBBF46ED713E}">
      <dsp:nvSpPr>
        <dsp:cNvPr id="0" name=""/>
        <dsp:cNvSpPr/>
      </dsp:nvSpPr>
      <dsp:spPr>
        <a:xfrm>
          <a:off x="893465" y="1110"/>
          <a:ext cx="5700712" cy="34204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The aim of the course is to help students develop “the language and associated practices that people need in order to undertake study or work in English medium higher education” (Gillett, 2015, para. 1). </a:t>
          </a:r>
          <a:endParaRPr lang="en-US" sz="3100" kern="1200" dirty="0"/>
        </a:p>
      </dsp:txBody>
      <dsp:txXfrm>
        <a:off x="893465" y="1110"/>
        <a:ext cx="5700712" cy="34204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B33E1-08BF-4108-92BB-F0109ABB8999}">
      <dsp:nvSpPr>
        <dsp:cNvPr id="0" name=""/>
        <dsp:cNvSpPr/>
      </dsp:nvSpPr>
      <dsp:spPr>
        <a:xfrm rot="5400000">
          <a:off x="5179314" y="-2237960"/>
          <a:ext cx="507848" cy="5113635"/>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argumentation, referencing, genre</a:t>
          </a:r>
          <a:endParaRPr lang="en-US" sz="2000" kern="1200" dirty="0"/>
        </a:p>
      </dsp:txBody>
      <dsp:txXfrm rot="-5400000">
        <a:off x="2876421" y="89724"/>
        <a:ext cx="5088844" cy="458266"/>
      </dsp:txXfrm>
    </dsp:sp>
    <dsp:sp modelId="{F83BB420-57DE-4752-A7B7-310D3185FCEB}">
      <dsp:nvSpPr>
        <dsp:cNvPr id="0" name=""/>
        <dsp:cNvSpPr/>
      </dsp:nvSpPr>
      <dsp:spPr>
        <a:xfrm>
          <a:off x="0" y="1451"/>
          <a:ext cx="2876420" cy="6348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Academic discourse</a:t>
          </a:r>
          <a:endParaRPr lang="en-US" sz="2000" kern="1200" dirty="0"/>
        </a:p>
      </dsp:txBody>
      <dsp:txXfrm>
        <a:off x="30989" y="32440"/>
        <a:ext cx="2814442" cy="572832"/>
      </dsp:txXfrm>
    </dsp:sp>
    <dsp:sp modelId="{98D0CA2B-70B1-4ACA-A24A-6416ECB97882}">
      <dsp:nvSpPr>
        <dsp:cNvPr id="0" name=""/>
        <dsp:cNvSpPr/>
      </dsp:nvSpPr>
      <dsp:spPr>
        <a:xfrm rot="5400000">
          <a:off x="5179314" y="-1571410"/>
          <a:ext cx="507848" cy="5113635"/>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tone, discourse markers, cohesion</a:t>
          </a:r>
        </a:p>
      </dsp:txBody>
      <dsp:txXfrm rot="-5400000">
        <a:off x="2876421" y="756274"/>
        <a:ext cx="5088844" cy="458266"/>
      </dsp:txXfrm>
    </dsp:sp>
    <dsp:sp modelId="{B9F8600F-8545-4F14-BF3C-55B9EF7ED0D6}">
      <dsp:nvSpPr>
        <dsp:cNvPr id="0" name=""/>
        <dsp:cNvSpPr/>
      </dsp:nvSpPr>
      <dsp:spPr>
        <a:xfrm>
          <a:off x="0" y="668002"/>
          <a:ext cx="2876420" cy="6348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Academic language</a:t>
          </a:r>
          <a:endParaRPr lang="en-GB" sz="2000" kern="1200" dirty="0"/>
        </a:p>
      </dsp:txBody>
      <dsp:txXfrm>
        <a:off x="30989" y="698991"/>
        <a:ext cx="2814442" cy="572832"/>
      </dsp:txXfrm>
    </dsp:sp>
    <dsp:sp modelId="{5312C3FA-89CA-40E4-ADE2-920FDFE4EA34}">
      <dsp:nvSpPr>
        <dsp:cNvPr id="0" name=""/>
        <dsp:cNvSpPr/>
      </dsp:nvSpPr>
      <dsp:spPr>
        <a:xfrm rot="5400000">
          <a:off x="5179314" y="-904859"/>
          <a:ext cx="507848" cy="5113635"/>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reading &amp; research strategies, critical thinking</a:t>
          </a:r>
        </a:p>
      </dsp:txBody>
      <dsp:txXfrm rot="-5400000">
        <a:off x="2876421" y="1422825"/>
        <a:ext cx="5088844" cy="458266"/>
      </dsp:txXfrm>
    </dsp:sp>
    <dsp:sp modelId="{5E3E8BE5-AA21-4CDF-BE1D-F27A757F0945}">
      <dsp:nvSpPr>
        <dsp:cNvPr id="0" name=""/>
        <dsp:cNvSpPr/>
      </dsp:nvSpPr>
      <dsp:spPr>
        <a:xfrm>
          <a:off x="0" y="1334552"/>
          <a:ext cx="2876420" cy="6348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Knowledge building</a:t>
          </a:r>
          <a:endParaRPr lang="en-GB" sz="2000" kern="1200" dirty="0"/>
        </a:p>
      </dsp:txBody>
      <dsp:txXfrm>
        <a:off x="30989" y="1365541"/>
        <a:ext cx="2814442" cy="572832"/>
      </dsp:txXfrm>
    </dsp:sp>
    <dsp:sp modelId="{8A110177-C577-44A0-98DA-93E791A301A7}">
      <dsp:nvSpPr>
        <dsp:cNvPr id="0" name=""/>
        <dsp:cNvSpPr/>
      </dsp:nvSpPr>
      <dsp:spPr>
        <a:xfrm rot="5400000">
          <a:off x="5179314" y="-238309"/>
          <a:ext cx="507848" cy="5113635"/>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goal-setting, self-reflection, time management</a:t>
          </a:r>
        </a:p>
      </dsp:txBody>
      <dsp:txXfrm rot="-5400000">
        <a:off x="2876421" y="2089375"/>
        <a:ext cx="5088844" cy="458266"/>
      </dsp:txXfrm>
    </dsp:sp>
    <dsp:sp modelId="{A050E8CE-70F0-49B7-BB29-AE9DFD0C4554}">
      <dsp:nvSpPr>
        <dsp:cNvPr id="0" name=""/>
        <dsp:cNvSpPr/>
      </dsp:nvSpPr>
      <dsp:spPr>
        <a:xfrm>
          <a:off x="0" y="2001103"/>
          <a:ext cx="2876420" cy="6348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Associated practices</a:t>
          </a:r>
          <a:endParaRPr lang="en-GB" sz="2000" kern="1200" dirty="0"/>
        </a:p>
      </dsp:txBody>
      <dsp:txXfrm>
        <a:off x="30989" y="2032092"/>
        <a:ext cx="2814442" cy="572832"/>
      </dsp:txXfrm>
    </dsp:sp>
    <dsp:sp modelId="{97DCC4B9-5B33-4FF5-B3BC-71EFC083B617}">
      <dsp:nvSpPr>
        <dsp:cNvPr id="0" name=""/>
        <dsp:cNvSpPr/>
      </dsp:nvSpPr>
      <dsp:spPr>
        <a:xfrm rot="5400000">
          <a:off x="5179314" y="428241"/>
          <a:ext cx="507848" cy="5113635"/>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group work, peer review, e-tools</a:t>
          </a:r>
        </a:p>
      </dsp:txBody>
      <dsp:txXfrm rot="-5400000">
        <a:off x="2876421" y="2755926"/>
        <a:ext cx="5088844" cy="458266"/>
      </dsp:txXfrm>
    </dsp:sp>
    <dsp:sp modelId="{6BE2DB55-C6D8-4787-A872-6308F71F17EB}">
      <dsp:nvSpPr>
        <dsp:cNvPr id="0" name=""/>
        <dsp:cNvSpPr/>
      </dsp:nvSpPr>
      <dsp:spPr>
        <a:xfrm>
          <a:off x="0" y="2667654"/>
          <a:ext cx="2876420" cy="634810"/>
        </a:xfrm>
        <a:prstGeom prst="round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Collaboration</a:t>
          </a:r>
          <a:endParaRPr lang="en-GB" sz="2000" kern="1200" dirty="0"/>
        </a:p>
      </dsp:txBody>
      <dsp:txXfrm>
        <a:off x="30989" y="2698643"/>
        <a:ext cx="2814442" cy="5728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C41FA-384D-490F-BFC3-40F5C3CA5F3C}">
      <dsp:nvSpPr>
        <dsp:cNvPr id="0" name=""/>
        <dsp:cNvSpPr/>
      </dsp:nvSpPr>
      <dsp:spPr>
        <a:xfrm>
          <a:off x="429570" y="472"/>
          <a:ext cx="3346456" cy="20078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kern="1200" dirty="0"/>
            <a:t>Essay Portfolio*</a:t>
          </a:r>
          <a:endParaRPr lang="en-US" sz="4500" kern="1200" dirty="0"/>
        </a:p>
      </dsp:txBody>
      <dsp:txXfrm>
        <a:off x="429570" y="472"/>
        <a:ext cx="3346456" cy="2007873"/>
      </dsp:txXfrm>
    </dsp:sp>
    <dsp:sp modelId="{FBC78305-9A95-41EE-BF12-B961754B93CE}">
      <dsp:nvSpPr>
        <dsp:cNvPr id="0" name=""/>
        <dsp:cNvSpPr/>
      </dsp:nvSpPr>
      <dsp:spPr>
        <a:xfrm>
          <a:off x="4110672" y="472"/>
          <a:ext cx="3346456" cy="2007873"/>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kern="1200"/>
            <a:t>Oral Presentation</a:t>
          </a:r>
          <a:endParaRPr lang="en-GB" sz="4500" kern="1200" dirty="0"/>
        </a:p>
      </dsp:txBody>
      <dsp:txXfrm>
        <a:off x="4110672" y="472"/>
        <a:ext cx="3346456" cy="2007873"/>
      </dsp:txXfrm>
    </dsp:sp>
    <dsp:sp modelId="{B5ED3D52-0EA6-498F-825F-96C3E03FF1B7}">
      <dsp:nvSpPr>
        <dsp:cNvPr id="0" name=""/>
        <dsp:cNvSpPr/>
      </dsp:nvSpPr>
      <dsp:spPr>
        <a:xfrm>
          <a:off x="429570" y="2342991"/>
          <a:ext cx="3346456" cy="2007873"/>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kern="1200"/>
            <a:t>Coursework</a:t>
          </a:r>
          <a:endParaRPr lang="en-GB" sz="4500" kern="1200" dirty="0"/>
        </a:p>
      </dsp:txBody>
      <dsp:txXfrm>
        <a:off x="429570" y="2342991"/>
        <a:ext cx="3346456" cy="2007873"/>
      </dsp:txXfrm>
    </dsp:sp>
    <dsp:sp modelId="{70297F3E-E7AA-4DF7-BD6A-9673E77E8664}">
      <dsp:nvSpPr>
        <dsp:cNvPr id="0" name=""/>
        <dsp:cNvSpPr/>
      </dsp:nvSpPr>
      <dsp:spPr>
        <a:xfrm>
          <a:off x="4110672" y="2342991"/>
          <a:ext cx="3346456" cy="200787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kern="1200"/>
            <a:t>Course Reflection </a:t>
          </a:r>
          <a:endParaRPr lang="en-GB" sz="4500" kern="1200" dirty="0"/>
        </a:p>
      </dsp:txBody>
      <dsp:txXfrm>
        <a:off x="4110672" y="2342991"/>
        <a:ext cx="3346456" cy="20078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4AFAA-293F-46FA-BE79-9A8D29D0267D}">
      <dsp:nvSpPr>
        <dsp:cNvPr id="0" name=""/>
        <dsp:cNvSpPr/>
      </dsp:nvSpPr>
      <dsp:spPr>
        <a:xfrm>
          <a:off x="2923227" y="2061331"/>
          <a:ext cx="1970395" cy="1970395"/>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Sustainable</a:t>
          </a:r>
        </a:p>
      </dsp:txBody>
      <dsp:txXfrm>
        <a:off x="3211785" y="2349889"/>
        <a:ext cx="1393279" cy="1393279"/>
      </dsp:txXfrm>
    </dsp:sp>
    <dsp:sp modelId="{1955A0AE-E9B3-4268-AB53-CDE4FC35F769}">
      <dsp:nvSpPr>
        <dsp:cNvPr id="0" name=""/>
        <dsp:cNvSpPr/>
      </dsp:nvSpPr>
      <dsp:spPr>
        <a:xfrm rot="11700000">
          <a:off x="1435103" y="2299205"/>
          <a:ext cx="1464320" cy="561562"/>
        </a:xfrm>
        <a:prstGeom prst="lef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6264CAAE-7244-489D-95B5-310E0CD9E751}">
      <dsp:nvSpPr>
        <dsp:cNvPr id="0" name=""/>
        <dsp:cNvSpPr/>
      </dsp:nvSpPr>
      <dsp:spPr>
        <a:xfrm>
          <a:off x="524113" y="1641739"/>
          <a:ext cx="1871876" cy="149750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a:t>Reusable </a:t>
          </a:r>
          <a:endParaRPr lang="en-US" sz="3000" kern="1200" dirty="0"/>
        </a:p>
      </dsp:txBody>
      <dsp:txXfrm>
        <a:off x="567973" y="1685599"/>
        <a:ext cx="1784156" cy="1409780"/>
      </dsp:txXfrm>
    </dsp:sp>
    <dsp:sp modelId="{5EBEFA83-E5E9-4442-BFFD-00E4C1CAA972}">
      <dsp:nvSpPr>
        <dsp:cNvPr id="0" name=""/>
        <dsp:cNvSpPr/>
      </dsp:nvSpPr>
      <dsp:spPr>
        <a:xfrm rot="14700000">
          <a:off x="2414460" y="1132053"/>
          <a:ext cx="1464320" cy="561562"/>
        </a:xfrm>
        <a:prstGeom prst="lef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9199EA-3B6A-4FB5-859E-A64BC615BD38}">
      <dsp:nvSpPr>
        <dsp:cNvPr id="0" name=""/>
        <dsp:cNvSpPr/>
      </dsp:nvSpPr>
      <dsp:spPr>
        <a:xfrm>
          <a:off x="1901258" y="522"/>
          <a:ext cx="1871876" cy="1497500"/>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Flexible</a:t>
          </a:r>
        </a:p>
      </dsp:txBody>
      <dsp:txXfrm>
        <a:off x="1945118" y="44382"/>
        <a:ext cx="1784156" cy="1409780"/>
      </dsp:txXfrm>
    </dsp:sp>
    <dsp:sp modelId="{26160A9A-B8B7-4F66-90D2-2D03C32B92D1}">
      <dsp:nvSpPr>
        <dsp:cNvPr id="0" name=""/>
        <dsp:cNvSpPr/>
      </dsp:nvSpPr>
      <dsp:spPr>
        <a:xfrm rot="17700000">
          <a:off x="3938069" y="1132053"/>
          <a:ext cx="1464320" cy="561562"/>
        </a:xfrm>
        <a:prstGeom prst="lef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BC46B5-AD02-4003-ADD6-47B5B1665D5A}">
      <dsp:nvSpPr>
        <dsp:cNvPr id="0" name=""/>
        <dsp:cNvSpPr/>
      </dsp:nvSpPr>
      <dsp:spPr>
        <a:xfrm>
          <a:off x="4043715" y="522"/>
          <a:ext cx="1871876" cy="1497500"/>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Easy to update</a:t>
          </a:r>
        </a:p>
      </dsp:txBody>
      <dsp:txXfrm>
        <a:off x="4087575" y="44382"/>
        <a:ext cx="1784156" cy="1409780"/>
      </dsp:txXfrm>
    </dsp:sp>
    <dsp:sp modelId="{EA8E05DC-0606-4221-976F-942850839D90}">
      <dsp:nvSpPr>
        <dsp:cNvPr id="0" name=""/>
        <dsp:cNvSpPr/>
      </dsp:nvSpPr>
      <dsp:spPr>
        <a:xfrm rot="20700000">
          <a:off x="4917426" y="2299205"/>
          <a:ext cx="1464320" cy="561562"/>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16B308-1D82-4A4F-84A4-07534C2CEFD5}">
      <dsp:nvSpPr>
        <dsp:cNvPr id="0" name=""/>
        <dsp:cNvSpPr/>
      </dsp:nvSpPr>
      <dsp:spPr>
        <a:xfrm>
          <a:off x="5420860" y="1641739"/>
          <a:ext cx="1871876" cy="149750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Interesting</a:t>
          </a:r>
        </a:p>
      </dsp:txBody>
      <dsp:txXfrm>
        <a:off x="5464720" y="1685599"/>
        <a:ext cx="1784156" cy="14097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5A2C4-9BB5-437C-8A02-695B87819BAF}">
      <dsp:nvSpPr>
        <dsp:cNvPr id="0" name=""/>
        <dsp:cNvSpPr/>
      </dsp:nvSpPr>
      <dsp:spPr>
        <a:xfrm rot="21300000">
          <a:off x="19076" y="1534597"/>
          <a:ext cx="8540696" cy="810654"/>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082F16-7260-4D0C-92B9-18566E4C9DC5}">
      <dsp:nvSpPr>
        <dsp:cNvPr id="0" name=""/>
        <dsp:cNvSpPr/>
      </dsp:nvSpPr>
      <dsp:spPr>
        <a:xfrm>
          <a:off x="1029462" y="193992"/>
          <a:ext cx="2573655" cy="1551940"/>
        </a:xfrm>
        <a:prstGeom prst="downArrow">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3C298-0F95-4D73-94EC-4431A28216EC}">
      <dsp:nvSpPr>
        <dsp:cNvPr id="0" name=""/>
        <dsp:cNvSpPr/>
      </dsp:nvSpPr>
      <dsp:spPr>
        <a:xfrm>
          <a:off x="4546790" y="0"/>
          <a:ext cx="2745232" cy="1629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Too focused on humanities (Global English, Media, Public Health, Learning Styles)</a:t>
          </a:r>
          <a:endParaRPr lang="en-US" sz="1900" kern="1200" dirty="0"/>
        </a:p>
      </dsp:txBody>
      <dsp:txXfrm>
        <a:off x="4546790" y="0"/>
        <a:ext cx="2745232" cy="1629537"/>
      </dsp:txXfrm>
    </dsp:sp>
    <dsp:sp modelId="{7086DFD3-854C-449E-ABCD-50B33E59F4A5}">
      <dsp:nvSpPr>
        <dsp:cNvPr id="0" name=""/>
        <dsp:cNvSpPr/>
      </dsp:nvSpPr>
      <dsp:spPr>
        <a:xfrm>
          <a:off x="4975733" y="2133917"/>
          <a:ext cx="2573655" cy="1551940"/>
        </a:xfrm>
        <a:prstGeom prst="up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162CDC-32ED-4B48-8D86-8D6AEAC87C71}">
      <dsp:nvSpPr>
        <dsp:cNvPr id="0" name=""/>
        <dsp:cNvSpPr/>
      </dsp:nvSpPr>
      <dsp:spPr>
        <a:xfrm>
          <a:off x="1286827" y="2250312"/>
          <a:ext cx="2745232" cy="1629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Developed a strong framework and successful blend of classroom &amp; virtual learning activities </a:t>
          </a:r>
          <a:endParaRPr lang="en-US" sz="1900" kern="1200" dirty="0"/>
        </a:p>
      </dsp:txBody>
      <dsp:txXfrm>
        <a:off x="1286827" y="2250312"/>
        <a:ext cx="2745232" cy="16295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BFF95-617C-4B82-ADC8-96DF174520CE}">
      <dsp:nvSpPr>
        <dsp:cNvPr id="0" name=""/>
        <dsp:cNvSpPr/>
      </dsp:nvSpPr>
      <dsp:spPr>
        <a:xfrm>
          <a:off x="0" y="0"/>
          <a:ext cx="4162087" cy="47869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2016 US election </a:t>
          </a:r>
        </a:p>
      </dsp:txBody>
      <dsp:txXfrm>
        <a:off x="0" y="0"/>
        <a:ext cx="4162087" cy="1436086"/>
      </dsp:txXfrm>
    </dsp:sp>
    <dsp:sp modelId="{E699B9A5-4482-4E5F-8297-6E66474A623D}">
      <dsp:nvSpPr>
        <dsp:cNvPr id="0" name=""/>
        <dsp:cNvSpPr/>
      </dsp:nvSpPr>
      <dsp:spPr>
        <a:xfrm>
          <a:off x="416208" y="1436203"/>
          <a:ext cx="3329669" cy="697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5: Gender Equality</a:t>
          </a:r>
        </a:p>
      </dsp:txBody>
      <dsp:txXfrm>
        <a:off x="436633" y="1456628"/>
        <a:ext cx="3288819" cy="656507"/>
      </dsp:txXfrm>
    </dsp:sp>
    <dsp:sp modelId="{DB6A3673-5638-438C-9F2D-6636C60F0BC4}">
      <dsp:nvSpPr>
        <dsp:cNvPr id="0" name=""/>
        <dsp:cNvSpPr/>
      </dsp:nvSpPr>
      <dsp:spPr>
        <a:xfrm>
          <a:off x="416208" y="2240846"/>
          <a:ext cx="3329669" cy="697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7: Clean Energy</a:t>
          </a:r>
        </a:p>
      </dsp:txBody>
      <dsp:txXfrm>
        <a:off x="436633" y="2261271"/>
        <a:ext cx="3288819" cy="656507"/>
      </dsp:txXfrm>
    </dsp:sp>
    <dsp:sp modelId="{D8503B51-0856-4955-960F-86DCFB99C192}">
      <dsp:nvSpPr>
        <dsp:cNvPr id="0" name=""/>
        <dsp:cNvSpPr/>
      </dsp:nvSpPr>
      <dsp:spPr>
        <a:xfrm>
          <a:off x="416208" y="3045489"/>
          <a:ext cx="3329669" cy="697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13: Climate Change</a:t>
          </a:r>
        </a:p>
      </dsp:txBody>
      <dsp:txXfrm>
        <a:off x="436633" y="3065914"/>
        <a:ext cx="3288819" cy="656507"/>
      </dsp:txXfrm>
    </dsp:sp>
    <dsp:sp modelId="{87D29DC5-8CFE-4541-8D5F-205A523506FD}">
      <dsp:nvSpPr>
        <dsp:cNvPr id="0" name=""/>
        <dsp:cNvSpPr/>
      </dsp:nvSpPr>
      <dsp:spPr>
        <a:xfrm>
          <a:off x="416208" y="3850132"/>
          <a:ext cx="3329669" cy="697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17: Partnerships for the goals</a:t>
          </a:r>
        </a:p>
      </dsp:txBody>
      <dsp:txXfrm>
        <a:off x="436633" y="3870557"/>
        <a:ext cx="3288819" cy="65650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45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93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856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748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861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1BEF0D-F0BB-DE4B-95CE-6DB70DBA9567}" type="datetimeFigureOut">
              <a:rPr lang="en-US" smtClean="0"/>
              <a:pPr/>
              <a:t>4/9/2017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014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4/9/2017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426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4/9/2017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961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245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94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891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4/9/2017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46813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englishagenda.britishcouncil.org/research-publications/resource-book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verilbolster@gmail.com"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www.slideshare.net/PeterLevrai/" TargetMode="External"/><Relationship Id="rId4" Type="http://schemas.openxmlformats.org/officeDocument/2006/relationships/hyperlink" Target="mailto:peterlevrai@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39883"/>
            <a:ext cx="9144000" cy="202041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20111" y="2268537"/>
            <a:ext cx="8513179" cy="2387600"/>
          </a:xfrm>
        </p:spPr>
        <p:txBody>
          <a:bodyPr>
            <a:normAutofit/>
          </a:bodyPr>
          <a:lstStyle/>
          <a:p>
            <a:r>
              <a:rPr lang="en-GB" b="1" dirty="0">
                <a:solidFill>
                  <a:srgbClr val="00AEEF"/>
                </a:solidFill>
                <a:latin typeface="Franklin Gothic Demi" panose="020B0703020102020204" pitchFamily="34" charset="0"/>
              </a:rPr>
              <a:t>for a Sustainable EAP Course</a:t>
            </a:r>
          </a:p>
        </p:txBody>
      </p:sp>
      <p:sp>
        <p:nvSpPr>
          <p:cNvPr id="3" name="Subtitle 2"/>
          <p:cNvSpPr>
            <a:spLocks noGrp="1"/>
          </p:cNvSpPr>
          <p:nvPr>
            <p:ph type="subTitle" idx="1"/>
          </p:nvPr>
        </p:nvSpPr>
        <p:spPr>
          <a:xfrm>
            <a:off x="261025" y="5504540"/>
            <a:ext cx="6858000" cy="1655762"/>
          </a:xfrm>
        </p:spPr>
        <p:txBody>
          <a:bodyPr>
            <a:normAutofit/>
          </a:bodyPr>
          <a:lstStyle/>
          <a:p>
            <a:r>
              <a:rPr lang="en-GB" sz="4000" b="1" dirty="0" err="1">
                <a:solidFill>
                  <a:schemeClr val="bg1"/>
                </a:solidFill>
              </a:rPr>
              <a:t>Averil</a:t>
            </a:r>
            <a:r>
              <a:rPr lang="en-GB" sz="4000" b="1" dirty="0">
                <a:solidFill>
                  <a:schemeClr val="bg1"/>
                </a:solidFill>
              </a:rPr>
              <a:t> Bolster &amp; Peter Levrai</a:t>
            </a:r>
          </a:p>
          <a:p>
            <a:r>
              <a:rPr lang="en-GB" sz="3200" dirty="0">
                <a:solidFill>
                  <a:schemeClr val="bg1"/>
                </a:solidFill>
              </a:rPr>
              <a:t>Sunday 9th April, BALEAP 2017 Bristol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953" y="-828676"/>
            <a:ext cx="5716845" cy="4516458"/>
          </a:xfrm>
          <a:prstGeom prst="rect">
            <a:avLst/>
          </a:prstGeom>
        </p:spPr>
      </p:pic>
      <p:pic>
        <p:nvPicPr>
          <p:cNvPr id="9" name="Picture 8"/>
          <p:cNvPicPr>
            <a:picLocks noChangeAspect="1"/>
          </p:cNvPicPr>
          <p:nvPr/>
        </p:nvPicPr>
        <p:blipFill>
          <a:blip r:embed="rId3"/>
          <a:stretch>
            <a:fillRect/>
          </a:stretch>
        </p:blipFill>
        <p:spPr>
          <a:xfrm>
            <a:off x="7119025" y="5135327"/>
            <a:ext cx="2024975" cy="2024975"/>
          </a:xfrm>
          <a:prstGeom prst="rect">
            <a:avLst/>
          </a:prstGeom>
        </p:spPr>
      </p:pic>
    </p:spTree>
    <p:extLst>
      <p:ext uri="{BB962C8B-B14F-4D97-AF65-F5344CB8AC3E}">
        <p14:creationId xmlns:p14="http://schemas.microsoft.com/office/powerpoint/2010/main" val="344935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Course Materials </a:t>
            </a:r>
          </a:p>
        </p:txBody>
      </p:sp>
      <p:sp>
        <p:nvSpPr>
          <p:cNvPr id="3" name="Content Placeholder 2"/>
          <p:cNvSpPr>
            <a:spLocks noGrp="1"/>
          </p:cNvSpPr>
          <p:nvPr>
            <p:ph idx="1"/>
          </p:nvPr>
        </p:nvSpPr>
        <p:spPr>
          <a:xfrm>
            <a:off x="628650" y="1825625"/>
            <a:ext cx="4955027" cy="4351338"/>
          </a:xfrm>
        </p:spPr>
        <p:txBody>
          <a:bodyPr/>
          <a:lstStyle/>
          <a:p>
            <a:r>
              <a:rPr lang="en-GB" sz="2400" dirty="0"/>
              <a:t>The course is fully blended, comprising of </a:t>
            </a:r>
          </a:p>
          <a:p>
            <a:pPr lvl="1"/>
            <a:r>
              <a:rPr lang="en-GB" sz="2400" dirty="0"/>
              <a:t>a classroom booklet </a:t>
            </a:r>
          </a:p>
          <a:p>
            <a:pPr lvl="1"/>
            <a:r>
              <a:rPr lang="en-GB" sz="2400" dirty="0"/>
              <a:t>Moodle template course.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331" y="365126"/>
            <a:ext cx="1003624" cy="1003624"/>
          </a:xfrm>
          <a:prstGeom prst="rect">
            <a:avLst/>
          </a:prstGeom>
        </p:spPr>
      </p:pic>
      <p:pic>
        <p:nvPicPr>
          <p:cNvPr id="6" name="Picture 5"/>
          <p:cNvPicPr/>
          <p:nvPr/>
        </p:nvPicPr>
        <p:blipFill rotWithShape="1">
          <a:blip r:embed="rId3"/>
          <a:srcRect l="2388" t="10936" r="28880" b="28178"/>
          <a:stretch/>
        </p:blipFill>
        <p:spPr bwMode="auto">
          <a:xfrm>
            <a:off x="830247" y="3429000"/>
            <a:ext cx="4362750" cy="3056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7" name="Picture 6"/>
          <p:cNvPicPr>
            <a:picLocks noChangeAspect="1"/>
          </p:cNvPicPr>
          <p:nvPr/>
        </p:nvPicPr>
        <p:blipFill>
          <a:blip r:embed="rId4"/>
          <a:stretch>
            <a:fillRect/>
          </a:stretch>
        </p:blipFill>
        <p:spPr>
          <a:xfrm>
            <a:off x="5502214" y="1825626"/>
            <a:ext cx="3320602" cy="46597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5908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Course Sustainability - Topic   </a:t>
            </a:r>
          </a:p>
        </p:txBody>
      </p:sp>
      <p:sp>
        <p:nvSpPr>
          <p:cNvPr id="3" name="Content Placeholder 2"/>
          <p:cNvSpPr>
            <a:spLocks noGrp="1"/>
          </p:cNvSpPr>
          <p:nvPr>
            <p:ph idx="1"/>
          </p:nvPr>
        </p:nvSpPr>
        <p:spPr>
          <a:xfrm>
            <a:off x="628650" y="1825625"/>
            <a:ext cx="4001716" cy="4782698"/>
          </a:xfrm>
        </p:spPr>
        <p:txBody>
          <a:bodyPr>
            <a:normAutofit/>
          </a:bodyPr>
          <a:lstStyle/>
          <a:p>
            <a:r>
              <a:rPr lang="en-GB" sz="2400" dirty="0"/>
              <a:t>17 goals, 169 targets.</a:t>
            </a:r>
          </a:p>
          <a:p>
            <a:r>
              <a:rPr lang="en-GB" sz="2400" dirty="0"/>
              <a:t>Students can be given free reign or directed to particular goals.</a:t>
            </a:r>
          </a:p>
          <a:p>
            <a:r>
              <a:rPr lang="en-GB" sz="2400" dirty="0"/>
              <a:t>Wide ranging topics which can be addressed from different disciplines.</a:t>
            </a:r>
          </a:p>
          <a:p>
            <a:r>
              <a:rPr lang="en-GB" sz="2400" dirty="0"/>
              <a:t>Wide variety of sources available (the UN, The Conversation, News outlets)</a:t>
            </a:r>
          </a:p>
          <a:p>
            <a:r>
              <a:rPr lang="en-GB" sz="2400" dirty="0"/>
              <a:t>Every year things will happen connected to the goals.</a:t>
            </a:r>
            <a:endParaRPr lang="en-GB" dirty="0"/>
          </a:p>
          <a:p>
            <a:endParaRPr lang="en-GB" sz="2400" dirty="0"/>
          </a:p>
          <a:p>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331" y="365126"/>
            <a:ext cx="1003624" cy="1003624"/>
          </a:xfrm>
          <a:prstGeom prst="rect">
            <a:avLst/>
          </a:prstGeom>
        </p:spPr>
      </p:pic>
      <p:graphicFrame>
        <p:nvGraphicFramePr>
          <p:cNvPr id="7" name="Diagram 6"/>
          <p:cNvGraphicFramePr/>
          <p:nvPr>
            <p:extLst>
              <p:ext uri="{D42A27DB-BD31-4B8C-83A1-F6EECF244321}">
                <p14:modId xmlns:p14="http://schemas.microsoft.com/office/powerpoint/2010/main" val="3612279561"/>
              </p:ext>
            </p:extLst>
          </p:nvPr>
        </p:nvGraphicFramePr>
        <p:xfrm>
          <a:off x="4740613" y="1873249"/>
          <a:ext cx="4162087" cy="4786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071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0F7BFF95-617C-4B82-ADC8-96DF174520CE}"/>
                                            </p:graphicEl>
                                          </p:spTgt>
                                        </p:tgtEl>
                                        <p:attrNameLst>
                                          <p:attrName>style.visibility</p:attrName>
                                        </p:attrNameLst>
                                      </p:cBhvr>
                                      <p:to>
                                        <p:strVal val="visible"/>
                                      </p:to>
                                    </p:set>
                                    <p:animEffect transition="in" filter="fade">
                                      <p:cBhvr>
                                        <p:cTn id="32" dur="500"/>
                                        <p:tgtEl>
                                          <p:spTgt spid="7">
                                            <p:graphicEl>
                                              <a:dgm id="{0F7BFF95-617C-4B82-ADC8-96DF174520C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E699B9A5-4482-4E5F-8297-6E66474A623D}"/>
                                            </p:graphicEl>
                                          </p:spTgt>
                                        </p:tgtEl>
                                        <p:attrNameLst>
                                          <p:attrName>style.visibility</p:attrName>
                                        </p:attrNameLst>
                                      </p:cBhvr>
                                      <p:to>
                                        <p:strVal val="visible"/>
                                      </p:to>
                                    </p:set>
                                    <p:animEffect transition="in" filter="fade">
                                      <p:cBhvr>
                                        <p:cTn id="37" dur="500"/>
                                        <p:tgtEl>
                                          <p:spTgt spid="7">
                                            <p:graphicEl>
                                              <a:dgm id="{E699B9A5-4482-4E5F-8297-6E66474A623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DB6A3673-5638-438C-9F2D-6636C60F0BC4}"/>
                                            </p:graphicEl>
                                          </p:spTgt>
                                        </p:tgtEl>
                                        <p:attrNameLst>
                                          <p:attrName>style.visibility</p:attrName>
                                        </p:attrNameLst>
                                      </p:cBhvr>
                                      <p:to>
                                        <p:strVal val="visible"/>
                                      </p:to>
                                    </p:set>
                                    <p:animEffect transition="in" filter="fade">
                                      <p:cBhvr>
                                        <p:cTn id="42" dur="500"/>
                                        <p:tgtEl>
                                          <p:spTgt spid="7">
                                            <p:graphicEl>
                                              <a:dgm id="{DB6A3673-5638-438C-9F2D-6636C60F0BC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graphicEl>
                                              <a:dgm id="{D8503B51-0856-4955-960F-86DCFB99C192}"/>
                                            </p:graphicEl>
                                          </p:spTgt>
                                        </p:tgtEl>
                                        <p:attrNameLst>
                                          <p:attrName>style.visibility</p:attrName>
                                        </p:attrNameLst>
                                      </p:cBhvr>
                                      <p:to>
                                        <p:strVal val="visible"/>
                                      </p:to>
                                    </p:set>
                                    <p:animEffect transition="in" filter="fade">
                                      <p:cBhvr>
                                        <p:cTn id="47" dur="500"/>
                                        <p:tgtEl>
                                          <p:spTgt spid="7">
                                            <p:graphicEl>
                                              <a:dgm id="{D8503B51-0856-4955-960F-86DCFB99C19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graphicEl>
                                              <a:dgm id="{87D29DC5-8CFE-4541-8D5F-205A523506FD}"/>
                                            </p:graphicEl>
                                          </p:spTgt>
                                        </p:tgtEl>
                                        <p:attrNameLst>
                                          <p:attrName>style.visibility</p:attrName>
                                        </p:attrNameLst>
                                      </p:cBhvr>
                                      <p:to>
                                        <p:strVal val="visible"/>
                                      </p:to>
                                    </p:set>
                                    <p:animEffect transition="in" filter="fade">
                                      <p:cBhvr>
                                        <p:cTn id="52" dur="500"/>
                                        <p:tgtEl>
                                          <p:spTgt spid="7">
                                            <p:graphicEl>
                                              <a:dgm id="{87D29DC5-8CFE-4541-8D5F-205A523506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Course Sustainability – Delivery    </a:t>
            </a:r>
          </a:p>
        </p:txBody>
      </p:sp>
      <p:sp>
        <p:nvSpPr>
          <p:cNvPr id="3" name="Content Placeholder 2"/>
          <p:cNvSpPr>
            <a:spLocks noGrp="1"/>
          </p:cNvSpPr>
          <p:nvPr>
            <p:ph idx="1"/>
          </p:nvPr>
        </p:nvSpPr>
        <p:spPr/>
        <p:txBody>
          <a:bodyPr/>
          <a:lstStyle/>
          <a:p>
            <a:r>
              <a:rPr lang="en-GB" sz="2400" dirty="0"/>
              <a:t>Course booklet contains introductory texts which would not need to be changed so can be used for subsequent years. </a:t>
            </a:r>
          </a:p>
          <a:p>
            <a:r>
              <a:rPr lang="en-GB" sz="2400" dirty="0"/>
              <a:t>Additional background reading &amp; audio-visual texts provided through Moodle.</a:t>
            </a:r>
          </a:p>
          <a:p>
            <a:r>
              <a:rPr lang="en-GB" sz="2400" dirty="0"/>
              <a:t>Students generated content (annotated bibliographies)</a:t>
            </a:r>
          </a:p>
          <a:p>
            <a:r>
              <a:rPr lang="en-GB" sz="2400" dirty="0"/>
              <a:t>Course makes extensive use of QR codes to useful resources – could be used in class or autonomously</a:t>
            </a:r>
          </a:p>
          <a:p>
            <a:r>
              <a:rPr lang="en-GB" sz="2400" dirty="0"/>
              <a:t>Utilises collaborative e-spaces (</a:t>
            </a:r>
            <a:r>
              <a:rPr lang="en-GB" sz="2400" dirty="0" err="1"/>
              <a:t>Stormboard</a:t>
            </a:r>
            <a:r>
              <a:rPr lang="en-GB" sz="2400" dirty="0"/>
              <a:t>, Google Docs).</a:t>
            </a:r>
          </a:p>
          <a:p>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331" y="365126"/>
            <a:ext cx="1003624" cy="1003624"/>
          </a:xfrm>
          <a:prstGeom prst="rect">
            <a:avLst/>
          </a:prstGeom>
        </p:spPr>
      </p:pic>
    </p:spTree>
    <p:extLst>
      <p:ext uri="{BB962C8B-B14F-4D97-AF65-F5344CB8AC3E}">
        <p14:creationId xmlns:p14="http://schemas.microsoft.com/office/powerpoint/2010/main" val="388464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Conclusion </a:t>
            </a:r>
          </a:p>
        </p:txBody>
      </p:sp>
      <p:sp>
        <p:nvSpPr>
          <p:cNvPr id="3" name="Content Placeholder 2"/>
          <p:cNvSpPr>
            <a:spLocks noGrp="1"/>
          </p:cNvSpPr>
          <p:nvPr>
            <p:ph idx="1"/>
          </p:nvPr>
        </p:nvSpPr>
        <p:spPr>
          <a:xfrm>
            <a:off x="628650" y="1485383"/>
            <a:ext cx="6239078" cy="4351338"/>
          </a:xfrm>
        </p:spPr>
        <p:txBody>
          <a:bodyPr>
            <a:normAutofit/>
          </a:bodyPr>
          <a:lstStyle/>
          <a:p>
            <a:r>
              <a:rPr lang="en-GB" sz="2400" dirty="0"/>
              <a:t>It’s relatively easy to update materials within the framework we developed through Backward Design. </a:t>
            </a:r>
          </a:p>
          <a:p>
            <a:r>
              <a:rPr lang="en-GB" sz="2400" dirty="0"/>
              <a:t>Adopting a blended approach to materials facilitates updating.</a:t>
            </a:r>
          </a:p>
          <a:p>
            <a:r>
              <a:rPr lang="en-GB" sz="2400" dirty="0"/>
              <a:t>The SDGs are a genuinely interesting topic which should engage students intellectually and academically.</a:t>
            </a:r>
          </a:p>
          <a:p>
            <a:r>
              <a:rPr lang="en-GB" sz="2400" dirty="0">
                <a:hlinkClick r:id="rId2"/>
              </a:rPr>
              <a:t>https://englishagenda.britishcouncil.org/research-publications/resource-books</a:t>
            </a:r>
            <a:r>
              <a:rPr lang="en-GB" sz="2400" dirty="0"/>
              <a:t> </a:t>
            </a:r>
          </a:p>
          <a:p>
            <a:r>
              <a:rPr lang="en-GB" sz="2400" dirty="0"/>
              <a:t>For an in-depth explanation see</a:t>
            </a:r>
          </a:p>
          <a:p>
            <a:endParaRPr lang="en-GB"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331" y="365126"/>
            <a:ext cx="1003624" cy="1003624"/>
          </a:xfrm>
          <a:prstGeom prst="rect">
            <a:avLst/>
          </a:prstGeom>
        </p:spPr>
      </p:pic>
      <p:sp>
        <p:nvSpPr>
          <p:cNvPr id="5" name="Rectangle 4"/>
          <p:cNvSpPr/>
          <p:nvPr/>
        </p:nvSpPr>
        <p:spPr>
          <a:xfrm>
            <a:off x="584232" y="5677786"/>
            <a:ext cx="8160723" cy="1105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Bolster, A. &amp; Levrai, P. (in press). A Slow (R)Evolution: Developing a Sustainable EGAP Course. </a:t>
            </a:r>
            <a:r>
              <a:rPr lang="en-GB" sz="2400" i="1" dirty="0"/>
              <a:t>The European Journal of Applied Linguistics and TEFL, 6 (1)</a:t>
            </a:r>
            <a:r>
              <a:rPr lang="en-GB" sz="2400" dirty="0"/>
              <a:t>.</a:t>
            </a:r>
          </a:p>
        </p:txBody>
      </p:sp>
      <p:pic>
        <p:nvPicPr>
          <p:cNvPr id="7" name="Picture 6"/>
          <p:cNvPicPr>
            <a:picLocks noChangeAspect="1"/>
          </p:cNvPicPr>
          <p:nvPr/>
        </p:nvPicPr>
        <p:blipFill>
          <a:blip r:embed="rId4"/>
          <a:stretch>
            <a:fillRect/>
          </a:stretch>
        </p:blipFill>
        <p:spPr>
          <a:xfrm>
            <a:off x="6331568" y="2110614"/>
            <a:ext cx="2639689" cy="2636772"/>
          </a:xfrm>
          <a:prstGeom prst="rect">
            <a:avLst/>
          </a:prstGeom>
        </p:spPr>
      </p:pic>
    </p:spTree>
    <p:extLst>
      <p:ext uri="{BB962C8B-B14F-4D97-AF65-F5344CB8AC3E}">
        <p14:creationId xmlns:p14="http://schemas.microsoft.com/office/powerpoint/2010/main" val="102404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References </a:t>
            </a:r>
          </a:p>
        </p:txBody>
      </p:sp>
      <p:sp>
        <p:nvSpPr>
          <p:cNvPr id="3" name="Content Placeholder 2"/>
          <p:cNvSpPr>
            <a:spLocks noGrp="1"/>
          </p:cNvSpPr>
          <p:nvPr>
            <p:ph idx="1"/>
          </p:nvPr>
        </p:nvSpPr>
        <p:spPr>
          <a:xfrm>
            <a:off x="628650" y="1608083"/>
            <a:ext cx="7886700" cy="5013434"/>
          </a:xfrm>
        </p:spPr>
        <p:txBody>
          <a:bodyPr>
            <a:noAutofit/>
          </a:bodyPr>
          <a:lstStyle/>
          <a:p>
            <a:pPr marL="177800" indent="-177800">
              <a:buNone/>
            </a:pPr>
            <a:r>
              <a:rPr lang="en-GB" sz="1800" dirty="0"/>
              <a:t>de Chazal, E. (2012). The general-specific debate in EAP: Which case is the most </a:t>
            </a:r>
            <a:r>
              <a:rPr lang="en-GB" sz="1800" dirty="0" err="1"/>
              <a:t>convinc-ing</a:t>
            </a:r>
            <a:r>
              <a:rPr lang="en-GB" sz="1800" dirty="0"/>
              <a:t> for most contexts? </a:t>
            </a:r>
            <a:r>
              <a:rPr lang="en-GB" sz="1800" i="1" dirty="0"/>
              <a:t>Journal of Second Language Teaching and Research</a:t>
            </a:r>
            <a:r>
              <a:rPr lang="en-GB" sz="1800" dirty="0"/>
              <a:t>, 2(1), 135–48. </a:t>
            </a:r>
          </a:p>
          <a:p>
            <a:pPr marL="177800" indent="-177800">
              <a:buNone/>
            </a:pPr>
            <a:r>
              <a:rPr lang="en-GB" sz="1800" dirty="0"/>
              <a:t>Gillett, A. (2015). </a:t>
            </a:r>
            <a:r>
              <a:rPr lang="en-GB" sz="1800" i="1" dirty="0"/>
              <a:t>What is EAP? </a:t>
            </a:r>
            <a:r>
              <a:rPr lang="en-GB" sz="1800" dirty="0"/>
              <a:t>Retrieved from http://www.uefap.com/bgnd/whatfram.htm </a:t>
            </a:r>
          </a:p>
          <a:p>
            <a:pPr marL="177800" indent="-177800">
              <a:buNone/>
            </a:pPr>
            <a:r>
              <a:rPr lang="en-GB" sz="1800" dirty="0" err="1">
                <a:cs typeface="Calibri" panose="020F0502020204030204" pitchFamily="34" charset="0"/>
              </a:rPr>
              <a:t>Levrai</a:t>
            </a:r>
            <a:r>
              <a:rPr lang="en-GB" sz="1800" dirty="0">
                <a:cs typeface="Calibri" panose="020F0502020204030204" pitchFamily="34" charset="0"/>
              </a:rPr>
              <a:t>, P. &amp; Bolster, A. (2017). ‘Undergraduate collaborative essays: constructive not a cop-out’, IATEFL 2016 Birmingham Conference Selections. IATEFL</a:t>
            </a:r>
          </a:p>
          <a:p>
            <a:pPr marL="177800" lvl="0" indent="-177800">
              <a:buNone/>
            </a:pPr>
            <a:r>
              <a:rPr lang="en-GB" sz="1800" dirty="0">
                <a:cs typeface="Calibri" panose="020F0502020204030204" pitchFamily="34" charset="0"/>
              </a:rPr>
              <a:t>United Nations. (2016). </a:t>
            </a:r>
            <a:r>
              <a:rPr lang="en-GB" sz="1800" i="1" dirty="0">
                <a:cs typeface="Calibri" panose="020F0502020204030204" pitchFamily="34" charset="0"/>
              </a:rPr>
              <a:t>Sustainable Development Goals: 17 Goals to Transform our World</a:t>
            </a:r>
            <a:r>
              <a:rPr lang="en-GB" sz="1800" dirty="0">
                <a:cs typeface="Calibri" panose="020F0502020204030204" pitchFamily="34" charset="0"/>
              </a:rPr>
              <a:t>. Retrieved from http://www.un.org/sustainabledevelopment/sustainable-development-goals/</a:t>
            </a:r>
            <a:endParaRPr lang="en-GB" sz="1800" dirty="0"/>
          </a:p>
          <a:p>
            <a:pPr marL="177800" indent="-177800">
              <a:buNone/>
            </a:pPr>
            <a:r>
              <a:rPr lang="en-GB" sz="1800" dirty="0"/>
              <a:t>Whitehouse, M. (2014). Using a backward design approach to embed assessment in teaching. </a:t>
            </a:r>
            <a:r>
              <a:rPr lang="en-GB" sz="1800" i="1" dirty="0"/>
              <a:t>School Science Review</a:t>
            </a:r>
            <a:r>
              <a:rPr lang="en-GB" sz="1800" dirty="0"/>
              <a:t>, 95(352), 99–104. Retrieved from https://www.york.ac.uk/media/educationalstudies/documents/research/uyseg/diagnosticassessment/SSR_ Mar_2014_Whitehouse.pdf</a:t>
            </a:r>
          </a:p>
          <a:p>
            <a:pPr marL="177800" indent="-177800">
              <a:buNone/>
            </a:pPr>
            <a:r>
              <a:rPr lang="en-GB" sz="1800" dirty="0"/>
              <a:t>Wiggins, G. P., &amp; </a:t>
            </a:r>
            <a:r>
              <a:rPr lang="en-GB" sz="1800" dirty="0" err="1"/>
              <a:t>McTighe</a:t>
            </a:r>
            <a:r>
              <a:rPr lang="en-GB" sz="1800" dirty="0"/>
              <a:t>, J. (2005). </a:t>
            </a:r>
            <a:r>
              <a:rPr lang="en-GB" sz="1800" i="1" dirty="0"/>
              <a:t>Understanding by design</a:t>
            </a:r>
            <a:r>
              <a:rPr lang="en-GB" sz="1800" dirty="0"/>
              <a:t>. Upper Saddle River, NJ: Merrill/Prentice Hall.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331" y="365126"/>
            <a:ext cx="1003624" cy="1003624"/>
          </a:xfrm>
          <a:prstGeom prst="rect">
            <a:avLst/>
          </a:prstGeom>
        </p:spPr>
      </p:pic>
    </p:spTree>
    <p:extLst>
      <p:ext uri="{BB962C8B-B14F-4D97-AF65-F5344CB8AC3E}">
        <p14:creationId xmlns:p14="http://schemas.microsoft.com/office/powerpoint/2010/main" val="33413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23014"/>
            <a:ext cx="9144000" cy="6115840"/>
          </a:xfrm>
        </p:spPr>
      </p:pic>
      <p:sp>
        <p:nvSpPr>
          <p:cNvPr id="5" name="TextBox 4"/>
          <p:cNvSpPr txBox="1"/>
          <p:nvPr/>
        </p:nvSpPr>
        <p:spPr>
          <a:xfrm>
            <a:off x="0" y="365126"/>
            <a:ext cx="9144000" cy="1015663"/>
          </a:xfrm>
          <a:prstGeom prst="rect">
            <a:avLst/>
          </a:prstGeom>
          <a:solidFill>
            <a:schemeClr val="accent1">
              <a:lumMod val="50000"/>
              <a:alpha val="50000"/>
            </a:schemeClr>
          </a:solidFill>
        </p:spPr>
        <p:txBody>
          <a:bodyPr wrap="square" rtlCol="0">
            <a:spAutoFit/>
          </a:bodyPr>
          <a:lstStyle/>
          <a:p>
            <a:pPr algn="ctr"/>
            <a:r>
              <a:rPr lang="en-GB" sz="6000" dirty="0">
                <a:solidFill>
                  <a:schemeClr val="bg1"/>
                </a:solidFill>
              </a:rPr>
              <a:t>Thank you</a:t>
            </a:r>
          </a:p>
        </p:txBody>
      </p:sp>
      <p:sp>
        <p:nvSpPr>
          <p:cNvPr id="7" name="TextBox 6"/>
          <p:cNvSpPr txBox="1"/>
          <p:nvPr/>
        </p:nvSpPr>
        <p:spPr>
          <a:xfrm>
            <a:off x="161149" y="5560563"/>
            <a:ext cx="8715375" cy="1631216"/>
          </a:xfrm>
          <a:prstGeom prst="rect">
            <a:avLst/>
          </a:prstGeom>
          <a:noFill/>
        </p:spPr>
        <p:txBody>
          <a:bodyPr wrap="square" rtlCol="0">
            <a:spAutoFit/>
          </a:bodyPr>
          <a:lstStyle/>
          <a:p>
            <a:pPr algn="ctr"/>
            <a:r>
              <a:rPr lang="en-GB" sz="3000" dirty="0">
                <a:hlinkClick r:id="rId3"/>
              </a:rPr>
              <a:t>averilbolster@gmail.com</a:t>
            </a:r>
            <a:r>
              <a:rPr lang="en-GB" sz="3000" dirty="0"/>
              <a:t> &amp; </a:t>
            </a:r>
            <a:r>
              <a:rPr lang="en-GB" sz="3000" dirty="0">
                <a:hlinkClick r:id="rId4"/>
              </a:rPr>
              <a:t>peterlevrai@gmail.com</a:t>
            </a:r>
            <a:endParaRPr lang="en-GB" sz="3000" dirty="0"/>
          </a:p>
          <a:p>
            <a:pPr algn="ctr"/>
            <a:endParaRPr lang="en-GB" sz="1200" dirty="0"/>
          </a:p>
          <a:p>
            <a:pPr algn="ctr"/>
            <a:r>
              <a:rPr lang="en-GB" sz="2800" dirty="0"/>
              <a:t>Slides available at </a:t>
            </a:r>
            <a:r>
              <a:rPr lang="en-GB" sz="2800" dirty="0">
                <a:hlinkClick r:id="rId5"/>
              </a:rPr>
              <a:t>https://www.slideshare.net/PeterLevrai/</a:t>
            </a:r>
            <a:r>
              <a:rPr lang="en-GB" sz="2800" dirty="0"/>
              <a:t> </a:t>
            </a:r>
          </a:p>
          <a:p>
            <a:pPr algn="ctr"/>
            <a:r>
              <a:rPr lang="en-GB" sz="3000" dirty="0"/>
              <a:t> </a:t>
            </a:r>
          </a:p>
        </p:txBody>
      </p:sp>
    </p:spTree>
    <p:extLst>
      <p:ext uri="{BB962C8B-B14F-4D97-AF65-F5344CB8AC3E}">
        <p14:creationId xmlns:p14="http://schemas.microsoft.com/office/powerpoint/2010/main" val="2335343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The Course In Question</a:t>
            </a:r>
          </a:p>
        </p:txBody>
      </p:sp>
      <p:sp>
        <p:nvSpPr>
          <p:cNvPr id="3" name="Content Placeholder 2"/>
          <p:cNvSpPr>
            <a:spLocks noGrp="1"/>
          </p:cNvSpPr>
          <p:nvPr>
            <p:ph idx="1"/>
          </p:nvPr>
        </p:nvSpPr>
        <p:spPr/>
        <p:txBody>
          <a:bodyPr/>
          <a:lstStyle/>
          <a:p>
            <a:r>
              <a:rPr lang="en-GB" sz="2400" dirty="0"/>
              <a:t>University of Macau</a:t>
            </a:r>
            <a:endParaRPr lang="en-GB" sz="2400" b="0" dirty="0">
              <a:effectLst/>
            </a:endParaRPr>
          </a:p>
          <a:p>
            <a:r>
              <a:rPr lang="en-GB" sz="2400" dirty="0"/>
              <a:t>Qualifying English course (CEFR B1+)</a:t>
            </a:r>
          </a:p>
          <a:p>
            <a:r>
              <a:rPr lang="en-GB" sz="2400" b="0" dirty="0">
                <a:effectLst/>
              </a:rPr>
              <a:t>Part of General Education programme</a:t>
            </a:r>
          </a:p>
          <a:p>
            <a:r>
              <a:rPr lang="en-GB" sz="2400" dirty="0"/>
              <a:t>1 Semester, 40-hour course</a:t>
            </a:r>
            <a:endParaRPr lang="en-GB" sz="2400" b="0" dirty="0">
              <a:effectLst/>
            </a:endParaRPr>
          </a:p>
          <a:p>
            <a:r>
              <a:rPr lang="en-GB" sz="2400" dirty="0"/>
              <a:t>Cohort over 1,100 students</a:t>
            </a:r>
          </a:p>
          <a:p>
            <a:r>
              <a:rPr lang="en-GB" sz="2400" dirty="0"/>
              <a:t>Multi disciplinary groups so EGAP approach preferred (de Chazal, 2012)</a:t>
            </a:r>
          </a:p>
          <a:p>
            <a:pPr marL="0" indent="0">
              <a:buNone/>
            </a:pPr>
            <a:br>
              <a:rPr lang="en-GB" b="0" dirty="0">
                <a:effectLst/>
              </a:rPr>
            </a:br>
            <a:br>
              <a:rPr lang="en-GB" b="0" dirty="0">
                <a:effectLst/>
              </a:rPr>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331" y="365126"/>
            <a:ext cx="1003624" cy="1003624"/>
          </a:xfrm>
          <a:prstGeom prst="rect">
            <a:avLst/>
          </a:prstGeom>
        </p:spPr>
      </p:pic>
    </p:spTree>
    <p:extLst>
      <p:ext uri="{BB962C8B-B14F-4D97-AF65-F5344CB8AC3E}">
        <p14:creationId xmlns:p14="http://schemas.microsoft.com/office/powerpoint/2010/main" val="79510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Planning the Course </a:t>
            </a:r>
          </a:p>
        </p:txBody>
      </p:sp>
      <p:sp>
        <p:nvSpPr>
          <p:cNvPr id="3" name="Content Placeholder 2"/>
          <p:cNvSpPr>
            <a:spLocks noGrp="1"/>
          </p:cNvSpPr>
          <p:nvPr>
            <p:ph idx="1"/>
          </p:nvPr>
        </p:nvSpPr>
        <p:spPr/>
        <p:txBody>
          <a:bodyPr/>
          <a:lstStyle/>
          <a:p>
            <a:r>
              <a:rPr lang="en-GB" sz="2400" dirty="0"/>
              <a:t>Course planned using Backward Design (Wiggins &amp; </a:t>
            </a:r>
            <a:r>
              <a:rPr lang="en-GB" sz="2400" dirty="0" err="1"/>
              <a:t>McTighe</a:t>
            </a:r>
            <a:r>
              <a:rPr lang="en-GB" sz="2400" dirty="0"/>
              <a:t>, 2005).</a:t>
            </a:r>
            <a:br>
              <a:rPr lang="en-GB" b="0" dirty="0">
                <a:effectLst/>
              </a:rPr>
            </a:br>
            <a:br>
              <a:rPr lang="en-GB" b="0" dirty="0">
                <a:effectLst/>
              </a:rPr>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331" y="365126"/>
            <a:ext cx="1003624" cy="1003624"/>
          </a:xfrm>
          <a:prstGeom prst="rect">
            <a:avLst/>
          </a:prstGeom>
        </p:spPr>
      </p:pic>
      <p:graphicFrame>
        <p:nvGraphicFramePr>
          <p:cNvPr id="5" name="Diagram 4"/>
          <p:cNvGraphicFramePr/>
          <p:nvPr>
            <p:extLst>
              <p:ext uri="{D42A27DB-BD31-4B8C-83A1-F6EECF244321}">
                <p14:modId xmlns:p14="http://schemas.microsoft.com/office/powerpoint/2010/main" val="4024966802"/>
              </p:ext>
            </p:extLst>
          </p:nvPr>
        </p:nvGraphicFramePr>
        <p:xfrm>
          <a:off x="547636" y="2549394"/>
          <a:ext cx="8041709" cy="4133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2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1DE7C73-1A49-48E0-9D03-9DED7F3B7C54}"/>
                                            </p:graphicEl>
                                          </p:spTgt>
                                        </p:tgtEl>
                                        <p:attrNameLst>
                                          <p:attrName>style.visibility</p:attrName>
                                        </p:attrNameLst>
                                      </p:cBhvr>
                                      <p:to>
                                        <p:strVal val="visible"/>
                                      </p:to>
                                    </p:set>
                                    <p:animEffect transition="in" filter="fade">
                                      <p:cBhvr>
                                        <p:cTn id="12" dur="500"/>
                                        <p:tgtEl>
                                          <p:spTgt spid="5">
                                            <p:graphicEl>
                                              <a:dgm id="{51DE7C73-1A49-48E0-9D03-9DED7F3B7C5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1D338592-714E-4C7A-BB04-B2922FC9AB1F}"/>
                                            </p:graphicEl>
                                          </p:spTgt>
                                        </p:tgtEl>
                                        <p:attrNameLst>
                                          <p:attrName>style.visibility</p:attrName>
                                        </p:attrNameLst>
                                      </p:cBhvr>
                                      <p:to>
                                        <p:strVal val="visible"/>
                                      </p:to>
                                    </p:set>
                                    <p:animEffect transition="in" filter="fade">
                                      <p:cBhvr>
                                        <p:cTn id="15" dur="500"/>
                                        <p:tgtEl>
                                          <p:spTgt spid="5">
                                            <p:graphicEl>
                                              <a:dgm id="{1D338592-714E-4C7A-BB04-B2922FC9AB1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F0D4A784-3317-421E-AF4C-D0581AFECDA7}"/>
                                            </p:graphicEl>
                                          </p:spTgt>
                                        </p:tgtEl>
                                        <p:attrNameLst>
                                          <p:attrName>style.visibility</p:attrName>
                                        </p:attrNameLst>
                                      </p:cBhvr>
                                      <p:to>
                                        <p:strVal val="visible"/>
                                      </p:to>
                                    </p:set>
                                    <p:animEffect transition="in" filter="fade">
                                      <p:cBhvr>
                                        <p:cTn id="20" dur="500"/>
                                        <p:tgtEl>
                                          <p:spTgt spid="5">
                                            <p:graphicEl>
                                              <a:dgm id="{F0D4A784-3317-421E-AF4C-D0581AFECDA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92797685-B5D3-49B9-9C71-EC75DE0AD8EF}"/>
                                            </p:graphicEl>
                                          </p:spTgt>
                                        </p:tgtEl>
                                        <p:attrNameLst>
                                          <p:attrName>style.visibility</p:attrName>
                                        </p:attrNameLst>
                                      </p:cBhvr>
                                      <p:to>
                                        <p:strVal val="visible"/>
                                      </p:to>
                                    </p:set>
                                    <p:animEffect transition="in" filter="fade">
                                      <p:cBhvr>
                                        <p:cTn id="25" dur="500"/>
                                        <p:tgtEl>
                                          <p:spTgt spid="5">
                                            <p:graphicEl>
                                              <a:dgm id="{92797685-B5D3-49B9-9C71-EC75DE0AD8EF}"/>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AD5FC740-2E27-4565-9AFF-E537262CEED6}"/>
                                            </p:graphicEl>
                                          </p:spTgt>
                                        </p:tgtEl>
                                        <p:attrNameLst>
                                          <p:attrName>style.visibility</p:attrName>
                                        </p:attrNameLst>
                                      </p:cBhvr>
                                      <p:to>
                                        <p:strVal val="visible"/>
                                      </p:to>
                                    </p:set>
                                    <p:animEffect transition="in" filter="fade">
                                      <p:cBhvr>
                                        <p:cTn id="28" dur="500"/>
                                        <p:tgtEl>
                                          <p:spTgt spid="5">
                                            <p:graphicEl>
                                              <a:dgm id="{AD5FC740-2E27-4565-9AFF-E537262CEED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EC4F45AA-A3B2-4400-9C8C-42D8A92C7455}"/>
                                            </p:graphicEl>
                                          </p:spTgt>
                                        </p:tgtEl>
                                        <p:attrNameLst>
                                          <p:attrName>style.visibility</p:attrName>
                                        </p:attrNameLst>
                                      </p:cBhvr>
                                      <p:to>
                                        <p:strVal val="visible"/>
                                      </p:to>
                                    </p:set>
                                    <p:animEffect transition="in" filter="fade">
                                      <p:cBhvr>
                                        <p:cTn id="33" dur="500"/>
                                        <p:tgtEl>
                                          <p:spTgt spid="5">
                                            <p:graphicEl>
                                              <a:dgm id="{EC4F45AA-A3B2-4400-9C8C-42D8A92C745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graphicEl>
                                              <a:dgm id="{1DCF2328-BA5E-4CBC-AD86-C7C24C64FCF7}"/>
                                            </p:graphicEl>
                                          </p:spTgt>
                                        </p:tgtEl>
                                        <p:attrNameLst>
                                          <p:attrName>style.visibility</p:attrName>
                                        </p:attrNameLst>
                                      </p:cBhvr>
                                      <p:to>
                                        <p:strVal val="visible"/>
                                      </p:to>
                                    </p:set>
                                    <p:animEffect transition="in" filter="fade">
                                      <p:cBhvr>
                                        <p:cTn id="38" dur="500"/>
                                        <p:tgtEl>
                                          <p:spTgt spid="5">
                                            <p:graphicEl>
                                              <a:dgm id="{1DCF2328-BA5E-4CBC-AD86-C7C24C64FCF7}"/>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graphicEl>
                                              <a:dgm id="{E78B76F6-4CCF-4275-9C13-B79B1670BB20}"/>
                                            </p:graphicEl>
                                          </p:spTgt>
                                        </p:tgtEl>
                                        <p:attrNameLst>
                                          <p:attrName>style.visibility</p:attrName>
                                        </p:attrNameLst>
                                      </p:cBhvr>
                                      <p:to>
                                        <p:strVal val="visible"/>
                                      </p:to>
                                    </p:set>
                                    <p:animEffect transition="in" filter="fade">
                                      <p:cBhvr>
                                        <p:cTn id="41" dur="500"/>
                                        <p:tgtEl>
                                          <p:spTgt spid="5">
                                            <p:graphicEl>
                                              <a:dgm id="{E78B76F6-4CCF-4275-9C13-B79B1670BB20}"/>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graphicEl>
                                              <a:dgm id="{E50FCD8C-83E1-406E-8B39-2EE058C6AB27}"/>
                                            </p:graphicEl>
                                          </p:spTgt>
                                        </p:tgtEl>
                                        <p:attrNameLst>
                                          <p:attrName>style.visibility</p:attrName>
                                        </p:attrNameLst>
                                      </p:cBhvr>
                                      <p:to>
                                        <p:strVal val="visible"/>
                                      </p:to>
                                    </p:set>
                                    <p:animEffect transition="in" filter="fade">
                                      <p:cBhvr>
                                        <p:cTn id="46" dur="500"/>
                                        <p:tgtEl>
                                          <p:spTgt spid="5">
                                            <p:graphicEl>
                                              <a:dgm id="{E50FCD8C-83E1-406E-8B39-2EE058C6AB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Stage 1 – Identify Desired Results </a:t>
            </a:r>
          </a:p>
        </p:txBody>
      </p:sp>
      <p:sp>
        <p:nvSpPr>
          <p:cNvPr id="3" name="Content Placeholder 2"/>
          <p:cNvSpPr>
            <a:spLocks noGrp="1"/>
          </p:cNvSpPr>
          <p:nvPr>
            <p:ph idx="1"/>
          </p:nvPr>
        </p:nvSpPr>
        <p:spPr/>
        <p:txBody>
          <a:bodyPr/>
          <a:lstStyle/>
          <a:p>
            <a:pPr marL="0" indent="0">
              <a:buNone/>
            </a:pPr>
            <a:r>
              <a:rPr lang="en-GB" sz="2400" dirty="0"/>
              <a:t>Course design starts with the ‘big idea’ or lynchpin idea.</a:t>
            </a:r>
          </a:p>
          <a:p>
            <a:pPr marL="0" indent="0">
              <a:buNone/>
            </a:pPr>
            <a:r>
              <a:rPr lang="en-GB" sz="2400" dirty="0"/>
              <a:t>For this course the big idea came from UEfAP.com.</a:t>
            </a:r>
          </a:p>
          <a:p>
            <a:pPr marL="0" indent="0">
              <a:buNone/>
            </a:pP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331" y="365126"/>
            <a:ext cx="1003624" cy="1003624"/>
          </a:xfrm>
          <a:prstGeom prst="rect">
            <a:avLst/>
          </a:prstGeom>
        </p:spPr>
      </p:pic>
      <p:graphicFrame>
        <p:nvGraphicFramePr>
          <p:cNvPr id="6" name="Diagram 5"/>
          <p:cNvGraphicFramePr/>
          <p:nvPr>
            <p:extLst>
              <p:ext uri="{D42A27DB-BD31-4B8C-83A1-F6EECF244321}">
                <p14:modId xmlns:p14="http://schemas.microsoft.com/office/powerpoint/2010/main" val="1956939163"/>
              </p:ext>
            </p:extLst>
          </p:nvPr>
        </p:nvGraphicFramePr>
        <p:xfrm>
          <a:off x="838200" y="2889250"/>
          <a:ext cx="7721600" cy="3422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437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Stage 1 – Identify Desired Results </a:t>
            </a:r>
          </a:p>
        </p:txBody>
      </p:sp>
      <p:sp>
        <p:nvSpPr>
          <p:cNvPr id="3" name="Content Placeholder 2"/>
          <p:cNvSpPr>
            <a:spLocks noGrp="1"/>
          </p:cNvSpPr>
          <p:nvPr>
            <p:ph idx="1"/>
          </p:nvPr>
        </p:nvSpPr>
        <p:spPr>
          <a:xfrm>
            <a:off x="628650" y="1690689"/>
            <a:ext cx="7886700" cy="4917634"/>
          </a:xfrm>
        </p:spPr>
        <p:txBody>
          <a:bodyPr>
            <a:normAutofit/>
          </a:bodyPr>
          <a:lstStyle/>
          <a:p>
            <a:pPr marL="0" indent="0">
              <a:buNone/>
            </a:pPr>
            <a:r>
              <a:rPr lang="en-GB" sz="2400" dirty="0"/>
              <a:t>This lynchpin idea was broken down into specific outcomes in these areas.</a:t>
            </a:r>
          </a:p>
          <a:p>
            <a:pPr marL="0" indent="0">
              <a:buNone/>
            </a:pPr>
            <a:endParaRPr lang="en-GB" sz="2400" dirty="0"/>
          </a:p>
          <a:p>
            <a:pPr marL="0" indent="0">
              <a:buNone/>
            </a:pPr>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r>
              <a:rPr lang="en-GB" sz="2400" dirty="0"/>
              <a:t>Backward design is an iterative process (Whitehouse, 2014)</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331" y="365126"/>
            <a:ext cx="1003624" cy="1003624"/>
          </a:xfrm>
          <a:prstGeom prst="rect">
            <a:avLst/>
          </a:prstGeom>
        </p:spPr>
      </p:pic>
      <p:graphicFrame>
        <p:nvGraphicFramePr>
          <p:cNvPr id="6" name="Diagram 5"/>
          <p:cNvGraphicFramePr/>
          <p:nvPr>
            <p:extLst>
              <p:ext uri="{D42A27DB-BD31-4B8C-83A1-F6EECF244321}">
                <p14:modId xmlns:p14="http://schemas.microsoft.com/office/powerpoint/2010/main" val="278927322"/>
              </p:ext>
            </p:extLst>
          </p:nvPr>
        </p:nvGraphicFramePr>
        <p:xfrm>
          <a:off x="628650" y="2503251"/>
          <a:ext cx="7990056" cy="330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730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F83BB420-57DE-4752-A7B7-310D3185FCEB}"/>
                                            </p:graphicEl>
                                          </p:spTgt>
                                        </p:tgtEl>
                                        <p:attrNameLst>
                                          <p:attrName>style.visibility</p:attrName>
                                        </p:attrNameLst>
                                      </p:cBhvr>
                                      <p:to>
                                        <p:strVal val="visible"/>
                                      </p:to>
                                    </p:set>
                                    <p:animEffect transition="in" filter="fade">
                                      <p:cBhvr>
                                        <p:cTn id="12" dur="500"/>
                                        <p:tgtEl>
                                          <p:spTgt spid="6">
                                            <p:graphicEl>
                                              <a:dgm id="{F83BB420-57DE-4752-A7B7-310D3185FCE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B53B33E1-08BF-4108-92BB-F0109ABB8999}"/>
                                            </p:graphicEl>
                                          </p:spTgt>
                                        </p:tgtEl>
                                        <p:attrNameLst>
                                          <p:attrName>style.visibility</p:attrName>
                                        </p:attrNameLst>
                                      </p:cBhvr>
                                      <p:to>
                                        <p:strVal val="visible"/>
                                      </p:to>
                                    </p:set>
                                    <p:animEffect transition="in" filter="fade">
                                      <p:cBhvr>
                                        <p:cTn id="15" dur="500"/>
                                        <p:tgtEl>
                                          <p:spTgt spid="6">
                                            <p:graphicEl>
                                              <a:dgm id="{B53B33E1-08BF-4108-92BB-F0109ABB899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B9F8600F-8545-4F14-BF3C-55B9EF7ED0D6}"/>
                                            </p:graphicEl>
                                          </p:spTgt>
                                        </p:tgtEl>
                                        <p:attrNameLst>
                                          <p:attrName>style.visibility</p:attrName>
                                        </p:attrNameLst>
                                      </p:cBhvr>
                                      <p:to>
                                        <p:strVal val="visible"/>
                                      </p:to>
                                    </p:set>
                                    <p:animEffect transition="in" filter="fade">
                                      <p:cBhvr>
                                        <p:cTn id="18" dur="500"/>
                                        <p:tgtEl>
                                          <p:spTgt spid="6">
                                            <p:graphicEl>
                                              <a:dgm id="{B9F8600F-8545-4F14-BF3C-55B9EF7ED0D6}"/>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98D0CA2B-70B1-4ACA-A24A-6416ECB97882}"/>
                                            </p:graphicEl>
                                          </p:spTgt>
                                        </p:tgtEl>
                                        <p:attrNameLst>
                                          <p:attrName>style.visibility</p:attrName>
                                        </p:attrNameLst>
                                      </p:cBhvr>
                                      <p:to>
                                        <p:strVal val="visible"/>
                                      </p:to>
                                    </p:set>
                                    <p:animEffect transition="in" filter="fade">
                                      <p:cBhvr>
                                        <p:cTn id="21" dur="500"/>
                                        <p:tgtEl>
                                          <p:spTgt spid="6">
                                            <p:graphicEl>
                                              <a:dgm id="{98D0CA2B-70B1-4ACA-A24A-6416ECB97882}"/>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graphicEl>
                                              <a:dgm id="{5E3E8BE5-AA21-4CDF-BE1D-F27A757F0945}"/>
                                            </p:graphicEl>
                                          </p:spTgt>
                                        </p:tgtEl>
                                        <p:attrNameLst>
                                          <p:attrName>style.visibility</p:attrName>
                                        </p:attrNameLst>
                                      </p:cBhvr>
                                      <p:to>
                                        <p:strVal val="visible"/>
                                      </p:to>
                                    </p:set>
                                    <p:animEffect transition="in" filter="fade">
                                      <p:cBhvr>
                                        <p:cTn id="24" dur="500"/>
                                        <p:tgtEl>
                                          <p:spTgt spid="6">
                                            <p:graphicEl>
                                              <a:dgm id="{5E3E8BE5-AA21-4CDF-BE1D-F27A757F0945}"/>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graphicEl>
                                              <a:dgm id="{5312C3FA-89CA-40E4-ADE2-920FDFE4EA34}"/>
                                            </p:graphicEl>
                                          </p:spTgt>
                                        </p:tgtEl>
                                        <p:attrNameLst>
                                          <p:attrName>style.visibility</p:attrName>
                                        </p:attrNameLst>
                                      </p:cBhvr>
                                      <p:to>
                                        <p:strVal val="visible"/>
                                      </p:to>
                                    </p:set>
                                    <p:animEffect transition="in" filter="fade">
                                      <p:cBhvr>
                                        <p:cTn id="27" dur="500"/>
                                        <p:tgtEl>
                                          <p:spTgt spid="6">
                                            <p:graphicEl>
                                              <a:dgm id="{5312C3FA-89CA-40E4-ADE2-920FDFE4EA34}"/>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graphicEl>
                                              <a:dgm id="{A050E8CE-70F0-49B7-BB29-AE9DFD0C4554}"/>
                                            </p:graphicEl>
                                          </p:spTgt>
                                        </p:tgtEl>
                                        <p:attrNameLst>
                                          <p:attrName>style.visibility</p:attrName>
                                        </p:attrNameLst>
                                      </p:cBhvr>
                                      <p:to>
                                        <p:strVal val="visible"/>
                                      </p:to>
                                    </p:set>
                                    <p:animEffect transition="in" filter="fade">
                                      <p:cBhvr>
                                        <p:cTn id="30" dur="500"/>
                                        <p:tgtEl>
                                          <p:spTgt spid="6">
                                            <p:graphicEl>
                                              <a:dgm id="{A050E8CE-70F0-49B7-BB29-AE9DFD0C4554}"/>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graphicEl>
                                              <a:dgm id="{8A110177-C577-44A0-98DA-93E791A301A7}"/>
                                            </p:graphicEl>
                                          </p:spTgt>
                                        </p:tgtEl>
                                        <p:attrNameLst>
                                          <p:attrName>style.visibility</p:attrName>
                                        </p:attrNameLst>
                                      </p:cBhvr>
                                      <p:to>
                                        <p:strVal val="visible"/>
                                      </p:to>
                                    </p:set>
                                    <p:animEffect transition="in" filter="fade">
                                      <p:cBhvr>
                                        <p:cTn id="33" dur="500"/>
                                        <p:tgtEl>
                                          <p:spTgt spid="6">
                                            <p:graphicEl>
                                              <a:dgm id="{8A110177-C577-44A0-98DA-93E791A301A7}"/>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graphicEl>
                                              <a:dgm id="{6BE2DB55-C6D8-4787-A872-6308F71F17EB}"/>
                                            </p:graphicEl>
                                          </p:spTgt>
                                        </p:tgtEl>
                                        <p:attrNameLst>
                                          <p:attrName>style.visibility</p:attrName>
                                        </p:attrNameLst>
                                      </p:cBhvr>
                                      <p:to>
                                        <p:strVal val="visible"/>
                                      </p:to>
                                    </p:set>
                                    <p:animEffect transition="in" filter="fade">
                                      <p:cBhvr>
                                        <p:cTn id="38" dur="500"/>
                                        <p:tgtEl>
                                          <p:spTgt spid="6">
                                            <p:graphicEl>
                                              <a:dgm id="{6BE2DB55-C6D8-4787-A872-6308F71F17EB}"/>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graphicEl>
                                              <a:dgm id="{97DCC4B9-5B33-4FF5-B3BC-71EFC083B617}"/>
                                            </p:graphicEl>
                                          </p:spTgt>
                                        </p:tgtEl>
                                        <p:attrNameLst>
                                          <p:attrName>style.visibility</p:attrName>
                                        </p:attrNameLst>
                                      </p:cBhvr>
                                      <p:to>
                                        <p:strVal val="visible"/>
                                      </p:to>
                                    </p:set>
                                    <p:animEffect transition="in" filter="fade">
                                      <p:cBhvr>
                                        <p:cTn id="41" dur="500"/>
                                        <p:tgtEl>
                                          <p:spTgt spid="6">
                                            <p:graphicEl>
                                              <a:dgm id="{97DCC4B9-5B33-4FF5-B3BC-71EFC083B61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Stage 2 – Acceptable Evidence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116875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1331" y="365126"/>
            <a:ext cx="1003624" cy="1003624"/>
          </a:xfrm>
          <a:prstGeom prst="rect">
            <a:avLst/>
          </a:prstGeom>
        </p:spPr>
      </p:pic>
      <p:sp>
        <p:nvSpPr>
          <p:cNvPr id="3" name="TextBox 2"/>
          <p:cNvSpPr txBox="1"/>
          <p:nvPr/>
        </p:nvSpPr>
        <p:spPr>
          <a:xfrm>
            <a:off x="1127051" y="6311899"/>
            <a:ext cx="2700670" cy="369332"/>
          </a:xfrm>
          <a:prstGeom prst="rect">
            <a:avLst/>
          </a:prstGeom>
          <a:noFill/>
        </p:spPr>
        <p:txBody>
          <a:bodyPr wrap="square" rtlCol="0">
            <a:spAutoFit/>
          </a:bodyPr>
          <a:lstStyle/>
          <a:p>
            <a:r>
              <a:rPr lang="en-GB" dirty="0"/>
              <a:t>*</a:t>
            </a:r>
            <a:r>
              <a:rPr lang="en-GB" dirty="0" err="1"/>
              <a:t>Levrai</a:t>
            </a:r>
            <a:r>
              <a:rPr lang="en-GB" dirty="0"/>
              <a:t> &amp; Bolster, 2017</a:t>
            </a:r>
          </a:p>
        </p:txBody>
      </p:sp>
    </p:spTree>
    <p:extLst>
      <p:ext uri="{BB962C8B-B14F-4D97-AF65-F5344CB8AC3E}">
        <p14:creationId xmlns:p14="http://schemas.microsoft.com/office/powerpoint/2010/main" val="203947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Stage 3 – Learning Experience</a:t>
            </a:r>
          </a:p>
        </p:txBody>
      </p:sp>
      <p:sp>
        <p:nvSpPr>
          <p:cNvPr id="3" name="Content Placeholder 2"/>
          <p:cNvSpPr>
            <a:spLocks noGrp="1"/>
          </p:cNvSpPr>
          <p:nvPr>
            <p:ph idx="1"/>
          </p:nvPr>
        </p:nvSpPr>
        <p:spPr/>
        <p:txBody>
          <a:bodyPr/>
          <a:lstStyle/>
          <a:p>
            <a:r>
              <a:rPr lang="en-GB" sz="2400" dirty="0"/>
              <a:t>Primary concern was developing a sustainable course.</a:t>
            </a:r>
          </a:p>
          <a:p>
            <a:pPr marL="0" indent="0">
              <a:buNone/>
            </a:pPr>
            <a:br>
              <a:rPr lang="en-GB" b="0" dirty="0">
                <a:effectLst/>
              </a:rPr>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331" y="365126"/>
            <a:ext cx="1003624" cy="1003624"/>
          </a:xfrm>
          <a:prstGeom prst="rect">
            <a:avLst/>
          </a:prstGeom>
        </p:spPr>
      </p:pic>
      <p:graphicFrame>
        <p:nvGraphicFramePr>
          <p:cNvPr id="7" name="Diagram 6"/>
          <p:cNvGraphicFramePr/>
          <p:nvPr>
            <p:extLst>
              <p:ext uri="{D42A27DB-BD31-4B8C-83A1-F6EECF244321}">
                <p14:modId xmlns:p14="http://schemas.microsoft.com/office/powerpoint/2010/main" val="2918897027"/>
              </p:ext>
            </p:extLst>
          </p:nvPr>
        </p:nvGraphicFramePr>
        <p:xfrm>
          <a:off x="663575" y="2484066"/>
          <a:ext cx="7816850" cy="403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37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6B54AFAA-293F-46FA-BE79-9A8D29D0267D}"/>
                                            </p:graphicEl>
                                          </p:spTgt>
                                        </p:tgtEl>
                                        <p:attrNameLst>
                                          <p:attrName>style.visibility</p:attrName>
                                        </p:attrNameLst>
                                      </p:cBhvr>
                                      <p:to>
                                        <p:strVal val="visible"/>
                                      </p:to>
                                    </p:set>
                                    <p:animEffect transition="in" filter="fade">
                                      <p:cBhvr>
                                        <p:cTn id="12" dur="500"/>
                                        <p:tgtEl>
                                          <p:spTgt spid="7">
                                            <p:graphicEl>
                                              <a:dgm id="{6B54AFAA-293F-46FA-BE79-9A8D29D0267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1955A0AE-E9B3-4268-AB53-CDE4FC35F769}"/>
                                            </p:graphicEl>
                                          </p:spTgt>
                                        </p:tgtEl>
                                        <p:attrNameLst>
                                          <p:attrName>style.visibility</p:attrName>
                                        </p:attrNameLst>
                                      </p:cBhvr>
                                      <p:to>
                                        <p:strVal val="visible"/>
                                      </p:to>
                                    </p:set>
                                    <p:animEffect transition="in" filter="fade">
                                      <p:cBhvr>
                                        <p:cTn id="17" dur="500"/>
                                        <p:tgtEl>
                                          <p:spTgt spid="7">
                                            <p:graphicEl>
                                              <a:dgm id="{1955A0AE-E9B3-4268-AB53-CDE4FC35F769}"/>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graphicEl>
                                              <a:dgm id="{6264CAAE-7244-489D-95B5-310E0CD9E751}"/>
                                            </p:graphicEl>
                                          </p:spTgt>
                                        </p:tgtEl>
                                        <p:attrNameLst>
                                          <p:attrName>style.visibility</p:attrName>
                                        </p:attrNameLst>
                                      </p:cBhvr>
                                      <p:to>
                                        <p:strVal val="visible"/>
                                      </p:to>
                                    </p:set>
                                    <p:animEffect transition="in" filter="fade">
                                      <p:cBhvr>
                                        <p:cTn id="20" dur="500"/>
                                        <p:tgtEl>
                                          <p:spTgt spid="7">
                                            <p:graphicEl>
                                              <a:dgm id="{6264CAAE-7244-489D-95B5-310E0CD9E75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graphicEl>
                                              <a:dgm id="{5EBEFA83-E5E9-4442-BFFD-00E4C1CAA972}"/>
                                            </p:graphicEl>
                                          </p:spTgt>
                                        </p:tgtEl>
                                        <p:attrNameLst>
                                          <p:attrName>style.visibility</p:attrName>
                                        </p:attrNameLst>
                                      </p:cBhvr>
                                      <p:to>
                                        <p:strVal val="visible"/>
                                      </p:to>
                                    </p:set>
                                    <p:animEffect transition="in" filter="fade">
                                      <p:cBhvr>
                                        <p:cTn id="25" dur="500"/>
                                        <p:tgtEl>
                                          <p:spTgt spid="7">
                                            <p:graphicEl>
                                              <a:dgm id="{5EBEFA83-E5E9-4442-BFFD-00E4C1CAA972}"/>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graphicEl>
                                              <a:dgm id="{9E9199EA-3B6A-4FB5-859E-A64BC615BD38}"/>
                                            </p:graphicEl>
                                          </p:spTgt>
                                        </p:tgtEl>
                                        <p:attrNameLst>
                                          <p:attrName>style.visibility</p:attrName>
                                        </p:attrNameLst>
                                      </p:cBhvr>
                                      <p:to>
                                        <p:strVal val="visible"/>
                                      </p:to>
                                    </p:set>
                                    <p:animEffect transition="in" filter="fade">
                                      <p:cBhvr>
                                        <p:cTn id="28" dur="500"/>
                                        <p:tgtEl>
                                          <p:spTgt spid="7">
                                            <p:graphicEl>
                                              <a:dgm id="{9E9199EA-3B6A-4FB5-859E-A64BC615BD3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graphicEl>
                                              <a:dgm id="{26160A9A-B8B7-4F66-90D2-2D03C32B92D1}"/>
                                            </p:graphicEl>
                                          </p:spTgt>
                                        </p:tgtEl>
                                        <p:attrNameLst>
                                          <p:attrName>style.visibility</p:attrName>
                                        </p:attrNameLst>
                                      </p:cBhvr>
                                      <p:to>
                                        <p:strVal val="visible"/>
                                      </p:to>
                                    </p:set>
                                    <p:animEffect transition="in" filter="fade">
                                      <p:cBhvr>
                                        <p:cTn id="33" dur="500"/>
                                        <p:tgtEl>
                                          <p:spTgt spid="7">
                                            <p:graphicEl>
                                              <a:dgm id="{26160A9A-B8B7-4F66-90D2-2D03C32B92D1}"/>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graphicEl>
                                              <a:dgm id="{46BC46B5-AD02-4003-ADD6-47B5B1665D5A}"/>
                                            </p:graphicEl>
                                          </p:spTgt>
                                        </p:tgtEl>
                                        <p:attrNameLst>
                                          <p:attrName>style.visibility</p:attrName>
                                        </p:attrNameLst>
                                      </p:cBhvr>
                                      <p:to>
                                        <p:strVal val="visible"/>
                                      </p:to>
                                    </p:set>
                                    <p:animEffect transition="in" filter="fade">
                                      <p:cBhvr>
                                        <p:cTn id="36" dur="500"/>
                                        <p:tgtEl>
                                          <p:spTgt spid="7">
                                            <p:graphicEl>
                                              <a:dgm id="{46BC46B5-AD02-4003-ADD6-47B5B1665D5A}"/>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graphicEl>
                                              <a:dgm id="{EA8E05DC-0606-4221-976F-942850839D90}"/>
                                            </p:graphicEl>
                                          </p:spTgt>
                                        </p:tgtEl>
                                        <p:attrNameLst>
                                          <p:attrName>style.visibility</p:attrName>
                                        </p:attrNameLst>
                                      </p:cBhvr>
                                      <p:to>
                                        <p:strVal val="visible"/>
                                      </p:to>
                                    </p:set>
                                    <p:animEffect transition="in" filter="fade">
                                      <p:cBhvr>
                                        <p:cTn id="41" dur="500"/>
                                        <p:tgtEl>
                                          <p:spTgt spid="7">
                                            <p:graphicEl>
                                              <a:dgm id="{EA8E05DC-0606-4221-976F-942850839D90}"/>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graphicEl>
                                              <a:dgm id="{E116B308-1D82-4A4F-84A4-07534C2CEFD5}"/>
                                            </p:graphicEl>
                                          </p:spTgt>
                                        </p:tgtEl>
                                        <p:attrNameLst>
                                          <p:attrName>style.visibility</p:attrName>
                                        </p:attrNameLst>
                                      </p:cBhvr>
                                      <p:to>
                                        <p:strVal val="visible"/>
                                      </p:to>
                                    </p:set>
                                    <p:animEffect transition="in" filter="fade">
                                      <p:cBhvr>
                                        <p:cTn id="44" dur="500"/>
                                        <p:tgtEl>
                                          <p:spTgt spid="7">
                                            <p:graphicEl>
                                              <a:dgm id="{E116B308-1D82-4A4F-84A4-07534C2CEF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Solution 1 – Pilot Year &amp; AY 201516</a:t>
            </a:r>
          </a:p>
        </p:txBody>
      </p:sp>
      <p:sp>
        <p:nvSpPr>
          <p:cNvPr id="3" name="Content Placeholder 2"/>
          <p:cNvSpPr>
            <a:spLocks noGrp="1"/>
          </p:cNvSpPr>
          <p:nvPr>
            <p:ph idx="1"/>
          </p:nvPr>
        </p:nvSpPr>
        <p:spPr/>
        <p:txBody>
          <a:bodyPr/>
          <a:lstStyle/>
          <a:p>
            <a:r>
              <a:rPr lang="en-GB" sz="2400" dirty="0"/>
              <a:t>A course blending a commercial listening &amp; note-making book with in-house materials (classroom &amp; Moodle).</a:t>
            </a:r>
          </a:p>
          <a:p>
            <a:pPr marL="0" indent="0">
              <a:buNone/>
            </a:pPr>
            <a:br>
              <a:rPr lang="en-GB" sz="2400" b="0" dirty="0">
                <a:effectLst/>
              </a:rPr>
            </a:b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331" y="365126"/>
            <a:ext cx="1003624" cy="1003624"/>
          </a:xfrm>
          <a:prstGeom prst="rect">
            <a:avLst/>
          </a:prstGeom>
        </p:spPr>
      </p:pic>
      <p:graphicFrame>
        <p:nvGraphicFramePr>
          <p:cNvPr id="5" name="Diagram 4"/>
          <p:cNvGraphicFramePr/>
          <p:nvPr>
            <p:extLst>
              <p:ext uri="{D42A27DB-BD31-4B8C-83A1-F6EECF244321}">
                <p14:modId xmlns:p14="http://schemas.microsoft.com/office/powerpoint/2010/main" val="3858350327"/>
              </p:ext>
            </p:extLst>
          </p:nvPr>
        </p:nvGraphicFramePr>
        <p:xfrm>
          <a:off x="282575" y="2698750"/>
          <a:ext cx="8578850" cy="3879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905000" y="5029200"/>
            <a:ext cx="2152650" cy="144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946650" y="2749550"/>
            <a:ext cx="2533650" cy="144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243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uiExpand="1">
        <p:bldAsOne/>
      </p:bldGraphic>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Solution 2 – AY 2016-17</a:t>
            </a:r>
          </a:p>
        </p:txBody>
      </p:sp>
      <p:sp>
        <p:nvSpPr>
          <p:cNvPr id="3" name="Content Placeholder 2"/>
          <p:cNvSpPr>
            <a:spLocks noGrp="1"/>
          </p:cNvSpPr>
          <p:nvPr>
            <p:ph idx="1"/>
          </p:nvPr>
        </p:nvSpPr>
        <p:spPr/>
        <p:txBody>
          <a:bodyPr/>
          <a:lstStyle/>
          <a:p>
            <a:r>
              <a:rPr lang="en-GB" sz="2400" dirty="0"/>
              <a:t>Solely using in-house materials.</a:t>
            </a:r>
          </a:p>
          <a:p>
            <a:r>
              <a:rPr lang="en-GB" sz="2400" dirty="0"/>
              <a:t>Basing the course on the UN’s Sustainable Development Goals 2030 (UN, 2016).</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331" y="365126"/>
            <a:ext cx="1003624" cy="100362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6078"/>
          <a:stretch/>
        </p:blipFill>
        <p:spPr>
          <a:xfrm>
            <a:off x="514886" y="2992427"/>
            <a:ext cx="8000464" cy="4569980"/>
          </a:xfrm>
          <a:prstGeom prst="rect">
            <a:avLst/>
          </a:prstGeom>
        </p:spPr>
      </p:pic>
    </p:spTree>
    <p:extLst>
      <p:ext uri="{BB962C8B-B14F-4D97-AF65-F5344CB8AC3E}">
        <p14:creationId xmlns:p14="http://schemas.microsoft.com/office/powerpoint/2010/main" val="400819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TotalTime>
  <Words>894</Words>
  <Application>Microsoft Office PowerPoint</Application>
  <PresentationFormat>On-screen Show (4:3)</PresentationFormat>
  <Paragraphs>106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Franklin Gothic Demi</vt:lpstr>
      <vt:lpstr>Office Theme</vt:lpstr>
      <vt:lpstr>for a Sustainable EAP Course</vt:lpstr>
      <vt:lpstr>The Course In Question</vt:lpstr>
      <vt:lpstr>Planning the Course </vt:lpstr>
      <vt:lpstr>Stage 1 – Identify Desired Results </vt:lpstr>
      <vt:lpstr>Stage 1 – Identify Desired Results </vt:lpstr>
      <vt:lpstr>Stage 2 – Acceptable Evidence</vt:lpstr>
      <vt:lpstr>Stage 3 – Learning Experience</vt:lpstr>
      <vt:lpstr>Solution 1 – Pilot Year &amp; AY 201516</vt:lpstr>
      <vt:lpstr>Solution 2 – AY 2016-17</vt:lpstr>
      <vt:lpstr>Course Materials </vt:lpstr>
      <vt:lpstr>Course Sustainability - Topic   </vt:lpstr>
      <vt:lpstr>Course Sustainability – Delivery    </vt:lpstr>
      <vt:lpstr>Conclusion </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Goals for a Sustainable EAP Course</dc:title>
  <dc:creator>Peter Levrai</dc:creator>
  <cp:lastModifiedBy>Averil Bolster</cp:lastModifiedBy>
  <cp:revision>43</cp:revision>
  <dcterms:created xsi:type="dcterms:W3CDTF">2017-02-27T10:44:39Z</dcterms:created>
  <dcterms:modified xsi:type="dcterms:W3CDTF">2017-04-09T08:33:48Z</dcterms:modified>
</cp:coreProperties>
</file>