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406" r:id="rId2"/>
  </p:sldMasterIdLst>
  <p:notesMasterIdLst>
    <p:notesMasterId r:id="rId15"/>
  </p:notesMasterIdLst>
  <p:handoutMasterIdLst>
    <p:handoutMasterId r:id="rId16"/>
  </p:handoutMasterIdLst>
  <p:sldIdLst>
    <p:sldId id="333" r:id="rId3"/>
    <p:sldId id="354" r:id="rId4"/>
    <p:sldId id="361" r:id="rId5"/>
    <p:sldId id="366" r:id="rId6"/>
    <p:sldId id="355" r:id="rId7"/>
    <p:sldId id="367" r:id="rId8"/>
    <p:sldId id="362" r:id="rId9"/>
    <p:sldId id="369" r:id="rId10"/>
    <p:sldId id="365" r:id="rId11"/>
    <p:sldId id="360" r:id="rId12"/>
    <p:sldId id="368" r:id="rId13"/>
    <p:sldId id="370" r:id="rId14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35F"/>
    <a:srgbClr val="006600"/>
    <a:srgbClr val="979797"/>
    <a:srgbClr val="7F7F7F"/>
    <a:srgbClr val="95B3D7"/>
    <a:srgbClr val="3B93A6"/>
    <a:srgbClr val="D5D3B9"/>
    <a:srgbClr val="C17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278" autoAdjust="0"/>
  </p:normalViewPr>
  <p:slideViewPr>
    <p:cSldViewPr>
      <p:cViewPr varScale="1">
        <p:scale>
          <a:sx n="116" d="100"/>
          <a:sy n="116" d="100"/>
        </p:scale>
        <p:origin x="8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986" y="-10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6" tIns="45893" rIns="91786" bIns="4589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6" tIns="45893" rIns="91786" bIns="4589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6" tIns="45893" rIns="91786" bIns="4589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6" tIns="45893" rIns="91786" bIns="458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6A8614-88C5-4944-9270-03C222287E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68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6" tIns="45893" rIns="91786" bIns="4589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6" tIns="45893" rIns="91786" bIns="4589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6" tIns="45893" rIns="91786" bIns="45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6" tIns="45893" rIns="91786" bIns="4589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6" tIns="45893" rIns="91786" bIns="458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E93B20-1C7A-4009-880A-9C49EA3D91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330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280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7ECBE6-2DA1-446A-9AAD-B1AB649BC02B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3440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DSC_003103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827213"/>
            <a:ext cx="10401300" cy="1066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Bgr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64817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9250"/>
            <a:ext cx="18097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D5D3B9">
              <a:alpha val="79999"/>
            </a:srgbClr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358775" y="1258888"/>
            <a:ext cx="7772400" cy="6477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8775" y="1708150"/>
            <a:ext cx="5545138" cy="576263"/>
          </a:xfrm>
        </p:spPr>
        <p:txBody>
          <a:bodyPr/>
          <a:lstStyle>
            <a:lvl1pPr marL="0" indent="0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82380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6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1258888"/>
            <a:ext cx="2057400" cy="549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258888"/>
            <a:ext cx="6019800" cy="549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7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DSC_003103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827213"/>
            <a:ext cx="10401300" cy="1066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Bgr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64817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9250"/>
            <a:ext cx="18097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D5D3B9">
              <a:alpha val="79999"/>
            </a:srgbClr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358775" y="1258888"/>
            <a:ext cx="7772400" cy="6477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8775" y="1708150"/>
            <a:ext cx="5545138" cy="576263"/>
          </a:xfrm>
        </p:spPr>
        <p:txBody>
          <a:bodyPr/>
          <a:lstStyle>
            <a:lvl1pPr marL="0" indent="0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95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9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210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2230438"/>
            <a:ext cx="399256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738" y="2230438"/>
            <a:ext cx="39925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51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94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11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54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75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12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8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86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1258888"/>
            <a:ext cx="2057400" cy="549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258888"/>
            <a:ext cx="6019800" cy="549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1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86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2230438"/>
            <a:ext cx="399256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738" y="2230438"/>
            <a:ext cx="39925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4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71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80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34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Bgrd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64817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Logo redrawn 43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7663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D5D3B9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258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230438"/>
            <a:ext cx="81375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Bgrd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64817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Logo redrawn 43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7663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D5D3B9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07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258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230438"/>
            <a:ext cx="81375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060848"/>
            <a:ext cx="8208963" cy="4227512"/>
          </a:xfrm>
        </p:spPr>
        <p:txBody>
          <a:bodyPr/>
          <a:lstStyle/>
          <a:p>
            <a:pPr algn="ctr" eaLnBrk="1" hangingPunct="1"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Clive Lee</a:t>
            </a:r>
          </a:p>
          <a:p>
            <a:pPr algn="ctr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</a:t>
            </a: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Steenberg</a:t>
            </a: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Wentian Cao</a:t>
            </a:r>
          </a:p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April 2016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50" y="386432"/>
            <a:ext cx="62642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Skills Centre</a:t>
            </a:r>
            <a:endParaRPr 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55679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Informed student voice: A four-way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404465"/>
            <a:ext cx="8229600" cy="576263"/>
          </a:xfrm>
        </p:spPr>
        <p:txBody>
          <a:bodyPr/>
          <a:lstStyle/>
          <a:p>
            <a:r>
              <a:rPr lang="en-GB" altLang="en-US" dirty="0" smtClean="0"/>
              <a:t>Skills Centre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2016125"/>
            <a:ext cx="8137525" cy="45354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Expansion</a:t>
            </a:r>
          </a:p>
          <a:p>
            <a:pPr marL="0" indent="0"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Design</a:t>
            </a:r>
          </a:p>
          <a:p>
            <a:pPr marL="0" indent="0"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Timing</a:t>
            </a:r>
          </a:p>
          <a:p>
            <a:pPr marL="0" indent="0" eaLnBrk="1" hangingPunct="1"/>
            <a:endParaRPr lang="en-US" alt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1339850"/>
            <a:ext cx="8137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2323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404465"/>
            <a:ext cx="8229600" cy="576263"/>
          </a:xfrm>
        </p:spPr>
        <p:txBody>
          <a:bodyPr/>
          <a:lstStyle/>
          <a:p>
            <a:r>
              <a:rPr lang="en-GB" altLang="en-US" dirty="0" smtClean="0"/>
              <a:t>Skills Centre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2016125"/>
            <a:ext cx="8137525" cy="45354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Wentian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Evia</a:t>
            </a:r>
            <a:endParaRPr lang="en-US" alt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1339850"/>
            <a:ext cx="8137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Last Word</a:t>
            </a:r>
          </a:p>
        </p:txBody>
      </p:sp>
    </p:spTree>
    <p:extLst>
      <p:ext uri="{BB962C8B-B14F-4D97-AF65-F5344CB8AC3E}">
        <p14:creationId xmlns:p14="http://schemas.microsoft.com/office/powerpoint/2010/main" val="33357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404465"/>
            <a:ext cx="8229600" cy="576263"/>
          </a:xfrm>
        </p:spPr>
        <p:txBody>
          <a:bodyPr/>
          <a:lstStyle/>
          <a:p>
            <a:r>
              <a:rPr lang="en-GB" altLang="en-US" dirty="0" smtClean="0"/>
              <a:t>Skills Centre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2016125"/>
            <a:ext cx="8137525" cy="45354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1339850"/>
            <a:ext cx="8137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219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404465"/>
            <a:ext cx="8229600" cy="576263"/>
          </a:xfrm>
        </p:spPr>
        <p:txBody>
          <a:bodyPr/>
          <a:lstStyle/>
          <a:p>
            <a:r>
              <a:rPr lang="en-GB" altLang="en-US" dirty="0" smtClean="0"/>
              <a:t>Skills Centre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2016125"/>
            <a:ext cx="8137525" cy="4535488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Skills Centre</a:t>
            </a:r>
          </a:p>
          <a:p>
            <a:pPr marL="0" indent="0"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Student Services</a:t>
            </a:r>
          </a:p>
          <a:p>
            <a:pPr marL="0" indent="0"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School of Management</a:t>
            </a:r>
          </a:p>
          <a:p>
            <a:pPr marL="0" indent="0" eaLnBrk="1" hangingPunct="1"/>
            <a:endParaRPr lang="en-US" altLang="en-US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Students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1339850"/>
            <a:ext cx="8137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A </a:t>
            </a:r>
            <a:r>
              <a:rPr lang="en-US" altLang="en-US" kern="0" dirty="0"/>
              <a:t>four-way </a:t>
            </a:r>
            <a:r>
              <a:rPr lang="en-US" altLang="en-US" kern="0" dirty="0" smtClean="0"/>
              <a:t>collaboration:</a:t>
            </a:r>
            <a:endParaRPr lang="en-US" altLang="en-US" kern="0" dirty="0"/>
          </a:p>
          <a:p>
            <a:pPr eaLnBrk="1" hangingPunct="1"/>
            <a:r>
              <a:rPr lang="en-US" altLang="en-US" kern="0" dirty="0"/>
              <a:t>t</a:t>
            </a:r>
            <a:r>
              <a:rPr lang="en-US" altLang="en-US" kern="0" dirty="0" smtClean="0"/>
              <a:t>he Student Ambassador Programme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404465"/>
            <a:ext cx="8229600" cy="576263"/>
          </a:xfrm>
        </p:spPr>
        <p:txBody>
          <a:bodyPr/>
          <a:lstStyle/>
          <a:p>
            <a:r>
              <a:rPr lang="en-GB" altLang="en-US" dirty="0" smtClean="0"/>
              <a:t>Skills Centre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1339850"/>
            <a:ext cx="8137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The Student Ambassador Programme</a:t>
            </a:r>
          </a:p>
        </p:txBody>
      </p:sp>
      <p:sp>
        <p:nvSpPr>
          <p:cNvPr id="6" name="Oval 5"/>
          <p:cNvSpPr/>
          <p:nvPr/>
        </p:nvSpPr>
        <p:spPr>
          <a:xfrm rot="7158554">
            <a:off x="3687114" y="2606928"/>
            <a:ext cx="1224136" cy="981050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4" y="1916113"/>
            <a:ext cx="6408712" cy="4806533"/>
          </a:xfrm>
        </p:spPr>
      </p:pic>
      <p:sp>
        <p:nvSpPr>
          <p:cNvPr id="4" name="Oval 3"/>
          <p:cNvSpPr/>
          <p:nvPr/>
        </p:nvSpPr>
        <p:spPr>
          <a:xfrm>
            <a:off x="3059832" y="2062582"/>
            <a:ext cx="1440160" cy="143842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979712" y="4077271"/>
            <a:ext cx="1440160" cy="143842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404465"/>
            <a:ext cx="8229600" cy="576263"/>
          </a:xfrm>
        </p:spPr>
        <p:txBody>
          <a:bodyPr/>
          <a:lstStyle/>
          <a:p>
            <a:r>
              <a:rPr lang="en-GB" altLang="en-US" dirty="0" smtClean="0"/>
              <a:t>Skills Centre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1339850"/>
            <a:ext cx="8137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The Student Ambassador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Volunteers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Uniquely qualified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Meeting and greetin</a:t>
            </a:r>
            <a:r>
              <a:rPr lang="en-GB" dirty="0"/>
              <a:t>g</a:t>
            </a:r>
            <a:endParaRPr lang="en-GB" dirty="0" smtClean="0"/>
          </a:p>
          <a:p>
            <a:pPr marL="0" indent="0"/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LINC events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404465"/>
            <a:ext cx="8229600" cy="576263"/>
          </a:xfrm>
        </p:spPr>
        <p:txBody>
          <a:bodyPr/>
          <a:lstStyle/>
          <a:p>
            <a:r>
              <a:rPr lang="en-GB" altLang="en-US" dirty="0" smtClean="0"/>
              <a:t>Skills Centre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2016125"/>
            <a:ext cx="8137525" cy="45354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Why</a:t>
            </a:r>
          </a:p>
          <a:p>
            <a:pPr marL="0" indent="0"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Training</a:t>
            </a:r>
          </a:p>
          <a:p>
            <a:pPr marL="0" indent="0"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Zurich Challenge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1339850"/>
            <a:ext cx="8137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Wentian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6864" y="1080739"/>
            <a:ext cx="3603385" cy="270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77" y="3931677"/>
            <a:ext cx="3611072" cy="27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404465"/>
            <a:ext cx="8229600" cy="576263"/>
          </a:xfrm>
        </p:spPr>
        <p:txBody>
          <a:bodyPr/>
          <a:lstStyle/>
          <a:p>
            <a:r>
              <a:rPr lang="en-GB" altLang="en-US" dirty="0" smtClean="0"/>
              <a:t>Skills Centre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2016125"/>
            <a:ext cx="8137525" cy="45354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Training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Welcome Week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Two roles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Holburne</a:t>
            </a:r>
            <a:r>
              <a:rPr lang="en-US" altLang="en-US" dirty="0" smtClean="0"/>
              <a:t> Museum and Oxfam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1339850"/>
            <a:ext cx="8137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err="1" smtClean="0"/>
              <a:t>Evia</a:t>
            </a:r>
            <a:endParaRPr lang="en-US" altLang="en-US" kern="0" dirty="0" smtClean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1" y="1354772"/>
            <a:ext cx="4397817" cy="329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404465"/>
            <a:ext cx="8229600" cy="576263"/>
          </a:xfrm>
        </p:spPr>
        <p:txBody>
          <a:bodyPr/>
          <a:lstStyle/>
          <a:p>
            <a:r>
              <a:rPr lang="en-GB" altLang="en-US" dirty="0" smtClean="0"/>
              <a:t>Skills Centre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1339850"/>
            <a:ext cx="8137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err="1" smtClean="0"/>
              <a:t>Evia</a:t>
            </a:r>
            <a:r>
              <a:rPr lang="en-US" altLang="en-US" kern="0" dirty="0" smtClean="0"/>
              <a:t>: </a:t>
            </a:r>
            <a:r>
              <a:rPr lang="en-US" altLang="en-US" kern="0" dirty="0" err="1" smtClean="0"/>
              <a:t>Holburne</a:t>
            </a:r>
            <a:r>
              <a:rPr lang="en-US" altLang="en-US" kern="0" dirty="0" smtClean="0"/>
              <a:t> Museum and Oxfam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24" y="1918551"/>
            <a:ext cx="3471887" cy="260391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05" y="3672637"/>
            <a:ext cx="2349327" cy="313243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1916113"/>
            <a:ext cx="3471887" cy="2603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37" y="3699758"/>
            <a:ext cx="2349327" cy="31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404465"/>
            <a:ext cx="8229600" cy="576263"/>
          </a:xfrm>
        </p:spPr>
        <p:txBody>
          <a:bodyPr/>
          <a:lstStyle/>
          <a:p>
            <a:r>
              <a:rPr lang="en-GB" altLang="en-US" dirty="0" smtClean="0"/>
              <a:t>Skills Centre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2016125"/>
            <a:ext cx="8137525" cy="45354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Enhancing student experience</a:t>
            </a:r>
          </a:p>
          <a:p>
            <a:pPr marL="0" indent="0"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Managing processes</a:t>
            </a:r>
          </a:p>
          <a:p>
            <a:pPr marL="0" indent="0"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Year-round support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1339850"/>
            <a:ext cx="8137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Value to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36578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404465"/>
            <a:ext cx="8229600" cy="576263"/>
          </a:xfrm>
        </p:spPr>
        <p:txBody>
          <a:bodyPr/>
          <a:lstStyle/>
          <a:p>
            <a:r>
              <a:rPr lang="en-GB" altLang="en-US" dirty="0" smtClean="0"/>
              <a:t>Skills Centre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2016125"/>
            <a:ext cx="8137525" cy="45354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Practise</a:t>
            </a:r>
            <a:r>
              <a:rPr lang="en-US" altLang="en-US" dirty="0" smtClean="0"/>
              <a:t> academic skills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Resource to others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Resource to </a:t>
            </a:r>
            <a:r>
              <a:rPr lang="en-US" altLang="en-US" dirty="0" err="1" smtClean="0"/>
              <a:t>programme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1339850"/>
            <a:ext cx="8137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Value to pre-sessional </a:t>
            </a:r>
            <a:r>
              <a:rPr lang="en-US" altLang="en-US" kern="0" dirty="0" err="1" smtClean="0"/>
              <a:t>programme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5707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 Corporate Powerpoint">
  <a:themeElements>
    <a:clrScheme name="corporate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rporate-1">
  <a:themeElements>
    <a:clrScheme name="corporate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 Corporate Powerpoint</Template>
  <TotalTime>542</TotalTime>
  <Words>129</Words>
  <Application>Microsoft Office PowerPoint</Application>
  <PresentationFormat>On-screen Show (4:3)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ASC Corporate Powerpoint</vt:lpstr>
      <vt:lpstr>1_corporate-1</vt:lpstr>
      <vt:lpstr>PowerPoint Presentation</vt:lpstr>
      <vt:lpstr>Skills Centre</vt:lpstr>
      <vt:lpstr>Skills Centre</vt:lpstr>
      <vt:lpstr>Skills Centre</vt:lpstr>
      <vt:lpstr>Skills Centre</vt:lpstr>
      <vt:lpstr>Skills Centre</vt:lpstr>
      <vt:lpstr>Skills Centre</vt:lpstr>
      <vt:lpstr>Skills Centre</vt:lpstr>
      <vt:lpstr>Skills Centre</vt:lpstr>
      <vt:lpstr>Skills Centre</vt:lpstr>
      <vt:lpstr>Skills Centre</vt:lpstr>
      <vt:lpstr>Skills Centre</vt:lpstr>
    </vt:vector>
  </TitlesOfParts>
  <Company>University of Bath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Lee</dc:creator>
  <cp:lastModifiedBy>Clive Lee</cp:lastModifiedBy>
  <cp:revision>29</cp:revision>
  <cp:lastPrinted>2017-04-05T15:55:06Z</cp:lastPrinted>
  <dcterms:created xsi:type="dcterms:W3CDTF">2017-03-27T16:45:00Z</dcterms:created>
  <dcterms:modified xsi:type="dcterms:W3CDTF">2017-04-05T15:58:28Z</dcterms:modified>
</cp:coreProperties>
</file>