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 id="2147483653" r:id="rId3"/>
    <p:sldMasterId id="2147483658" r:id="rId4"/>
    <p:sldMasterId id="2147483660" r:id="rId5"/>
    <p:sldMasterId id="2147483662" r:id="rId6"/>
    <p:sldMasterId id="2147483655" r:id="rId7"/>
    <p:sldMasterId id="2147483657" r:id="rId8"/>
  </p:sldMasterIdLst>
  <p:notesMasterIdLst>
    <p:notesMasterId r:id="rId22"/>
  </p:notesMasterIdLst>
  <p:handoutMasterIdLst>
    <p:handoutMasterId r:id="rId23"/>
  </p:handoutMasterIdLst>
  <p:sldIdLst>
    <p:sldId id="256" r:id="rId9"/>
    <p:sldId id="269" r:id="rId10"/>
    <p:sldId id="278" r:id="rId11"/>
    <p:sldId id="265" r:id="rId12"/>
    <p:sldId id="272" r:id="rId13"/>
    <p:sldId id="279" r:id="rId14"/>
    <p:sldId id="273" r:id="rId15"/>
    <p:sldId id="274" r:id="rId16"/>
    <p:sldId id="280" r:id="rId17"/>
    <p:sldId id="275" r:id="rId18"/>
    <p:sldId id="271" r:id="rId19"/>
    <p:sldId id="276" r:id="rId20"/>
    <p:sldId id="268" r:id="rId21"/>
  </p:sldIdLst>
  <p:sldSz cx="9144000" cy="6858000" type="screen4x3"/>
  <p:notesSz cx="6781800" cy="9926638"/>
  <p:defaultTextStyle>
    <a:defPPr>
      <a:defRPr lang="es-ES"/>
    </a:defPPr>
    <a:lvl1pPr algn="ctr" rtl="0" fontAlgn="base">
      <a:spcBef>
        <a:spcPct val="0"/>
      </a:spcBef>
      <a:spcAft>
        <a:spcPct val="0"/>
      </a:spcAft>
      <a:defRPr sz="2800" b="1" u="sng" kern="1200">
        <a:solidFill>
          <a:schemeClr val="tx2"/>
        </a:solidFill>
        <a:latin typeface="Arial" pitchFamily="34" charset="0"/>
        <a:ea typeface="ＭＳ Ｐゴシック" charset="-128"/>
        <a:cs typeface="+mn-cs"/>
      </a:defRPr>
    </a:lvl1pPr>
    <a:lvl2pPr marL="457200" algn="ctr" rtl="0" fontAlgn="base">
      <a:spcBef>
        <a:spcPct val="0"/>
      </a:spcBef>
      <a:spcAft>
        <a:spcPct val="0"/>
      </a:spcAft>
      <a:defRPr sz="2800" b="1" u="sng" kern="1200">
        <a:solidFill>
          <a:schemeClr val="tx2"/>
        </a:solidFill>
        <a:latin typeface="Arial" pitchFamily="34" charset="0"/>
        <a:ea typeface="ＭＳ Ｐゴシック" charset="-128"/>
        <a:cs typeface="+mn-cs"/>
      </a:defRPr>
    </a:lvl2pPr>
    <a:lvl3pPr marL="914400" algn="ctr" rtl="0" fontAlgn="base">
      <a:spcBef>
        <a:spcPct val="0"/>
      </a:spcBef>
      <a:spcAft>
        <a:spcPct val="0"/>
      </a:spcAft>
      <a:defRPr sz="2800" b="1" u="sng" kern="1200">
        <a:solidFill>
          <a:schemeClr val="tx2"/>
        </a:solidFill>
        <a:latin typeface="Arial" pitchFamily="34" charset="0"/>
        <a:ea typeface="ＭＳ Ｐゴシック" charset="-128"/>
        <a:cs typeface="+mn-cs"/>
      </a:defRPr>
    </a:lvl3pPr>
    <a:lvl4pPr marL="1371600" algn="ctr" rtl="0" fontAlgn="base">
      <a:spcBef>
        <a:spcPct val="0"/>
      </a:spcBef>
      <a:spcAft>
        <a:spcPct val="0"/>
      </a:spcAft>
      <a:defRPr sz="2800" b="1" u="sng" kern="1200">
        <a:solidFill>
          <a:schemeClr val="tx2"/>
        </a:solidFill>
        <a:latin typeface="Arial" pitchFamily="34" charset="0"/>
        <a:ea typeface="ＭＳ Ｐゴシック" charset="-128"/>
        <a:cs typeface="+mn-cs"/>
      </a:defRPr>
    </a:lvl4pPr>
    <a:lvl5pPr marL="1828800" algn="ctr" rtl="0" fontAlgn="base">
      <a:spcBef>
        <a:spcPct val="0"/>
      </a:spcBef>
      <a:spcAft>
        <a:spcPct val="0"/>
      </a:spcAft>
      <a:defRPr sz="2800" b="1" u="sng" kern="1200">
        <a:solidFill>
          <a:schemeClr val="tx2"/>
        </a:solidFill>
        <a:latin typeface="Arial" pitchFamily="34" charset="0"/>
        <a:ea typeface="ＭＳ Ｐゴシック" charset="-128"/>
        <a:cs typeface="+mn-cs"/>
      </a:defRPr>
    </a:lvl5pPr>
    <a:lvl6pPr marL="2286000" algn="l" defTabSz="914400" rtl="0" eaLnBrk="1" latinLnBrk="0" hangingPunct="1">
      <a:defRPr sz="2800" b="1" u="sng" kern="1200">
        <a:solidFill>
          <a:schemeClr val="tx2"/>
        </a:solidFill>
        <a:latin typeface="Arial" pitchFamily="34" charset="0"/>
        <a:ea typeface="ＭＳ Ｐゴシック" charset="-128"/>
        <a:cs typeface="+mn-cs"/>
      </a:defRPr>
    </a:lvl6pPr>
    <a:lvl7pPr marL="2743200" algn="l" defTabSz="914400" rtl="0" eaLnBrk="1" latinLnBrk="0" hangingPunct="1">
      <a:defRPr sz="2800" b="1" u="sng" kern="1200">
        <a:solidFill>
          <a:schemeClr val="tx2"/>
        </a:solidFill>
        <a:latin typeface="Arial" pitchFamily="34" charset="0"/>
        <a:ea typeface="ＭＳ Ｐゴシック" charset="-128"/>
        <a:cs typeface="+mn-cs"/>
      </a:defRPr>
    </a:lvl7pPr>
    <a:lvl8pPr marL="3200400" algn="l" defTabSz="914400" rtl="0" eaLnBrk="1" latinLnBrk="0" hangingPunct="1">
      <a:defRPr sz="2800" b="1" u="sng" kern="1200">
        <a:solidFill>
          <a:schemeClr val="tx2"/>
        </a:solidFill>
        <a:latin typeface="Arial" pitchFamily="34" charset="0"/>
        <a:ea typeface="ＭＳ Ｐゴシック" charset="-128"/>
        <a:cs typeface="+mn-cs"/>
      </a:defRPr>
    </a:lvl8pPr>
    <a:lvl9pPr marL="3657600" algn="l" defTabSz="914400" rtl="0" eaLnBrk="1" latinLnBrk="0" hangingPunct="1">
      <a:defRPr sz="2800" b="1" u="sng" kern="1200">
        <a:solidFill>
          <a:schemeClr val="tx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1447" autoAdjust="0"/>
  </p:normalViewPr>
  <p:slideViewPr>
    <p:cSldViewPr>
      <p:cViewPr varScale="1">
        <p:scale>
          <a:sx n="68" d="100"/>
          <a:sy n="68" d="100"/>
        </p:scale>
        <p:origin x="11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422" y="-96"/>
      </p:cViewPr>
      <p:guideLst>
        <p:guide orient="horz" pos="3127"/>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1DB08-F4E1-468B-88F9-9AEC33E24A2A}" type="doc">
      <dgm:prSet loTypeId="urn:microsoft.com/office/officeart/2005/8/layout/gear1" loCatId="relationship" qsTypeId="urn:microsoft.com/office/officeart/2005/8/quickstyle/simple1" qsCatId="simple" csTypeId="urn:microsoft.com/office/officeart/2005/8/colors/accent1_2" csCatId="accent1" phldr="1"/>
      <dgm:spPr/>
    </dgm:pt>
    <dgm:pt modelId="{0BD748F6-C0D6-4C8B-846E-080048282D3C}">
      <dgm:prSet phldrT="[Text]"/>
      <dgm:spPr/>
      <dgm:t>
        <a:bodyPr/>
        <a:lstStyle/>
        <a:p>
          <a:r>
            <a:rPr lang="en-GB"/>
            <a:t>Learner Autonomy</a:t>
          </a:r>
        </a:p>
        <a:p>
          <a:endParaRPr lang="en-GB"/>
        </a:p>
      </dgm:t>
    </dgm:pt>
    <dgm:pt modelId="{650F024D-0827-4C0D-8E20-E8CEED040CE5}" type="parTrans" cxnId="{14D17C5F-C24E-46FA-99F6-46D2F8DA1B0C}">
      <dgm:prSet/>
      <dgm:spPr/>
      <dgm:t>
        <a:bodyPr/>
        <a:lstStyle/>
        <a:p>
          <a:endParaRPr lang="en-GB"/>
        </a:p>
      </dgm:t>
    </dgm:pt>
    <dgm:pt modelId="{2D1FD928-C1BF-468C-837A-560A6DAE9E1C}" type="sibTrans" cxnId="{14D17C5F-C24E-46FA-99F6-46D2F8DA1B0C}">
      <dgm:prSet/>
      <dgm:spPr/>
      <dgm:t>
        <a:bodyPr/>
        <a:lstStyle/>
        <a:p>
          <a:endParaRPr lang="en-GB"/>
        </a:p>
      </dgm:t>
    </dgm:pt>
    <dgm:pt modelId="{E5C85FB9-EF06-4D69-AC6B-1AB463C8880A}">
      <dgm:prSet phldrT="[Text]"/>
      <dgm:spPr/>
      <dgm:t>
        <a:bodyPr/>
        <a:lstStyle/>
        <a:p>
          <a:r>
            <a:rPr lang="en-GB"/>
            <a:t>Possible Selves</a:t>
          </a:r>
        </a:p>
      </dgm:t>
    </dgm:pt>
    <dgm:pt modelId="{1F13338B-B808-4653-9D8B-976F858FD59F}" type="parTrans" cxnId="{57E3DC9C-9113-402E-900B-8C95503CDD35}">
      <dgm:prSet/>
      <dgm:spPr/>
      <dgm:t>
        <a:bodyPr/>
        <a:lstStyle/>
        <a:p>
          <a:endParaRPr lang="en-GB"/>
        </a:p>
      </dgm:t>
    </dgm:pt>
    <dgm:pt modelId="{0E01456B-C8F5-44FD-9DE2-8828A610EFB7}" type="sibTrans" cxnId="{57E3DC9C-9113-402E-900B-8C95503CDD35}">
      <dgm:prSet/>
      <dgm:spPr/>
      <dgm:t>
        <a:bodyPr/>
        <a:lstStyle/>
        <a:p>
          <a:endParaRPr lang="en-GB"/>
        </a:p>
      </dgm:t>
    </dgm:pt>
    <dgm:pt modelId="{1BAD49AE-D05C-46F7-A31C-CA0FBF638F2E}">
      <dgm:prSet phldrT="[Text]"/>
      <dgm:spPr/>
      <dgm:t>
        <a:bodyPr/>
        <a:lstStyle/>
        <a:p>
          <a:r>
            <a:rPr lang="en-GB"/>
            <a:t>Motivation</a:t>
          </a:r>
        </a:p>
      </dgm:t>
    </dgm:pt>
    <dgm:pt modelId="{F2EA8BC1-9CD8-499D-98F0-CD8FDB2CCB7A}" type="parTrans" cxnId="{F18E8642-3D43-4DB3-B0BD-54783DC82028}">
      <dgm:prSet/>
      <dgm:spPr/>
      <dgm:t>
        <a:bodyPr/>
        <a:lstStyle/>
        <a:p>
          <a:endParaRPr lang="en-GB"/>
        </a:p>
      </dgm:t>
    </dgm:pt>
    <dgm:pt modelId="{51EA9602-FAA7-43DC-B595-3CE4B8D440E0}" type="sibTrans" cxnId="{F18E8642-3D43-4DB3-B0BD-54783DC82028}">
      <dgm:prSet/>
      <dgm:spPr/>
      <dgm:t>
        <a:bodyPr/>
        <a:lstStyle/>
        <a:p>
          <a:endParaRPr lang="en-GB"/>
        </a:p>
      </dgm:t>
    </dgm:pt>
    <dgm:pt modelId="{18DFB4AB-4FB1-4425-A613-147246821DD0}" type="pres">
      <dgm:prSet presAssocID="{F451DB08-F4E1-468B-88F9-9AEC33E24A2A}" presName="composite" presStyleCnt="0">
        <dgm:presLayoutVars>
          <dgm:chMax val="3"/>
          <dgm:animLvl val="lvl"/>
          <dgm:resizeHandles val="exact"/>
        </dgm:presLayoutVars>
      </dgm:prSet>
      <dgm:spPr/>
    </dgm:pt>
    <dgm:pt modelId="{68E6C865-6763-44BD-827E-53702FE63681}" type="pres">
      <dgm:prSet presAssocID="{0BD748F6-C0D6-4C8B-846E-080048282D3C}" presName="gear1" presStyleLbl="node1" presStyleIdx="0" presStyleCnt="3" custScaleX="72795" custScaleY="70611" custLinFactNeighborX="685" custLinFactNeighborY="-1028">
        <dgm:presLayoutVars>
          <dgm:chMax val="1"/>
          <dgm:bulletEnabled val="1"/>
        </dgm:presLayoutVars>
      </dgm:prSet>
      <dgm:spPr/>
      <dgm:t>
        <a:bodyPr/>
        <a:lstStyle/>
        <a:p>
          <a:endParaRPr lang="en-GB"/>
        </a:p>
      </dgm:t>
    </dgm:pt>
    <dgm:pt modelId="{C9BCF083-0CC5-4967-92AF-96E85E8CD7AF}" type="pres">
      <dgm:prSet presAssocID="{0BD748F6-C0D6-4C8B-846E-080048282D3C}" presName="gear1srcNode" presStyleLbl="node1" presStyleIdx="0" presStyleCnt="3"/>
      <dgm:spPr/>
      <dgm:t>
        <a:bodyPr/>
        <a:lstStyle/>
        <a:p>
          <a:endParaRPr lang="en-GB"/>
        </a:p>
      </dgm:t>
    </dgm:pt>
    <dgm:pt modelId="{514853ED-8D45-40CA-89D8-2B4A2F57217D}" type="pres">
      <dgm:prSet presAssocID="{0BD748F6-C0D6-4C8B-846E-080048282D3C}" presName="gear1dstNode" presStyleLbl="node1" presStyleIdx="0" presStyleCnt="3"/>
      <dgm:spPr/>
      <dgm:t>
        <a:bodyPr/>
        <a:lstStyle/>
        <a:p>
          <a:endParaRPr lang="en-GB"/>
        </a:p>
      </dgm:t>
    </dgm:pt>
    <dgm:pt modelId="{BBB80635-2A33-4B50-ACE2-8369059606FD}" type="pres">
      <dgm:prSet presAssocID="{E5C85FB9-EF06-4D69-AC6B-1AB463C8880A}" presName="gear2" presStyleLbl="node1" presStyleIdx="1" presStyleCnt="3">
        <dgm:presLayoutVars>
          <dgm:chMax val="1"/>
          <dgm:bulletEnabled val="1"/>
        </dgm:presLayoutVars>
      </dgm:prSet>
      <dgm:spPr/>
      <dgm:t>
        <a:bodyPr/>
        <a:lstStyle/>
        <a:p>
          <a:endParaRPr lang="en-GB"/>
        </a:p>
      </dgm:t>
    </dgm:pt>
    <dgm:pt modelId="{2ED42E1F-40B9-4B21-9629-B33D7BAC65CB}" type="pres">
      <dgm:prSet presAssocID="{E5C85FB9-EF06-4D69-AC6B-1AB463C8880A}" presName="gear2srcNode" presStyleLbl="node1" presStyleIdx="1" presStyleCnt="3"/>
      <dgm:spPr/>
      <dgm:t>
        <a:bodyPr/>
        <a:lstStyle/>
        <a:p>
          <a:endParaRPr lang="en-GB"/>
        </a:p>
      </dgm:t>
    </dgm:pt>
    <dgm:pt modelId="{E10A5EEB-3A24-45FE-A701-22CC77E744C7}" type="pres">
      <dgm:prSet presAssocID="{E5C85FB9-EF06-4D69-AC6B-1AB463C8880A}" presName="gear2dstNode" presStyleLbl="node1" presStyleIdx="1" presStyleCnt="3"/>
      <dgm:spPr/>
      <dgm:t>
        <a:bodyPr/>
        <a:lstStyle/>
        <a:p>
          <a:endParaRPr lang="en-GB"/>
        </a:p>
      </dgm:t>
    </dgm:pt>
    <dgm:pt modelId="{800D4D30-0ACC-4170-8BCA-9DCB5789FAC0}" type="pres">
      <dgm:prSet presAssocID="{1BAD49AE-D05C-46F7-A31C-CA0FBF638F2E}" presName="gear3" presStyleLbl="node1" presStyleIdx="2" presStyleCnt="3" custAng="82831"/>
      <dgm:spPr/>
      <dgm:t>
        <a:bodyPr/>
        <a:lstStyle/>
        <a:p>
          <a:endParaRPr lang="en-GB"/>
        </a:p>
      </dgm:t>
    </dgm:pt>
    <dgm:pt modelId="{960E592D-E5C7-4567-A08F-F79B36368F54}" type="pres">
      <dgm:prSet presAssocID="{1BAD49AE-D05C-46F7-A31C-CA0FBF638F2E}" presName="gear3tx" presStyleLbl="node1" presStyleIdx="2" presStyleCnt="3">
        <dgm:presLayoutVars>
          <dgm:chMax val="1"/>
          <dgm:bulletEnabled val="1"/>
        </dgm:presLayoutVars>
      </dgm:prSet>
      <dgm:spPr/>
      <dgm:t>
        <a:bodyPr/>
        <a:lstStyle/>
        <a:p>
          <a:endParaRPr lang="en-GB"/>
        </a:p>
      </dgm:t>
    </dgm:pt>
    <dgm:pt modelId="{8CB8E044-09C0-499C-8F37-674E199D9AF6}" type="pres">
      <dgm:prSet presAssocID="{1BAD49AE-D05C-46F7-A31C-CA0FBF638F2E}" presName="gear3srcNode" presStyleLbl="node1" presStyleIdx="2" presStyleCnt="3"/>
      <dgm:spPr/>
      <dgm:t>
        <a:bodyPr/>
        <a:lstStyle/>
        <a:p>
          <a:endParaRPr lang="en-GB"/>
        </a:p>
      </dgm:t>
    </dgm:pt>
    <dgm:pt modelId="{645F7FB8-4533-401D-8014-C937C27D44AD}" type="pres">
      <dgm:prSet presAssocID="{1BAD49AE-D05C-46F7-A31C-CA0FBF638F2E}" presName="gear3dstNode" presStyleLbl="node1" presStyleIdx="2" presStyleCnt="3"/>
      <dgm:spPr/>
      <dgm:t>
        <a:bodyPr/>
        <a:lstStyle/>
        <a:p>
          <a:endParaRPr lang="en-GB"/>
        </a:p>
      </dgm:t>
    </dgm:pt>
    <dgm:pt modelId="{CFB63500-46B9-4A9A-A28E-C9CF405D1880}" type="pres">
      <dgm:prSet presAssocID="{2D1FD928-C1BF-468C-837A-560A6DAE9E1C}" presName="connector1" presStyleLbl="sibTrans2D1" presStyleIdx="0" presStyleCnt="3" custScaleX="75309" custScaleY="74364"/>
      <dgm:spPr/>
      <dgm:t>
        <a:bodyPr/>
        <a:lstStyle/>
        <a:p>
          <a:endParaRPr lang="en-GB"/>
        </a:p>
      </dgm:t>
    </dgm:pt>
    <dgm:pt modelId="{5030022B-D3E8-41F7-B296-DA742EE083B3}" type="pres">
      <dgm:prSet presAssocID="{0E01456B-C8F5-44FD-9DE2-8828A610EFB7}" presName="connector2" presStyleLbl="sibTrans2D1" presStyleIdx="1" presStyleCnt="3"/>
      <dgm:spPr/>
      <dgm:t>
        <a:bodyPr/>
        <a:lstStyle/>
        <a:p>
          <a:endParaRPr lang="en-GB"/>
        </a:p>
      </dgm:t>
    </dgm:pt>
    <dgm:pt modelId="{8C15DE31-549F-422F-82AC-8274953140DA}" type="pres">
      <dgm:prSet presAssocID="{51EA9602-FAA7-43DC-B595-3CE4B8D440E0}" presName="connector3" presStyleLbl="sibTrans2D1" presStyleIdx="2" presStyleCnt="3" custScaleX="13608" custScaleY="8999"/>
      <dgm:spPr/>
      <dgm:t>
        <a:bodyPr/>
        <a:lstStyle/>
        <a:p>
          <a:endParaRPr lang="en-GB"/>
        </a:p>
      </dgm:t>
    </dgm:pt>
  </dgm:ptLst>
  <dgm:cxnLst>
    <dgm:cxn modelId="{B7AEF184-F5A1-49C4-B9E0-7FD58E7832D2}" type="presOf" srcId="{1BAD49AE-D05C-46F7-A31C-CA0FBF638F2E}" destId="{800D4D30-0ACC-4170-8BCA-9DCB5789FAC0}" srcOrd="0" destOrd="0" presId="urn:microsoft.com/office/officeart/2005/8/layout/gear1"/>
    <dgm:cxn modelId="{4ED000E1-1258-4E45-8BAC-79ADF915434E}" type="presOf" srcId="{E5C85FB9-EF06-4D69-AC6B-1AB463C8880A}" destId="{BBB80635-2A33-4B50-ACE2-8369059606FD}" srcOrd="0" destOrd="0" presId="urn:microsoft.com/office/officeart/2005/8/layout/gear1"/>
    <dgm:cxn modelId="{14D17C5F-C24E-46FA-99F6-46D2F8DA1B0C}" srcId="{F451DB08-F4E1-468B-88F9-9AEC33E24A2A}" destId="{0BD748F6-C0D6-4C8B-846E-080048282D3C}" srcOrd="0" destOrd="0" parTransId="{650F024D-0827-4C0D-8E20-E8CEED040CE5}" sibTransId="{2D1FD928-C1BF-468C-837A-560A6DAE9E1C}"/>
    <dgm:cxn modelId="{D8C87B40-DE6C-4B8E-926E-60DE7E1CA194}" type="presOf" srcId="{0E01456B-C8F5-44FD-9DE2-8828A610EFB7}" destId="{5030022B-D3E8-41F7-B296-DA742EE083B3}" srcOrd="0" destOrd="0" presId="urn:microsoft.com/office/officeart/2005/8/layout/gear1"/>
    <dgm:cxn modelId="{07D9AD68-0A34-4E94-884A-43D725DDFA37}" type="presOf" srcId="{1BAD49AE-D05C-46F7-A31C-CA0FBF638F2E}" destId="{960E592D-E5C7-4567-A08F-F79B36368F54}" srcOrd="1" destOrd="0" presId="urn:microsoft.com/office/officeart/2005/8/layout/gear1"/>
    <dgm:cxn modelId="{16967B5C-09CC-4EF7-ACD0-6D337831E760}" type="presOf" srcId="{1BAD49AE-D05C-46F7-A31C-CA0FBF638F2E}" destId="{8CB8E044-09C0-499C-8F37-674E199D9AF6}" srcOrd="2" destOrd="0" presId="urn:microsoft.com/office/officeart/2005/8/layout/gear1"/>
    <dgm:cxn modelId="{B9BF480D-1AA0-4FCF-9FB1-9710AB723605}" type="presOf" srcId="{F451DB08-F4E1-468B-88F9-9AEC33E24A2A}" destId="{18DFB4AB-4FB1-4425-A613-147246821DD0}" srcOrd="0" destOrd="0" presId="urn:microsoft.com/office/officeart/2005/8/layout/gear1"/>
    <dgm:cxn modelId="{57E3DC9C-9113-402E-900B-8C95503CDD35}" srcId="{F451DB08-F4E1-468B-88F9-9AEC33E24A2A}" destId="{E5C85FB9-EF06-4D69-AC6B-1AB463C8880A}" srcOrd="1" destOrd="0" parTransId="{1F13338B-B808-4653-9D8B-976F858FD59F}" sibTransId="{0E01456B-C8F5-44FD-9DE2-8828A610EFB7}"/>
    <dgm:cxn modelId="{3A105F05-65E8-473C-A2CA-F2D88E5A10E8}" type="presOf" srcId="{0BD748F6-C0D6-4C8B-846E-080048282D3C}" destId="{68E6C865-6763-44BD-827E-53702FE63681}" srcOrd="0" destOrd="0" presId="urn:microsoft.com/office/officeart/2005/8/layout/gear1"/>
    <dgm:cxn modelId="{FB5375A6-83CF-4B99-9721-E698B63CA11C}" type="presOf" srcId="{0BD748F6-C0D6-4C8B-846E-080048282D3C}" destId="{C9BCF083-0CC5-4967-92AF-96E85E8CD7AF}" srcOrd="1" destOrd="0" presId="urn:microsoft.com/office/officeart/2005/8/layout/gear1"/>
    <dgm:cxn modelId="{A0E995C3-48E2-4F3F-9D30-08EB57892BDF}" type="presOf" srcId="{E5C85FB9-EF06-4D69-AC6B-1AB463C8880A}" destId="{2ED42E1F-40B9-4B21-9629-B33D7BAC65CB}" srcOrd="1" destOrd="0" presId="urn:microsoft.com/office/officeart/2005/8/layout/gear1"/>
    <dgm:cxn modelId="{A6C16081-E1AB-4607-A02A-99FA518903FB}" type="presOf" srcId="{51EA9602-FAA7-43DC-B595-3CE4B8D440E0}" destId="{8C15DE31-549F-422F-82AC-8274953140DA}" srcOrd="0" destOrd="0" presId="urn:microsoft.com/office/officeart/2005/8/layout/gear1"/>
    <dgm:cxn modelId="{678DB65D-95B0-4B64-A152-85232097DB59}" type="presOf" srcId="{E5C85FB9-EF06-4D69-AC6B-1AB463C8880A}" destId="{E10A5EEB-3A24-45FE-A701-22CC77E744C7}" srcOrd="2" destOrd="0" presId="urn:microsoft.com/office/officeart/2005/8/layout/gear1"/>
    <dgm:cxn modelId="{F18E8642-3D43-4DB3-B0BD-54783DC82028}" srcId="{F451DB08-F4E1-468B-88F9-9AEC33E24A2A}" destId="{1BAD49AE-D05C-46F7-A31C-CA0FBF638F2E}" srcOrd="2" destOrd="0" parTransId="{F2EA8BC1-9CD8-499D-98F0-CD8FDB2CCB7A}" sibTransId="{51EA9602-FAA7-43DC-B595-3CE4B8D440E0}"/>
    <dgm:cxn modelId="{D7EE57F1-E6AE-4408-AE84-61B7F999DC99}" type="presOf" srcId="{1BAD49AE-D05C-46F7-A31C-CA0FBF638F2E}" destId="{645F7FB8-4533-401D-8014-C937C27D44AD}" srcOrd="3" destOrd="0" presId="urn:microsoft.com/office/officeart/2005/8/layout/gear1"/>
    <dgm:cxn modelId="{3B2BEFCF-E0C4-4CE3-BC1F-CEF344CC74BB}" type="presOf" srcId="{2D1FD928-C1BF-468C-837A-560A6DAE9E1C}" destId="{CFB63500-46B9-4A9A-A28E-C9CF405D1880}" srcOrd="0" destOrd="0" presId="urn:microsoft.com/office/officeart/2005/8/layout/gear1"/>
    <dgm:cxn modelId="{28B7374F-8537-4684-940F-78CF917D078A}" type="presOf" srcId="{0BD748F6-C0D6-4C8B-846E-080048282D3C}" destId="{514853ED-8D45-40CA-89D8-2B4A2F57217D}" srcOrd="2" destOrd="0" presId="urn:microsoft.com/office/officeart/2005/8/layout/gear1"/>
    <dgm:cxn modelId="{CA7E0C94-B973-448F-BEF1-E6C1C722B24E}" type="presParOf" srcId="{18DFB4AB-4FB1-4425-A613-147246821DD0}" destId="{68E6C865-6763-44BD-827E-53702FE63681}" srcOrd="0" destOrd="0" presId="urn:microsoft.com/office/officeart/2005/8/layout/gear1"/>
    <dgm:cxn modelId="{ABADFE95-B8D3-47FE-80E2-2338421532A6}" type="presParOf" srcId="{18DFB4AB-4FB1-4425-A613-147246821DD0}" destId="{C9BCF083-0CC5-4967-92AF-96E85E8CD7AF}" srcOrd="1" destOrd="0" presId="urn:microsoft.com/office/officeart/2005/8/layout/gear1"/>
    <dgm:cxn modelId="{6E709B8B-5AA1-4334-9A3A-EB320D3F707E}" type="presParOf" srcId="{18DFB4AB-4FB1-4425-A613-147246821DD0}" destId="{514853ED-8D45-40CA-89D8-2B4A2F57217D}" srcOrd="2" destOrd="0" presId="urn:microsoft.com/office/officeart/2005/8/layout/gear1"/>
    <dgm:cxn modelId="{F72879B6-7399-4448-B8AD-1852D86F4C1D}" type="presParOf" srcId="{18DFB4AB-4FB1-4425-A613-147246821DD0}" destId="{BBB80635-2A33-4B50-ACE2-8369059606FD}" srcOrd="3" destOrd="0" presId="urn:microsoft.com/office/officeart/2005/8/layout/gear1"/>
    <dgm:cxn modelId="{AD726130-5EB2-4A8A-A303-4724011D3FF8}" type="presParOf" srcId="{18DFB4AB-4FB1-4425-A613-147246821DD0}" destId="{2ED42E1F-40B9-4B21-9629-B33D7BAC65CB}" srcOrd="4" destOrd="0" presId="urn:microsoft.com/office/officeart/2005/8/layout/gear1"/>
    <dgm:cxn modelId="{9641A237-B892-4EF8-92D6-D7EF3E73EC46}" type="presParOf" srcId="{18DFB4AB-4FB1-4425-A613-147246821DD0}" destId="{E10A5EEB-3A24-45FE-A701-22CC77E744C7}" srcOrd="5" destOrd="0" presId="urn:microsoft.com/office/officeart/2005/8/layout/gear1"/>
    <dgm:cxn modelId="{B30CC439-A617-4900-826A-95C45E6F57D2}" type="presParOf" srcId="{18DFB4AB-4FB1-4425-A613-147246821DD0}" destId="{800D4D30-0ACC-4170-8BCA-9DCB5789FAC0}" srcOrd="6" destOrd="0" presId="urn:microsoft.com/office/officeart/2005/8/layout/gear1"/>
    <dgm:cxn modelId="{A6A37AA4-318D-49A0-A616-EFE4A39F1BDC}" type="presParOf" srcId="{18DFB4AB-4FB1-4425-A613-147246821DD0}" destId="{960E592D-E5C7-4567-A08F-F79B36368F54}" srcOrd="7" destOrd="0" presId="urn:microsoft.com/office/officeart/2005/8/layout/gear1"/>
    <dgm:cxn modelId="{8BFFC909-8919-4C71-8178-798FE0A04707}" type="presParOf" srcId="{18DFB4AB-4FB1-4425-A613-147246821DD0}" destId="{8CB8E044-09C0-499C-8F37-674E199D9AF6}" srcOrd="8" destOrd="0" presId="urn:microsoft.com/office/officeart/2005/8/layout/gear1"/>
    <dgm:cxn modelId="{1404AA0D-AF14-4AA7-8295-34704986A2E4}" type="presParOf" srcId="{18DFB4AB-4FB1-4425-A613-147246821DD0}" destId="{645F7FB8-4533-401D-8014-C937C27D44AD}" srcOrd="9" destOrd="0" presId="urn:microsoft.com/office/officeart/2005/8/layout/gear1"/>
    <dgm:cxn modelId="{55B3A9BF-20AC-4A3F-8E28-DC3A8619DC66}" type="presParOf" srcId="{18DFB4AB-4FB1-4425-A613-147246821DD0}" destId="{CFB63500-46B9-4A9A-A28E-C9CF405D1880}" srcOrd="10" destOrd="0" presId="urn:microsoft.com/office/officeart/2005/8/layout/gear1"/>
    <dgm:cxn modelId="{1EF96407-D155-43C2-A939-F82F27ADAF51}" type="presParOf" srcId="{18DFB4AB-4FB1-4425-A613-147246821DD0}" destId="{5030022B-D3E8-41F7-B296-DA742EE083B3}" srcOrd="11" destOrd="0" presId="urn:microsoft.com/office/officeart/2005/8/layout/gear1"/>
    <dgm:cxn modelId="{F8B444FD-CAEE-4645-9401-89F9292A07DB}" type="presParOf" srcId="{18DFB4AB-4FB1-4425-A613-147246821DD0}" destId="{8C15DE31-549F-422F-82AC-8274953140DA}" srcOrd="12" destOrd="0" presId="urn:microsoft.com/office/officeart/2005/8/layout/gear1"/>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8D9EC-3664-4266-AAEA-06E8285EFABD}" type="doc">
      <dgm:prSet loTypeId="urn:microsoft.com/office/officeart/2005/8/layout/funnel1" loCatId="process" qsTypeId="urn:microsoft.com/office/officeart/2005/8/quickstyle/simple5" qsCatId="simple" csTypeId="urn:microsoft.com/office/officeart/2005/8/colors/accent0_3" csCatId="mainScheme" phldr="1"/>
      <dgm:spPr/>
      <dgm:t>
        <a:bodyPr/>
        <a:lstStyle/>
        <a:p>
          <a:endParaRPr lang="es-ES"/>
        </a:p>
      </dgm:t>
    </dgm:pt>
    <dgm:pt modelId="{68C11347-BDBF-4D8F-BD7C-4D67271380B3}">
      <dgm:prSet phldrT="[Texto]"/>
      <dgm:spPr/>
      <dgm:t>
        <a:bodyPr/>
        <a:lstStyle/>
        <a:p>
          <a:r>
            <a:rPr lang="es-ES"/>
            <a:t>Self-regulation beliefs and behaviours</a:t>
          </a:r>
        </a:p>
      </dgm:t>
    </dgm:pt>
    <dgm:pt modelId="{B6799963-B903-4F0D-8DE8-D1F2DEB832D4}" type="parTrans" cxnId="{6E61D30E-9FE6-477A-B352-ECF417A3FA12}">
      <dgm:prSet/>
      <dgm:spPr/>
      <dgm:t>
        <a:bodyPr/>
        <a:lstStyle/>
        <a:p>
          <a:endParaRPr lang="es-ES"/>
        </a:p>
      </dgm:t>
    </dgm:pt>
    <dgm:pt modelId="{7723C8CA-6DCB-4755-8571-CD1857BCCFFA}" type="sibTrans" cxnId="{6E61D30E-9FE6-477A-B352-ECF417A3FA12}">
      <dgm:prSet/>
      <dgm:spPr/>
      <dgm:t>
        <a:bodyPr/>
        <a:lstStyle/>
        <a:p>
          <a:endParaRPr lang="es-ES"/>
        </a:p>
      </dgm:t>
    </dgm:pt>
    <dgm:pt modelId="{705FC95C-CED8-4FED-85F2-459B0A5C3714}">
      <dgm:prSet phldrT="[Texto]"/>
      <dgm:spPr/>
      <dgm:t>
        <a:bodyPr/>
        <a:lstStyle/>
        <a:p>
          <a:r>
            <a:rPr lang="es-ES"/>
            <a:t>Self-efficacy beliefs</a:t>
          </a:r>
        </a:p>
      </dgm:t>
    </dgm:pt>
    <dgm:pt modelId="{C0C5B964-2260-40EB-BC8C-E4D6EEC9F2B7}" type="parTrans" cxnId="{B8D65AEB-9936-494E-9D78-A87406054F63}">
      <dgm:prSet/>
      <dgm:spPr/>
      <dgm:t>
        <a:bodyPr/>
        <a:lstStyle/>
        <a:p>
          <a:endParaRPr lang="es-ES"/>
        </a:p>
      </dgm:t>
    </dgm:pt>
    <dgm:pt modelId="{67F355DA-0808-4D54-B04C-FE7D43C5E262}" type="sibTrans" cxnId="{B8D65AEB-9936-494E-9D78-A87406054F63}">
      <dgm:prSet/>
      <dgm:spPr/>
      <dgm:t>
        <a:bodyPr/>
        <a:lstStyle/>
        <a:p>
          <a:endParaRPr lang="es-ES"/>
        </a:p>
      </dgm:t>
    </dgm:pt>
    <dgm:pt modelId="{719F21D3-BFB9-4CD5-BD46-895CB10886D3}">
      <dgm:prSet phldrT="[Texto]"/>
      <dgm:spPr/>
      <dgm:t>
        <a:bodyPr/>
        <a:lstStyle/>
        <a:p>
          <a:r>
            <a:rPr lang="es-ES" b="1"/>
            <a:t>Self-Regulatory Possible Selves (SRPS)</a:t>
          </a:r>
        </a:p>
      </dgm:t>
    </dgm:pt>
    <dgm:pt modelId="{B6D84BE7-3B30-491D-8BA5-454F4D42947E}" type="parTrans" cxnId="{6A8853FE-9F8D-4B96-9702-4293A397A44D}">
      <dgm:prSet/>
      <dgm:spPr/>
      <dgm:t>
        <a:bodyPr/>
        <a:lstStyle/>
        <a:p>
          <a:endParaRPr lang="es-ES"/>
        </a:p>
      </dgm:t>
    </dgm:pt>
    <dgm:pt modelId="{1E8C9AB3-1296-4BC3-879A-724632962C7B}" type="sibTrans" cxnId="{6A8853FE-9F8D-4B96-9702-4293A397A44D}">
      <dgm:prSet/>
      <dgm:spPr/>
      <dgm:t>
        <a:bodyPr/>
        <a:lstStyle/>
        <a:p>
          <a:endParaRPr lang="es-ES"/>
        </a:p>
      </dgm:t>
    </dgm:pt>
    <dgm:pt modelId="{F56A1D84-6B2D-491C-9685-2410C8CAFEDC}" type="pres">
      <dgm:prSet presAssocID="{17B8D9EC-3664-4266-AAEA-06E8285EFABD}" presName="Name0" presStyleCnt="0">
        <dgm:presLayoutVars>
          <dgm:chMax val="4"/>
          <dgm:resizeHandles val="exact"/>
        </dgm:presLayoutVars>
      </dgm:prSet>
      <dgm:spPr/>
      <dgm:t>
        <a:bodyPr/>
        <a:lstStyle/>
        <a:p>
          <a:endParaRPr lang="es-ES"/>
        </a:p>
      </dgm:t>
    </dgm:pt>
    <dgm:pt modelId="{AE05BFD2-B055-4E78-A55B-D53470DC96B5}" type="pres">
      <dgm:prSet presAssocID="{17B8D9EC-3664-4266-AAEA-06E8285EFABD}" presName="ellipse" presStyleLbl="trBgShp" presStyleIdx="0" presStyleCnt="1"/>
      <dgm:spPr/>
    </dgm:pt>
    <dgm:pt modelId="{3A155477-E096-4440-8C4F-6B2C1C2DF6BF}" type="pres">
      <dgm:prSet presAssocID="{17B8D9EC-3664-4266-AAEA-06E8285EFABD}" presName="arrow1" presStyleLbl="fgShp" presStyleIdx="0" presStyleCnt="1"/>
      <dgm:spPr/>
    </dgm:pt>
    <dgm:pt modelId="{11A656E1-BB7C-493E-B02F-1FFC47C010B7}" type="pres">
      <dgm:prSet presAssocID="{17B8D9EC-3664-4266-AAEA-06E8285EFABD}" presName="rectangle" presStyleLbl="revTx" presStyleIdx="0" presStyleCnt="1">
        <dgm:presLayoutVars>
          <dgm:bulletEnabled val="1"/>
        </dgm:presLayoutVars>
      </dgm:prSet>
      <dgm:spPr/>
      <dgm:t>
        <a:bodyPr/>
        <a:lstStyle/>
        <a:p>
          <a:endParaRPr lang="es-ES"/>
        </a:p>
      </dgm:t>
    </dgm:pt>
    <dgm:pt modelId="{74615369-4C4F-45FC-A0C5-AA1FA7F74E9E}" type="pres">
      <dgm:prSet presAssocID="{705FC95C-CED8-4FED-85F2-459B0A5C3714}" presName="item1" presStyleLbl="node1" presStyleIdx="0" presStyleCnt="2" custAng="0" custScaleX="145333" custScaleY="97028" custLinFactNeighborX="45714" custLinFactNeighborY="-93968">
        <dgm:presLayoutVars>
          <dgm:bulletEnabled val="1"/>
        </dgm:presLayoutVars>
      </dgm:prSet>
      <dgm:spPr/>
      <dgm:t>
        <a:bodyPr/>
        <a:lstStyle/>
        <a:p>
          <a:endParaRPr lang="es-ES"/>
        </a:p>
      </dgm:t>
    </dgm:pt>
    <dgm:pt modelId="{747DCE1C-DDC2-461B-AC12-D37A0D8A0105}" type="pres">
      <dgm:prSet presAssocID="{719F21D3-BFB9-4CD5-BD46-895CB10886D3}" presName="item2" presStyleLbl="node1" presStyleIdx="1" presStyleCnt="2" custScaleX="144443" custScaleY="103809" custLinFactNeighborX="26666" custLinFactNeighborY="50794">
        <dgm:presLayoutVars>
          <dgm:bulletEnabled val="1"/>
        </dgm:presLayoutVars>
      </dgm:prSet>
      <dgm:spPr/>
      <dgm:t>
        <a:bodyPr/>
        <a:lstStyle/>
        <a:p>
          <a:endParaRPr lang="es-ES"/>
        </a:p>
      </dgm:t>
    </dgm:pt>
    <dgm:pt modelId="{BC9F245B-E753-455F-99D7-A1E9AA7C783C}" type="pres">
      <dgm:prSet presAssocID="{17B8D9EC-3664-4266-AAEA-06E8285EFABD}" presName="funnel" presStyleLbl="trAlignAcc1" presStyleIdx="0" presStyleCnt="1" custLinFactNeighborX="-1633" custLinFactNeighborY="2041"/>
      <dgm:spPr/>
    </dgm:pt>
  </dgm:ptLst>
  <dgm:cxnLst>
    <dgm:cxn modelId="{F70AC6D5-6EA1-4B17-BBD5-48F89E7C39F4}" type="presOf" srcId="{17B8D9EC-3664-4266-AAEA-06E8285EFABD}" destId="{F56A1D84-6B2D-491C-9685-2410C8CAFEDC}" srcOrd="0" destOrd="0" presId="urn:microsoft.com/office/officeart/2005/8/layout/funnel1"/>
    <dgm:cxn modelId="{10CAA49B-CB1C-49C8-A2FF-22223A2D94F7}" type="presOf" srcId="{68C11347-BDBF-4D8F-BD7C-4D67271380B3}" destId="{747DCE1C-DDC2-461B-AC12-D37A0D8A0105}" srcOrd="0" destOrd="0" presId="urn:microsoft.com/office/officeart/2005/8/layout/funnel1"/>
    <dgm:cxn modelId="{6E165217-2194-4468-B519-8A17F86F76FD}" type="presOf" srcId="{705FC95C-CED8-4FED-85F2-459B0A5C3714}" destId="{74615369-4C4F-45FC-A0C5-AA1FA7F74E9E}" srcOrd="0" destOrd="0" presId="urn:microsoft.com/office/officeart/2005/8/layout/funnel1"/>
    <dgm:cxn modelId="{6E61D30E-9FE6-477A-B352-ECF417A3FA12}" srcId="{17B8D9EC-3664-4266-AAEA-06E8285EFABD}" destId="{68C11347-BDBF-4D8F-BD7C-4D67271380B3}" srcOrd="0" destOrd="0" parTransId="{B6799963-B903-4F0D-8DE8-D1F2DEB832D4}" sibTransId="{7723C8CA-6DCB-4755-8571-CD1857BCCFFA}"/>
    <dgm:cxn modelId="{6A8853FE-9F8D-4B96-9702-4293A397A44D}" srcId="{17B8D9EC-3664-4266-AAEA-06E8285EFABD}" destId="{719F21D3-BFB9-4CD5-BD46-895CB10886D3}" srcOrd="2" destOrd="0" parTransId="{B6D84BE7-3B30-491D-8BA5-454F4D42947E}" sibTransId="{1E8C9AB3-1296-4BC3-879A-724632962C7B}"/>
    <dgm:cxn modelId="{87844E63-670D-4B69-817C-85A79AEE4CC0}" type="presOf" srcId="{719F21D3-BFB9-4CD5-BD46-895CB10886D3}" destId="{11A656E1-BB7C-493E-B02F-1FFC47C010B7}" srcOrd="0" destOrd="0" presId="urn:microsoft.com/office/officeart/2005/8/layout/funnel1"/>
    <dgm:cxn modelId="{B8D65AEB-9936-494E-9D78-A87406054F63}" srcId="{17B8D9EC-3664-4266-AAEA-06E8285EFABD}" destId="{705FC95C-CED8-4FED-85F2-459B0A5C3714}" srcOrd="1" destOrd="0" parTransId="{C0C5B964-2260-40EB-BC8C-E4D6EEC9F2B7}" sibTransId="{67F355DA-0808-4D54-B04C-FE7D43C5E262}"/>
    <dgm:cxn modelId="{13CF5024-283F-4C0B-865B-06C98C550050}" type="presParOf" srcId="{F56A1D84-6B2D-491C-9685-2410C8CAFEDC}" destId="{AE05BFD2-B055-4E78-A55B-D53470DC96B5}" srcOrd="0" destOrd="0" presId="urn:microsoft.com/office/officeart/2005/8/layout/funnel1"/>
    <dgm:cxn modelId="{EC067CC4-1627-46DD-8FA9-68F624F6EC42}" type="presParOf" srcId="{F56A1D84-6B2D-491C-9685-2410C8CAFEDC}" destId="{3A155477-E096-4440-8C4F-6B2C1C2DF6BF}" srcOrd="1" destOrd="0" presId="urn:microsoft.com/office/officeart/2005/8/layout/funnel1"/>
    <dgm:cxn modelId="{464E5CE6-B89C-4C41-94C2-04C94A9AD722}" type="presParOf" srcId="{F56A1D84-6B2D-491C-9685-2410C8CAFEDC}" destId="{11A656E1-BB7C-493E-B02F-1FFC47C010B7}" srcOrd="2" destOrd="0" presId="urn:microsoft.com/office/officeart/2005/8/layout/funnel1"/>
    <dgm:cxn modelId="{17D6AD77-99F4-4EDF-81F4-417AF910D146}" type="presParOf" srcId="{F56A1D84-6B2D-491C-9685-2410C8CAFEDC}" destId="{74615369-4C4F-45FC-A0C5-AA1FA7F74E9E}" srcOrd="3" destOrd="0" presId="urn:microsoft.com/office/officeart/2005/8/layout/funnel1"/>
    <dgm:cxn modelId="{0307C81C-5ABE-4E51-982F-9E5F19A8530A}" type="presParOf" srcId="{F56A1D84-6B2D-491C-9685-2410C8CAFEDC}" destId="{747DCE1C-DDC2-461B-AC12-D37A0D8A0105}" srcOrd="4" destOrd="0" presId="urn:microsoft.com/office/officeart/2005/8/layout/funnel1"/>
    <dgm:cxn modelId="{93F868A0-991B-4AA9-B410-1DECC008F457}" type="presParOf" srcId="{F56A1D84-6B2D-491C-9685-2410C8CAFEDC}" destId="{BC9F245B-E753-455F-99D7-A1E9AA7C783C}" srcOrd="5" destOrd="0" presId="urn:microsoft.com/office/officeart/2005/8/layout/funnel1"/>
  </dgm:cxnLst>
  <dgm:bg/>
  <dgm:whole>
    <a:ln w="31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6C865-6763-44BD-827E-53702FE63681}">
      <dsp:nvSpPr>
        <dsp:cNvPr id="0" name=""/>
        <dsp:cNvSpPr/>
      </dsp:nvSpPr>
      <dsp:spPr>
        <a:xfrm>
          <a:off x="3305809" y="1942144"/>
          <a:ext cx="1426457" cy="138366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Learner Autonomy</a:t>
          </a:r>
        </a:p>
        <a:p>
          <a:pPr lvl="0" algn="ctr" defTabSz="533400">
            <a:lnSpc>
              <a:spcPct val="90000"/>
            </a:lnSpc>
            <a:spcBef>
              <a:spcPct val="0"/>
            </a:spcBef>
            <a:spcAft>
              <a:spcPct val="35000"/>
            </a:spcAft>
          </a:pPr>
          <a:endParaRPr lang="en-GB" sz="1200" kern="1200"/>
        </a:p>
      </dsp:txBody>
      <dsp:txXfrm>
        <a:off x="3589392" y="2266260"/>
        <a:ext cx="859291" cy="711230"/>
      </dsp:txXfrm>
    </dsp:sp>
    <dsp:sp modelId="{BBB80635-2A33-4B50-ACE2-8369059606FD}">
      <dsp:nvSpPr>
        <dsp:cNvPr id="0" name=""/>
        <dsp:cNvSpPr/>
      </dsp:nvSpPr>
      <dsp:spPr>
        <a:xfrm>
          <a:off x="1885734" y="1211174"/>
          <a:ext cx="1425130" cy="142513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Possible Selves</a:t>
          </a:r>
        </a:p>
      </dsp:txBody>
      <dsp:txXfrm>
        <a:off x="2244515" y="1572123"/>
        <a:ext cx="707568" cy="703232"/>
      </dsp:txXfrm>
    </dsp:sp>
    <dsp:sp modelId="{800D4D30-0ACC-4170-8BCA-9DCB5789FAC0}">
      <dsp:nvSpPr>
        <dsp:cNvPr id="0" name=""/>
        <dsp:cNvSpPr/>
      </dsp:nvSpPr>
      <dsp:spPr>
        <a:xfrm rot="20782831">
          <a:off x="2683952" y="227980"/>
          <a:ext cx="1396336" cy="139633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a:t>Motivation</a:t>
          </a:r>
        </a:p>
      </dsp:txBody>
      <dsp:txXfrm rot="-20700000">
        <a:off x="2990210" y="534238"/>
        <a:ext cx="783821" cy="783821"/>
      </dsp:txXfrm>
    </dsp:sp>
    <dsp:sp modelId="{CFB63500-46B9-4A9A-A28E-C9CF405D1880}">
      <dsp:nvSpPr>
        <dsp:cNvPr id="0" name=""/>
        <dsp:cNvSpPr/>
      </dsp:nvSpPr>
      <dsp:spPr>
        <a:xfrm>
          <a:off x="3178006" y="1704006"/>
          <a:ext cx="1888922" cy="1865219"/>
        </a:xfrm>
        <a:prstGeom prst="circularArrow">
          <a:avLst>
            <a:gd name="adj1" fmla="val 4687"/>
            <a:gd name="adj2" fmla="val 299029"/>
            <a:gd name="adj3" fmla="val 2499083"/>
            <a:gd name="adj4" fmla="val 158985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30022B-D3E8-41F7-B296-DA742EE083B3}">
      <dsp:nvSpPr>
        <dsp:cNvPr id="0" name=""/>
        <dsp:cNvSpPr/>
      </dsp:nvSpPr>
      <dsp:spPr>
        <a:xfrm>
          <a:off x="1633346" y="898557"/>
          <a:ext cx="1822385" cy="182238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15DE31-549F-422F-82AC-8274953140DA}">
      <dsp:nvSpPr>
        <dsp:cNvPr id="0" name=""/>
        <dsp:cNvSpPr/>
      </dsp:nvSpPr>
      <dsp:spPr>
        <a:xfrm>
          <a:off x="3209723" y="818878"/>
          <a:ext cx="267383" cy="176821"/>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5BFD2-B055-4E78-A55B-D53470DC96B5}">
      <dsp:nvSpPr>
        <dsp:cNvPr id="0" name=""/>
        <dsp:cNvSpPr/>
      </dsp:nvSpPr>
      <dsp:spPr>
        <a:xfrm>
          <a:off x="1870937" y="85486"/>
          <a:ext cx="1696584" cy="589201"/>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55477-E096-4440-8C4F-6B2C1C2DF6BF}">
      <dsp:nvSpPr>
        <dsp:cNvPr id="0" name=""/>
        <dsp:cNvSpPr/>
      </dsp:nvSpPr>
      <dsp:spPr>
        <a:xfrm>
          <a:off x="2557462" y="1528241"/>
          <a:ext cx="328795" cy="210429"/>
        </a:xfrm>
        <a:prstGeom prst="downArrow">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11A656E1-BB7C-493E-B02F-1FFC47C010B7}">
      <dsp:nvSpPr>
        <dsp:cNvPr id="0" name=""/>
        <dsp:cNvSpPr/>
      </dsp:nvSpPr>
      <dsp:spPr>
        <a:xfrm>
          <a:off x="1932751" y="1696584"/>
          <a:ext cx="1578218" cy="39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s-ES" sz="900" b="1" kern="1200"/>
            <a:t>Self-Regulatory Possible Selves (SRPS)</a:t>
          </a:r>
        </a:p>
      </dsp:txBody>
      <dsp:txXfrm>
        <a:off x="1932751" y="1696584"/>
        <a:ext cx="1578218" cy="394554"/>
      </dsp:txXfrm>
    </dsp:sp>
    <dsp:sp modelId="{74615369-4C4F-45FC-A0C5-AA1FA7F74E9E}">
      <dsp:nvSpPr>
        <dsp:cNvPr id="0" name=""/>
        <dsp:cNvSpPr/>
      </dsp:nvSpPr>
      <dsp:spPr>
        <a:xfrm>
          <a:off x="2624160" y="172855"/>
          <a:ext cx="860126" cy="574242"/>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a:t>Self-efficacy beliefs</a:t>
          </a:r>
        </a:p>
      </dsp:txBody>
      <dsp:txXfrm>
        <a:off x="2750123" y="256951"/>
        <a:ext cx="608200" cy="406050"/>
      </dsp:txXfrm>
    </dsp:sp>
    <dsp:sp modelId="{747DCE1C-DDC2-461B-AC12-D37A0D8A0105}">
      <dsp:nvSpPr>
        <dsp:cNvPr id="0" name=""/>
        <dsp:cNvSpPr/>
      </dsp:nvSpPr>
      <dsp:spPr>
        <a:xfrm>
          <a:off x="2090573" y="565531"/>
          <a:ext cx="854859" cy="614374"/>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s-ES" sz="700" kern="1200"/>
            <a:t>Self-regulation beliefs and behaviours</a:t>
          </a:r>
        </a:p>
      </dsp:txBody>
      <dsp:txXfrm>
        <a:off x="2215764" y="655504"/>
        <a:ext cx="604477" cy="434428"/>
      </dsp:txXfrm>
    </dsp:sp>
    <dsp:sp modelId="{BC9F245B-E753-455F-99D7-A1E9AA7C783C}">
      <dsp:nvSpPr>
        <dsp:cNvPr id="0" name=""/>
        <dsp:cNvSpPr/>
      </dsp:nvSpPr>
      <dsp:spPr>
        <a:xfrm>
          <a:off x="1771165" y="43215"/>
          <a:ext cx="1841254" cy="1473003"/>
        </a:xfrm>
        <a:prstGeom prst="funnel">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u="none">
                <a:solidFill>
                  <a:schemeClr val="tx1"/>
                </a:solidFill>
                <a:latin typeface="Arial" charset="0"/>
                <a:ea typeface="ＭＳ Ｐゴシック" charset="0"/>
                <a:cs typeface="+mn-cs"/>
              </a:defRPr>
            </a:lvl1pPr>
          </a:lstStyle>
          <a:p>
            <a:pPr>
              <a:defRPr/>
            </a:pPr>
            <a:endParaRPr lang="es-ES"/>
          </a:p>
        </p:txBody>
      </p:sp>
      <p:sp>
        <p:nvSpPr>
          <p:cNvPr id="182275" name="Rectangle 3"/>
          <p:cNvSpPr>
            <a:spLocks noGrp="1" noChangeArrowheads="1"/>
          </p:cNvSpPr>
          <p:nvPr>
            <p:ph type="dt" sz="quarter" idx="1"/>
          </p:nvPr>
        </p:nvSpPr>
        <p:spPr bwMode="auto">
          <a:xfrm>
            <a:off x="384175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u="none">
                <a:solidFill>
                  <a:schemeClr val="tx1"/>
                </a:solidFill>
                <a:latin typeface="Arial" charset="0"/>
                <a:ea typeface="ＭＳ Ｐゴシック" charset="0"/>
                <a:cs typeface="+mn-cs"/>
              </a:defRPr>
            </a:lvl1pPr>
          </a:lstStyle>
          <a:p>
            <a:pPr>
              <a:defRPr/>
            </a:pPr>
            <a:endParaRPr lang="es-ES"/>
          </a:p>
        </p:txBody>
      </p:sp>
      <p:sp>
        <p:nvSpPr>
          <p:cNvPr id="182276" name="Rectangle 4"/>
          <p:cNvSpPr>
            <a:spLocks noGrp="1" noChangeArrowheads="1"/>
          </p:cNvSpPr>
          <p:nvPr>
            <p:ph type="ftr" sz="quarter" idx="2"/>
          </p:nvPr>
        </p:nvSpPr>
        <p:spPr bwMode="auto">
          <a:xfrm>
            <a:off x="0" y="9428163"/>
            <a:ext cx="2938463"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u="none">
                <a:solidFill>
                  <a:schemeClr val="tx1"/>
                </a:solidFill>
                <a:latin typeface="Arial" charset="0"/>
                <a:ea typeface="ＭＳ Ｐゴシック" charset="0"/>
                <a:cs typeface="+mn-cs"/>
              </a:defRPr>
            </a:lvl1pPr>
          </a:lstStyle>
          <a:p>
            <a:pPr>
              <a:defRPr/>
            </a:pPr>
            <a:endParaRPr lang="es-ES"/>
          </a:p>
        </p:txBody>
      </p:sp>
      <p:sp>
        <p:nvSpPr>
          <p:cNvPr id="182277" name="Rectangle 5"/>
          <p:cNvSpPr>
            <a:spLocks noGrp="1" noChangeArrowheads="1"/>
          </p:cNvSpPr>
          <p:nvPr>
            <p:ph type="sldNum" sz="quarter" idx="3"/>
          </p:nvPr>
        </p:nvSpPr>
        <p:spPr bwMode="auto">
          <a:xfrm>
            <a:off x="3841750" y="9428163"/>
            <a:ext cx="2938463"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u="none" smtClean="0">
                <a:solidFill>
                  <a:schemeClr val="tx1"/>
                </a:solidFill>
              </a:defRPr>
            </a:lvl1pPr>
          </a:lstStyle>
          <a:p>
            <a:pPr>
              <a:defRPr/>
            </a:pPr>
            <a:fld id="{E6BFFC02-1EDC-4091-90EE-57C2B5271F8C}" type="slidenum">
              <a:rPr lang="es-ES"/>
              <a:pPr>
                <a:defRPr/>
              </a:pPr>
              <a:t>‹#›</a:t>
            </a:fld>
            <a:endParaRPr lang="es-ES"/>
          </a:p>
        </p:txBody>
      </p:sp>
    </p:spTree>
    <p:extLst>
      <p:ext uri="{BB962C8B-B14F-4D97-AF65-F5344CB8AC3E}">
        <p14:creationId xmlns:p14="http://schemas.microsoft.com/office/powerpoint/2010/main" val="4027074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u="none">
                <a:solidFill>
                  <a:schemeClr val="tx1"/>
                </a:solidFill>
                <a:latin typeface="Arial" charset="0"/>
                <a:ea typeface="ＭＳ Ｐゴシック" charset="0"/>
                <a:cs typeface="+mn-cs"/>
              </a:defRPr>
            </a:lvl1pPr>
          </a:lstStyle>
          <a:p>
            <a:pPr>
              <a:defRPr/>
            </a:pPr>
            <a:endParaRPr lang="es-ES"/>
          </a:p>
        </p:txBody>
      </p:sp>
      <p:sp>
        <p:nvSpPr>
          <p:cNvPr id="145411" name="Rectangle 3"/>
          <p:cNvSpPr>
            <a:spLocks noGrp="1" noChangeArrowheads="1"/>
          </p:cNvSpPr>
          <p:nvPr>
            <p:ph type="dt" idx="1"/>
          </p:nvPr>
        </p:nvSpPr>
        <p:spPr bwMode="auto">
          <a:xfrm>
            <a:off x="3841750" y="0"/>
            <a:ext cx="2938463"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u="none">
                <a:solidFill>
                  <a:schemeClr val="tx1"/>
                </a:solidFill>
                <a:latin typeface="Arial" charset="0"/>
                <a:ea typeface="ＭＳ Ｐゴシック" charset="0"/>
                <a:cs typeface="+mn-cs"/>
              </a:defRPr>
            </a:lvl1pPr>
          </a:lstStyle>
          <a:p>
            <a:pPr>
              <a:defRPr/>
            </a:pPr>
            <a:endParaRPr lang="es-ES"/>
          </a:p>
        </p:txBody>
      </p:sp>
      <p:sp>
        <p:nvSpPr>
          <p:cNvPr id="39940"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677863" y="4714875"/>
            <a:ext cx="54260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45414" name="Rectangle 6"/>
          <p:cNvSpPr>
            <a:spLocks noGrp="1" noChangeArrowheads="1"/>
          </p:cNvSpPr>
          <p:nvPr>
            <p:ph type="ftr" sz="quarter" idx="4"/>
          </p:nvPr>
        </p:nvSpPr>
        <p:spPr bwMode="auto">
          <a:xfrm>
            <a:off x="0" y="9428163"/>
            <a:ext cx="2938463"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u="none">
                <a:solidFill>
                  <a:schemeClr val="tx1"/>
                </a:solidFill>
                <a:latin typeface="Arial" charset="0"/>
                <a:ea typeface="ＭＳ Ｐゴシック" charset="0"/>
                <a:cs typeface="+mn-cs"/>
              </a:defRPr>
            </a:lvl1pPr>
          </a:lstStyle>
          <a:p>
            <a:pPr>
              <a:defRPr/>
            </a:pPr>
            <a:endParaRPr lang="es-ES"/>
          </a:p>
        </p:txBody>
      </p:sp>
      <p:sp>
        <p:nvSpPr>
          <p:cNvPr id="145415" name="Rectangle 7"/>
          <p:cNvSpPr>
            <a:spLocks noGrp="1" noChangeArrowheads="1"/>
          </p:cNvSpPr>
          <p:nvPr>
            <p:ph type="sldNum" sz="quarter" idx="5"/>
          </p:nvPr>
        </p:nvSpPr>
        <p:spPr bwMode="auto">
          <a:xfrm>
            <a:off x="3841750" y="9428163"/>
            <a:ext cx="2938463"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u="none" smtClean="0">
                <a:solidFill>
                  <a:schemeClr val="tx1"/>
                </a:solidFill>
              </a:defRPr>
            </a:lvl1pPr>
          </a:lstStyle>
          <a:p>
            <a:pPr>
              <a:defRPr/>
            </a:pPr>
            <a:fld id="{FBB7B185-4B6E-4629-B76B-F0812D3E7E8C}" type="slidenum">
              <a:rPr lang="es-ES"/>
              <a:pPr>
                <a:defRPr/>
              </a:pPr>
              <a:t>‹#›</a:t>
            </a:fld>
            <a:endParaRPr lang="es-ES"/>
          </a:p>
        </p:txBody>
      </p:sp>
    </p:spTree>
    <p:extLst>
      <p:ext uri="{BB962C8B-B14F-4D97-AF65-F5344CB8AC3E}">
        <p14:creationId xmlns:p14="http://schemas.microsoft.com/office/powerpoint/2010/main" val="870334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2</a:t>
            </a:fld>
            <a:endParaRPr lang="es-ES"/>
          </a:p>
        </p:txBody>
      </p:sp>
    </p:spTree>
    <p:extLst>
      <p:ext uri="{BB962C8B-B14F-4D97-AF65-F5344CB8AC3E}">
        <p14:creationId xmlns:p14="http://schemas.microsoft.com/office/powerpoint/2010/main" val="280706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11</a:t>
            </a:fld>
            <a:endParaRPr lang="es-ES"/>
          </a:p>
        </p:txBody>
      </p:sp>
    </p:spTree>
    <p:extLst>
      <p:ext uri="{BB962C8B-B14F-4D97-AF65-F5344CB8AC3E}">
        <p14:creationId xmlns:p14="http://schemas.microsoft.com/office/powerpoint/2010/main" val="164380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12</a:t>
            </a:fld>
            <a:endParaRPr lang="es-ES"/>
          </a:p>
        </p:txBody>
      </p:sp>
    </p:spTree>
    <p:extLst>
      <p:ext uri="{BB962C8B-B14F-4D97-AF65-F5344CB8AC3E}">
        <p14:creationId xmlns:p14="http://schemas.microsoft.com/office/powerpoint/2010/main" val="111780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3</a:t>
            </a:fld>
            <a:endParaRPr lang="es-ES"/>
          </a:p>
        </p:txBody>
      </p:sp>
    </p:spTree>
    <p:extLst>
      <p:ext uri="{BB962C8B-B14F-4D97-AF65-F5344CB8AC3E}">
        <p14:creationId xmlns:p14="http://schemas.microsoft.com/office/powerpoint/2010/main" val="227660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4</a:t>
            </a:fld>
            <a:endParaRPr lang="es-ES"/>
          </a:p>
        </p:txBody>
      </p:sp>
    </p:spTree>
    <p:extLst>
      <p:ext uri="{BB962C8B-B14F-4D97-AF65-F5344CB8AC3E}">
        <p14:creationId xmlns:p14="http://schemas.microsoft.com/office/powerpoint/2010/main" val="298101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5</a:t>
            </a:fld>
            <a:endParaRPr lang="es-ES"/>
          </a:p>
        </p:txBody>
      </p:sp>
    </p:spTree>
    <p:extLst>
      <p:ext uri="{BB962C8B-B14F-4D97-AF65-F5344CB8AC3E}">
        <p14:creationId xmlns:p14="http://schemas.microsoft.com/office/powerpoint/2010/main" val="223862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6</a:t>
            </a:fld>
            <a:endParaRPr lang="es-ES"/>
          </a:p>
        </p:txBody>
      </p:sp>
    </p:spTree>
    <p:extLst>
      <p:ext uri="{BB962C8B-B14F-4D97-AF65-F5344CB8AC3E}">
        <p14:creationId xmlns:p14="http://schemas.microsoft.com/office/powerpoint/2010/main" val="54218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7</a:t>
            </a:fld>
            <a:endParaRPr lang="es-ES"/>
          </a:p>
        </p:txBody>
      </p:sp>
    </p:spTree>
    <p:extLst>
      <p:ext uri="{BB962C8B-B14F-4D97-AF65-F5344CB8AC3E}">
        <p14:creationId xmlns:p14="http://schemas.microsoft.com/office/powerpoint/2010/main" val="91110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8</a:t>
            </a:fld>
            <a:endParaRPr lang="es-ES"/>
          </a:p>
        </p:txBody>
      </p:sp>
    </p:spTree>
    <p:extLst>
      <p:ext uri="{BB962C8B-B14F-4D97-AF65-F5344CB8AC3E}">
        <p14:creationId xmlns:p14="http://schemas.microsoft.com/office/powerpoint/2010/main" val="262547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9</a:t>
            </a:fld>
            <a:endParaRPr lang="es-ES"/>
          </a:p>
        </p:txBody>
      </p:sp>
    </p:spTree>
    <p:extLst>
      <p:ext uri="{BB962C8B-B14F-4D97-AF65-F5344CB8AC3E}">
        <p14:creationId xmlns:p14="http://schemas.microsoft.com/office/powerpoint/2010/main" val="49821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BB7B185-4B6E-4629-B76B-F0812D3E7E8C}" type="slidenum">
              <a:rPr lang="es-ES" smtClean="0"/>
              <a:pPr>
                <a:defRPr/>
              </a:pPr>
              <a:t>10</a:t>
            </a:fld>
            <a:endParaRPr lang="es-ES"/>
          </a:p>
        </p:txBody>
      </p:sp>
    </p:spTree>
    <p:extLst>
      <p:ext uri="{BB962C8B-B14F-4D97-AF65-F5344CB8AC3E}">
        <p14:creationId xmlns:p14="http://schemas.microsoft.com/office/powerpoint/2010/main" val="135023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28900" y="2636838"/>
            <a:ext cx="6264275" cy="1323975"/>
          </a:xfrm>
        </p:spPr>
        <p:txBody>
          <a:bodyPr/>
          <a:lstStyle>
            <a:lvl1pPr algn="l">
              <a:defRPr/>
            </a:lvl1pPr>
          </a:lstStyle>
          <a:p>
            <a:pPr lvl="0"/>
            <a:r>
              <a:rPr lang="es-ES" noProof="0" smtClean="0"/>
              <a:t>Haga clic para modificar el estilo de título del patrón</a:t>
            </a:r>
          </a:p>
        </p:txBody>
      </p:sp>
      <p:sp>
        <p:nvSpPr>
          <p:cNvPr id="5123" name="Rectangle 3"/>
          <p:cNvSpPr>
            <a:spLocks noGrp="1" noChangeArrowheads="1"/>
          </p:cNvSpPr>
          <p:nvPr>
            <p:ph type="subTitle" idx="1"/>
          </p:nvPr>
        </p:nvSpPr>
        <p:spPr>
          <a:xfrm>
            <a:off x="2627313" y="4005263"/>
            <a:ext cx="5145087" cy="911225"/>
          </a:xfrm>
        </p:spPr>
        <p:txBody>
          <a:bodyPr/>
          <a:lstStyle>
            <a:lvl1pPr marL="0" indent="0">
              <a:buFontTx/>
              <a:buNone/>
              <a:defRPr sz="1800" b="1"/>
            </a:lvl1pPr>
          </a:lstStyle>
          <a:p>
            <a:pPr lvl="0"/>
            <a:r>
              <a:rPr lang="es-ES" noProof="0" smtClean="0"/>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81075"/>
            <a:ext cx="2057400" cy="410368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981075"/>
            <a:ext cx="6019800" cy="41036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042988" y="2276475"/>
            <a:ext cx="3814762" cy="503238"/>
          </a:xfrm>
        </p:spPr>
        <p:txBody>
          <a:bodyPr anchor="t"/>
          <a:lstStyle>
            <a:lvl1pPr algn="r">
              <a:defRPr/>
            </a:lvl1pPr>
          </a:lstStyle>
          <a:p>
            <a:pPr lvl="0"/>
            <a:endParaRPr lang="es-ES" noProof="0" smtClean="0"/>
          </a:p>
        </p:txBody>
      </p:sp>
      <p:sp>
        <p:nvSpPr>
          <p:cNvPr id="8195" name="Rectangle 3"/>
          <p:cNvSpPr>
            <a:spLocks noGrp="1" noChangeArrowheads="1"/>
          </p:cNvSpPr>
          <p:nvPr>
            <p:ph type="subTitle" idx="1"/>
          </p:nvPr>
        </p:nvSpPr>
        <p:spPr>
          <a:xfrm>
            <a:off x="4883150" y="2276475"/>
            <a:ext cx="3576638" cy="2520950"/>
          </a:xfrm>
        </p:spPr>
        <p:txBody>
          <a:bodyPr wrap="none" anchor="b"/>
          <a:lstStyle>
            <a:lvl1pPr marL="0" indent="0">
              <a:defRPr sz="1600">
                <a:solidFill>
                  <a:schemeClr val="bg2"/>
                </a:solidFill>
              </a:defRPr>
            </a:lvl1pPr>
          </a:lstStyle>
          <a:p>
            <a:pPr lvl="0"/>
            <a:r>
              <a:rPr lang="es-ES" noProof="0" smtClean="0"/>
              <a:t>Haga clic para modificar el estilo de subtítulo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smtClean="0"/>
            </a:lvl1pPr>
          </a:lstStyle>
          <a:p>
            <a:pPr>
              <a:defRPr/>
            </a:pPr>
            <a:fld id="{D6472D65-377D-45ED-A8C5-E0A1219466A1}"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FCD8116-4DCF-4D8F-A9B1-85874189141A}"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EAF010-7E5D-4E03-809D-DCDCE9631BF8}"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E9DE5EC-8BDF-459D-B239-E5B38779B46A}"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9C3C4C4-BA7A-4852-9C45-D014ADB171B0}"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8DBF199-41BC-4C84-AA92-8CB737048D6D}"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37452BD-7833-49AC-9561-F0EC86B00EF4}"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CFBA029-00BF-4763-A5CD-BEA99CDCA9E1}"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12F02DC-4962-4D11-A30D-43F278BC0B37}" type="slidenum">
              <a:rPr lang="es-ES"/>
              <a:pPr>
                <a:defRPr/>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BB9CC0-39C5-4731-B442-30847E0575C0}" type="slidenum">
              <a:rPr lang="es-ES"/>
              <a:pPr>
                <a:defRPr/>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562AE00-5AF9-4C2B-A2D3-D342D2BA8C52}" type="slidenum">
              <a:rPr lang="es-ES"/>
              <a:pPr>
                <a:defRPr/>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6011863" y="620713"/>
            <a:ext cx="0" cy="1511300"/>
          </a:xfrm>
          <a:prstGeom prst="line">
            <a:avLst/>
          </a:prstGeom>
          <a:noFill/>
          <a:ln w="9525">
            <a:solidFill>
              <a:schemeClr val="bg2"/>
            </a:solidFill>
            <a:round/>
            <a:headEnd/>
            <a:tailEnd/>
          </a:ln>
          <a:effectLst/>
          <a:extLst/>
        </p:spPr>
        <p:txBody>
          <a:bodyPr anchor="ctr"/>
          <a:lstStyle/>
          <a:p>
            <a:pPr>
              <a:defRPr/>
            </a:pPr>
            <a:endParaRPr lang="es-ES">
              <a:latin typeface="Arial" charset="0"/>
              <a:ea typeface="ＭＳ Ｐゴシック" charset="0"/>
            </a:endParaRPr>
          </a:p>
        </p:txBody>
      </p:sp>
      <p:sp>
        <p:nvSpPr>
          <p:cNvPr id="10242" name="Rectangle 2"/>
          <p:cNvSpPr>
            <a:spLocks noGrp="1" noChangeArrowheads="1"/>
          </p:cNvSpPr>
          <p:nvPr>
            <p:ph type="ctrTitle"/>
          </p:nvPr>
        </p:nvSpPr>
        <p:spPr>
          <a:xfrm>
            <a:off x="2914650" y="549275"/>
            <a:ext cx="3098800" cy="1800225"/>
          </a:xfrm>
        </p:spPr>
        <p:txBody>
          <a:bodyPr anchor="t"/>
          <a:lstStyle>
            <a:lvl1pPr algn="l">
              <a:defRPr/>
            </a:lvl1pPr>
          </a:lstStyle>
          <a:p>
            <a:pPr lvl="0"/>
            <a:r>
              <a:rPr lang="es-ES" noProof="0" smtClean="0"/>
              <a:t>Haga clic para cambiar el estilo de título	</a:t>
            </a:r>
          </a:p>
        </p:txBody>
      </p:sp>
      <p:sp>
        <p:nvSpPr>
          <p:cNvPr id="10243" name="Rectangle 3"/>
          <p:cNvSpPr>
            <a:spLocks noGrp="1" noChangeArrowheads="1"/>
          </p:cNvSpPr>
          <p:nvPr>
            <p:ph type="subTitle" idx="1"/>
          </p:nvPr>
        </p:nvSpPr>
        <p:spPr>
          <a:xfrm>
            <a:off x="6045200" y="549275"/>
            <a:ext cx="3098800" cy="1800225"/>
          </a:xfrm>
        </p:spPr>
        <p:txBody>
          <a:bodyPr/>
          <a:lstStyle>
            <a:lvl1pPr marL="0" indent="0">
              <a:spcBef>
                <a:spcPct val="0"/>
              </a:spcBef>
              <a:buFontTx/>
              <a:buNone/>
              <a:defRPr sz="2400" b="1">
                <a:solidFill>
                  <a:schemeClr val="bg2"/>
                </a:solidFill>
              </a:defRPr>
            </a:lvl1pPr>
          </a:lstStyle>
          <a:p>
            <a:pPr lvl="0"/>
            <a:r>
              <a:rPr lang="es-ES" noProof="0" smtClean="0"/>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lIns="0" tIns="0"/>
          <a:lstStyle>
            <a:lvl1pPr>
              <a:defRPr smtClean="0"/>
            </a:lvl1pPr>
          </a:lstStyle>
          <a:p>
            <a:pPr>
              <a:defRPr/>
            </a:pPr>
            <a:fld id="{8D298C0C-0C1A-4ACC-9987-30EACB9936F4}" type="slidenum">
              <a:rPr lang="es-ES"/>
              <a:pPr>
                <a:defRPr/>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DF4369B-6688-4B9D-A508-2036C62DEFC5}" type="slidenum">
              <a:rPr lang="es-ES"/>
              <a:pPr>
                <a:defRPr/>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7EF3A92-D7DD-4F7D-B32F-EFB9C3B07B56}" type="slidenum">
              <a:rPr lang="es-ES"/>
              <a:pPr>
                <a:defRPr/>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069528F-6D36-47E5-8EA8-533C0FB13366}" type="slidenum">
              <a:rPr lang="es-ES"/>
              <a:pPr>
                <a:defRPr/>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CC7FFDF-9EBB-4D8E-A2AD-04037CCF15A6}" type="slidenum">
              <a:rPr lang="es-ES"/>
              <a:pPr>
                <a:defRPr/>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16256BF-0E8A-4CA5-80C8-A0CD330C2698}" type="slidenum">
              <a:rPr lang="es-ES"/>
              <a:pPr>
                <a:defRPr/>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5ADC6E78-0A3C-4FF0-85BC-C0A202ACA4DD}"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4E1D7F0-5D5B-4ABC-9CD4-06083EFB1845}" type="slidenum">
              <a:rPr lang="es-ES"/>
              <a:pPr>
                <a:defRPr/>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E002E1A-C629-4FA6-B668-0AE3DB1A87A3}" type="slidenum">
              <a:rPr lang="es-ES"/>
              <a:pPr>
                <a:defRPr/>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CA1F665-BEA8-4CBD-84BC-7267CBE4E4E3}" type="slidenum">
              <a:rPr lang="es-ES"/>
              <a:pPr>
                <a:defRPr/>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DFAB365-E6BD-492B-AE05-E14CB31CE076}" type="slidenum">
              <a:rPr lang="es-ES"/>
              <a:pPr>
                <a:defRPr/>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168650" y="620713"/>
            <a:ext cx="0" cy="1511300"/>
          </a:xfrm>
          <a:prstGeom prst="line">
            <a:avLst/>
          </a:prstGeom>
          <a:noFill/>
          <a:ln w="9525">
            <a:solidFill>
              <a:schemeClr val="bg2"/>
            </a:solidFill>
            <a:round/>
            <a:headEnd/>
            <a:tailEnd/>
          </a:ln>
          <a:effectLst/>
          <a:extLst/>
        </p:spPr>
        <p:txBody>
          <a:bodyPr anchor="ctr"/>
          <a:lstStyle/>
          <a:p>
            <a:pPr>
              <a:defRPr/>
            </a:pPr>
            <a:endParaRPr lang="es-ES">
              <a:latin typeface="Arial" charset="0"/>
              <a:ea typeface="ＭＳ Ｐゴシック" charset="0"/>
            </a:endParaRPr>
          </a:p>
        </p:txBody>
      </p:sp>
      <p:sp>
        <p:nvSpPr>
          <p:cNvPr id="203778" name="Rectangle 2"/>
          <p:cNvSpPr>
            <a:spLocks noGrp="1" noChangeArrowheads="1"/>
          </p:cNvSpPr>
          <p:nvPr>
            <p:ph type="ctrTitle"/>
          </p:nvPr>
        </p:nvSpPr>
        <p:spPr>
          <a:xfrm>
            <a:off x="71438" y="549275"/>
            <a:ext cx="3098800" cy="1800225"/>
          </a:xfrm>
        </p:spPr>
        <p:txBody>
          <a:bodyPr anchor="t"/>
          <a:lstStyle>
            <a:lvl1pPr algn="l">
              <a:defRPr/>
            </a:lvl1pPr>
          </a:lstStyle>
          <a:p>
            <a:pPr lvl="0"/>
            <a:r>
              <a:rPr lang="es-ES" noProof="0" smtClean="0"/>
              <a:t>Haga clic para cambiar el estilo de título	</a:t>
            </a:r>
          </a:p>
        </p:txBody>
      </p:sp>
      <p:sp>
        <p:nvSpPr>
          <p:cNvPr id="203779" name="Rectangle 3"/>
          <p:cNvSpPr>
            <a:spLocks noGrp="1" noChangeArrowheads="1"/>
          </p:cNvSpPr>
          <p:nvPr>
            <p:ph type="subTitle" idx="1"/>
          </p:nvPr>
        </p:nvSpPr>
        <p:spPr>
          <a:xfrm>
            <a:off x="3201988" y="549275"/>
            <a:ext cx="3098800" cy="1800225"/>
          </a:xfrm>
        </p:spPr>
        <p:txBody>
          <a:bodyPr/>
          <a:lstStyle>
            <a:lvl1pPr marL="0" indent="0">
              <a:spcBef>
                <a:spcPct val="0"/>
              </a:spcBef>
              <a:buFontTx/>
              <a:buNone/>
              <a:defRPr sz="2400" b="1">
                <a:solidFill>
                  <a:schemeClr val="bg2"/>
                </a:solidFill>
              </a:defRPr>
            </a:lvl1pPr>
          </a:lstStyle>
          <a:p>
            <a:pPr lvl="0"/>
            <a:r>
              <a:rPr lang="es-ES" noProof="0" smtClean="0"/>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lIns="0" tIns="0"/>
          <a:lstStyle>
            <a:lvl1pPr>
              <a:defRPr smtClean="0"/>
            </a:lvl1pPr>
          </a:lstStyle>
          <a:p>
            <a:pPr>
              <a:defRPr/>
            </a:pPr>
            <a:fld id="{795F78EC-2CD6-413D-AE20-D70E89D35D1B}" type="slidenum">
              <a:rPr lang="es-ES"/>
              <a:pPr>
                <a:defRPr/>
              </a:pPr>
              <a:t>‹#›</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D82B037-2E39-4519-8AB5-38DDDFCBE81B}" type="slidenum">
              <a:rPr lang="es-ES"/>
              <a:pPr>
                <a:defRPr/>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D781AE-7375-49F7-A08E-54CE87EE370A}" type="slidenum">
              <a:rPr lang="es-ES"/>
              <a:pPr>
                <a:defRPr/>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9678EFE-613F-4B2D-BC0F-9B36079CA46A}" type="slidenum">
              <a:rPr lang="es-ES"/>
              <a:pPr>
                <a:defRPr/>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E5412DC-6BE8-41C3-AF9C-44C8266ACC75}" type="slidenum">
              <a:rPr lang="es-ES"/>
              <a:pPr>
                <a:defRPr/>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6FBFDA4-DC86-4435-9F73-F34F08E03891}"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68313" y="1700213"/>
            <a:ext cx="4032250"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52963" y="1700213"/>
            <a:ext cx="4033837" cy="338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453403B-CEE6-44E2-A0A4-CAF5A053AC73}" type="slidenum">
              <a:rPr lang="es-ES"/>
              <a:pPr>
                <a:defRPr/>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195FFE4-F811-40BB-96B4-A9572680C394}" type="slidenum">
              <a:rPr lang="es-ES"/>
              <a:pPr>
                <a:defRPr/>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1047618-0968-4890-B55E-F7B95D3B076C}" type="slidenum">
              <a:rPr lang="es-ES"/>
              <a:pPr>
                <a:defRPr/>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FF7CDF6-3442-485F-8505-E912449245A4}" type="slidenum">
              <a:rPr lang="es-ES"/>
              <a:pPr>
                <a:defRPr/>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95B470-3C65-4B68-9B78-D157492BA372}" type="slidenum">
              <a:rPr lang="es-ES"/>
              <a:pPr>
                <a:defRPr/>
              </a:pPr>
              <a:t>‹#›</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4789488" y="2779713"/>
            <a:ext cx="0" cy="1511300"/>
          </a:xfrm>
          <a:prstGeom prst="line">
            <a:avLst/>
          </a:prstGeom>
          <a:noFill/>
          <a:ln w="9525">
            <a:solidFill>
              <a:schemeClr val="bg2"/>
            </a:solidFill>
            <a:round/>
            <a:headEnd/>
            <a:tailEnd/>
          </a:ln>
          <a:effectLst/>
          <a:extLst/>
        </p:spPr>
        <p:txBody>
          <a:bodyPr anchor="ctr"/>
          <a:lstStyle/>
          <a:p>
            <a:pPr>
              <a:defRPr/>
            </a:pPr>
            <a:endParaRPr lang="es-ES">
              <a:latin typeface="Arial" charset="0"/>
              <a:ea typeface="ＭＳ Ｐゴシック" charset="0"/>
            </a:endParaRPr>
          </a:p>
        </p:txBody>
      </p:sp>
      <p:sp>
        <p:nvSpPr>
          <p:cNvPr id="207874" name="Rectangle 2"/>
          <p:cNvSpPr>
            <a:spLocks noGrp="1" noChangeArrowheads="1"/>
          </p:cNvSpPr>
          <p:nvPr>
            <p:ph type="ctrTitle"/>
          </p:nvPr>
        </p:nvSpPr>
        <p:spPr>
          <a:xfrm>
            <a:off x="1692275" y="2708275"/>
            <a:ext cx="3098800" cy="1800225"/>
          </a:xfrm>
        </p:spPr>
        <p:txBody>
          <a:bodyPr anchor="t"/>
          <a:lstStyle>
            <a:lvl1pPr algn="l">
              <a:defRPr/>
            </a:lvl1pPr>
          </a:lstStyle>
          <a:p>
            <a:pPr lvl="0"/>
            <a:r>
              <a:rPr lang="es-ES" noProof="0" smtClean="0"/>
              <a:t>Haga clic para cambiar el estilo de título	</a:t>
            </a:r>
          </a:p>
        </p:txBody>
      </p:sp>
      <p:sp>
        <p:nvSpPr>
          <p:cNvPr id="207875" name="Rectangle 3"/>
          <p:cNvSpPr>
            <a:spLocks noGrp="1" noChangeArrowheads="1"/>
          </p:cNvSpPr>
          <p:nvPr>
            <p:ph type="subTitle" idx="1"/>
          </p:nvPr>
        </p:nvSpPr>
        <p:spPr>
          <a:xfrm>
            <a:off x="4822825" y="2708275"/>
            <a:ext cx="3098800" cy="1800225"/>
          </a:xfrm>
        </p:spPr>
        <p:txBody>
          <a:bodyPr/>
          <a:lstStyle>
            <a:lvl1pPr marL="0" indent="0">
              <a:spcBef>
                <a:spcPct val="0"/>
              </a:spcBef>
              <a:buFontTx/>
              <a:buNone/>
              <a:defRPr sz="2400" b="1">
                <a:solidFill>
                  <a:schemeClr val="bg2"/>
                </a:solidFill>
              </a:defRPr>
            </a:lvl1pPr>
          </a:lstStyle>
          <a:p>
            <a:pPr lvl="0"/>
            <a:r>
              <a:rPr lang="es-ES" noProof="0" smtClean="0"/>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lIns="0" tIns="0"/>
          <a:lstStyle>
            <a:lvl1pPr>
              <a:defRPr smtClean="0"/>
            </a:lvl1pPr>
          </a:lstStyle>
          <a:p>
            <a:pPr>
              <a:defRPr/>
            </a:pPr>
            <a:fld id="{8D4D0223-40BF-4EC7-B5F0-27BF7BFC5CD7}" type="slidenum">
              <a:rPr lang="es-ES"/>
              <a:pPr>
                <a:defRPr/>
              </a:pPr>
              <a:t>‹#›</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729A872-4405-4E13-A987-E8A5B8FC6783}" type="slidenum">
              <a:rPr lang="es-ES"/>
              <a:pPr>
                <a:defRPr/>
              </a:pPr>
              <a:t>‹#›</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52AD268-2541-4454-95AD-885101E0A786}" type="slidenum">
              <a:rPr lang="es-ES"/>
              <a:pPr>
                <a:defRPr/>
              </a:pPr>
              <a:t>‹#›</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C4134B2-D584-44E4-9C61-464CC40836E5}" type="slidenum">
              <a:rPr lang="es-ES"/>
              <a:pPr>
                <a:defRPr/>
              </a:pPr>
              <a:t>‹#›</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7C41BC7-91E0-4338-A250-9E79B25C3C65}"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9C81FCB-2FC7-4CBF-A7E8-5B492CDCB647}" type="slidenum">
              <a:rPr lang="es-ES"/>
              <a:pPr>
                <a:defRPr/>
              </a:pPr>
              <a:t>‹#›</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5E81052-579C-48B4-A908-2448008DA6C3}" type="slidenum">
              <a:rPr lang="es-ES"/>
              <a:pPr>
                <a:defRPr/>
              </a:pPr>
              <a:t>‹#›</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E94B581-5A4C-4873-9805-7089B8E5A774}" type="slidenum">
              <a:rPr lang="es-ES"/>
              <a:pPr>
                <a:defRPr/>
              </a:pPr>
              <a:t>‹#›</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41EC474-28AB-4060-8B4A-348A9AF6AE19}" type="slidenum">
              <a:rPr lang="es-ES"/>
              <a:pPr>
                <a:defRPr/>
              </a:pPr>
              <a:t>‹#›</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01DB002-C646-4215-89E5-4B811C684DDB}" type="slidenum">
              <a:rPr lang="es-ES"/>
              <a:pPr>
                <a:defRPr/>
              </a:pPr>
              <a:t>‹#›</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172320A-7FDE-4E8D-9587-2AD173DB6853}" type="slidenum">
              <a:rPr lang="es-ES"/>
              <a:pPr>
                <a:defRPr/>
              </a:pPr>
              <a:t>‹#›</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6011863" y="620713"/>
            <a:ext cx="0" cy="1511300"/>
          </a:xfrm>
          <a:prstGeom prst="line">
            <a:avLst/>
          </a:prstGeom>
          <a:noFill/>
          <a:ln w="9525">
            <a:solidFill>
              <a:schemeClr val="bg2"/>
            </a:solidFill>
            <a:round/>
            <a:headEnd/>
            <a:tailEnd/>
          </a:ln>
          <a:effectLst/>
          <a:extLst/>
        </p:spPr>
        <p:txBody>
          <a:bodyPr anchor="ctr"/>
          <a:lstStyle/>
          <a:p>
            <a:pPr>
              <a:defRPr/>
            </a:pPr>
            <a:endParaRPr lang="es-ES">
              <a:latin typeface="Arial" charset="0"/>
              <a:ea typeface="ＭＳ Ｐゴシック" charset="0"/>
            </a:endParaRPr>
          </a:p>
        </p:txBody>
      </p:sp>
      <p:sp>
        <p:nvSpPr>
          <p:cNvPr id="211976" name="Rectangle 8"/>
          <p:cNvSpPr>
            <a:spLocks noGrp="1" noChangeArrowheads="1"/>
          </p:cNvSpPr>
          <p:nvPr>
            <p:ph type="ctrTitle"/>
          </p:nvPr>
        </p:nvSpPr>
        <p:spPr>
          <a:xfrm>
            <a:off x="2914650" y="549275"/>
            <a:ext cx="3098800" cy="1800225"/>
          </a:xfrm>
        </p:spPr>
        <p:txBody>
          <a:bodyPr anchor="t"/>
          <a:lstStyle>
            <a:lvl1pPr algn="l">
              <a:defRPr/>
            </a:lvl1pPr>
          </a:lstStyle>
          <a:p>
            <a:pPr lvl="0"/>
            <a:r>
              <a:rPr lang="es-ES" noProof="0" smtClean="0"/>
              <a:t>Haga clic para cambiar el estilo de título	</a:t>
            </a:r>
          </a:p>
        </p:txBody>
      </p:sp>
      <p:sp>
        <p:nvSpPr>
          <p:cNvPr id="211977" name="Rectangle 9"/>
          <p:cNvSpPr>
            <a:spLocks noGrp="1" noChangeArrowheads="1"/>
          </p:cNvSpPr>
          <p:nvPr>
            <p:ph type="subTitle" idx="1"/>
          </p:nvPr>
        </p:nvSpPr>
        <p:spPr>
          <a:xfrm>
            <a:off x="6045200" y="549275"/>
            <a:ext cx="3098800" cy="1800225"/>
          </a:xfrm>
        </p:spPr>
        <p:txBody>
          <a:bodyPr/>
          <a:lstStyle>
            <a:lvl1pPr marL="0" indent="0">
              <a:spcBef>
                <a:spcPct val="0"/>
              </a:spcBef>
              <a:buFontTx/>
              <a:buNone/>
              <a:defRPr sz="2400" b="1">
                <a:solidFill>
                  <a:schemeClr val="bg2"/>
                </a:solidFill>
              </a:defRPr>
            </a:lvl1pPr>
          </a:lstStyle>
          <a:p>
            <a:pPr lvl="0"/>
            <a:r>
              <a:rPr lang="es-ES" noProof="0" smtClean="0"/>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lIns="0" tIns="0"/>
          <a:lstStyle>
            <a:lvl1pPr>
              <a:defRPr smtClean="0"/>
            </a:lvl1pPr>
          </a:lstStyle>
          <a:p>
            <a:pPr>
              <a:defRPr/>
            </a:pPr>
            <a:fld id="{229A7F63-7759-4FB4-BD75-0DFB71B5B0BC}" type="slidenum">
              <a:rPr lang="es-ES"/>
              <a:pPr>
                <a:defRPr/>
              </a:pPr>
              <a:t>‹#›</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DA7FA00-8E99-4E56-AE4B-E77A8C467158}" type="slidenum">
              <a:rPr lang="es-ES"/>
              <a:pPr>
                <a:defRPr/>
              </a:pPr>
              <a:t>‹#›</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0FDBFE9-0B16-4989-BDDB-FA0146EFD88E}" type="slidenum">
              <a:rPr lang="es-ES"/>
              <a:pPr>
                <a:defRPr/>
              </a:pPr>
              <a:t>‹#›</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3E22C4D-5DA8-4D18-950E-A218D4BF39CD}"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E4A1998-A85E-4B24-BA49-A295263C3685}" type="slidenum">
              <a:rPr lang="es-ES"/>
              <a:pPr>
                <a:defRPr/>
              </a:pPr>
              <a:t>‹#›</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F3FFA08-D238-4AB7-9DB4-E59DD596C676}" type="slidenum">
              <a:rPr lang="es-ES"/>
              <a:pPr>
                <a:defRPr/>
              </a:pPr>
              <a:t>‹#›</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EA261CC-585E-4242-B62C-C14C3729DA81}" type="slidenum">
              <a:rPr lang="es-ES"/>
              <a:pPr>
                <a:defRPr/>
              </a:pPr>
              <a:t>‹#›</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467B39C-FE69-43B7-8F64-29C001E10C89}" type="slidenum">
              <a:rPr lang="es-ES"/>
              <a:pPr>
                <a:defRPr/>
              </a:pPr>
              <a:t>‹#›</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B54DBD2-01D4-43A3-847F-1937E7138F37}" type="slidenum">
              <a:rPr lang="es-ES"/>
              <a:pPr>
                <a:defRPr/>
              </a:pPr>
              <a:t>‹#›</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8054148-8BA4-466A-87E9-D4AA42AEE858}" type="slidenum">
              <a:rPr lang="es-ES"/>
              <a:pPr>
                <a:defRPr/>
              </a:pPr>
              <a:t>‹#›</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805B523-24CC-4A29-82AB-5C0DA6922622}" type="slidenum">
              <a:rPr lang="es-ES"/>
              <a:pPr>
                <a:defRPr/>
              </a:pPr>
              <a:t>‹#›</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4" name="Line 7"/>
          <p:cNvSpPr>
            <a:spLocks noChangeShapeType="1"/>
          </p:cNvSpPr>
          <p:nvPr/>
        </p:nvSpPr>
        <p:spPr bwMode="auto">
          <a:xfrm>
            <a:off x="6443663" y="260350"/>
            <a:ext cx="0" cy="431800"/>
          </a:xfrm>
          <a:prstGeom prst="line">
            <a:avLst/>
          </a:prstGeom>
          <a:noFill/>
          <a:ln w="9525">
            <a:solidFill>
              <a:schemeClr val="bg2"/>
            </a:solidFill>
            <a:round/>
            <a:headEnd/>
            <a:tailEnd/>
          </a:ln>
          <a:effectLst/>
          <a:extLst/>
        </p:spPr>
        <p:txBody>
          <a:bodyPr/>
          <a:lstStyle/>
          <a:p>
            <a:pPr>
              <a:defRPr/>
            </a:pPr>
            <a:endParaRPr lang="es-ES">
              <a:latin typeface="Arial" charset="0"/>
              <a:ea typeface="ＭＳ Ｐゴシック" charset="0"/>
            </a:endParaRPr>
          </a:p>
        </p:txBody>
      </p:sp>
      <p:sp>
        <p:nvSpPr>
          <p:cNvPr id="32770" name="Rectangle 2"/>
          <p:cNvSpPr>
            <a:spLocks noGrp="1" noChangeArrowheads="1"/>
          </p:cNvSpPr>
          <p:nvPr>
            <p:ph type="ctrTitle"/>
          </p:nvPr>
        </p:nvSpPr>
        <p:spPr>
          <a:xfrm>
            <a:off x="3492500" y="333375"/>
            <a:ext cx="2878138" cy="360363"/>
          </a:xfrm>
        </p:spPr>
        <p:txBody>
          <a:bodyPr/>
          <a:lstStyle>
            <a:lvl1pPr>
              <a:defRPr/>
            </a:lvl1pPr>
          </a:lstStyle>
          <a:p>
            <a:pPr lvl="0"/>
            <a:r>
              <a:rPr lang="es-ES" noProof="0" smtClean="0"/>
              <a:t>Haga clic para cambiar el estilo de título	</a:t>
            </a:r>
          </a:p>
        </p:txBody>
      </p:sp>
      <p:sp>
        <p:nvSpPr>
          <p:cNvPr id="32771" name="Rectangle 3"/>
          <p:cNvSpPr>
            <a:spLocks noGrp="1" noChangeArrowheads="1"/>
          </p:cNvSpPr>
          <p:nvPr>
            <p:ph type="subTitle" idx="1"/>
          </p:nvPr>
        </p:nvSpPr>
        <p:spPr>
          <a:xfrm>
            <a:off x="6588125" y="333375"/>
            <a:ext cx="2159000" cy="360363"/>
          </a:xfrm>
        </p:spPr>
        <p:txBody>
          <a:bodyPr/>
          <a:lstStyle>
            <a:lvl1pPr marL="0" indent="0">
              <a:buFontTx/>
              <a:buNone/>
              <a:defRPr sz="1600" b="1">
                <a:solidFill>
                  <a:schemeClr val="bg2"/>
                </a:solidFill>
              </a:defRPr>
            </a:lvl1pPr>
          </a:lstStyle>
          <a:p>
            <a:pPr lvl="0"/>
            <a:r>
              <a:rPr lang="es-ES" noProof="0" smtClean="0"/>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a:xfrm>
            <a:off x="8675688" y="6602413"/>
            <a:ext cx="431800" cy="207962"/>
          </a:xfrm>
        </p:spPr>
        <p:txBody>
          <a:bodyPr/>
          <a:lstStyle>
            <a:lvl1pPr>
              <a:defRPr sz="1400" smtClean="0"/>
            </a:lvl1pPr>
          </a:lstStyle>
          <a:p>
            <a:pPr>
              <a:defRPr/>
            </a:pPr>
            <a:fld id="{94E2DBD7-9E13-4E27-8C6B-0FD8173256E8}" type="slidenum">
              <a:rPr lang="es-ES"/>
              <a:pPr>
                <a:defRPr/>
              </a:pPr>
              <a:t>‹#›</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56F7033-803D-4F8D-A440-3885BA97E00F}" type="slidenum">
              <a:rPr lang="es-ES"/>
              <a:pPr>
                <a:defRPr/>
              </a:pPr>
              <a:t>‹#›</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E2C846-0A4E-41C8-BC3A-16E93B1AB9FE}"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1116013" y="1341438"/>
            <a:ext cx="3703637"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972050" y="1341438"/>
            <a:ext cx="37036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5DEE386-5ED1-4B45-B06A-5C4B0F8FFEAA}" type="slidenum">
              <a:rPr lang="es-ES"/>
              <a:pPr>
                <a:defRPr/>
              </a:pPr>
              <a:t>‹#›</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7ED545F-7209-4646-88EA-5830898A0C13}" type="slidenum">
              <a:rPr lang="es-ES"/>
              <a:pPr>
                <a:defRPr/>
              </a:pPr>
              <a:t>‹#›</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DFE7BBF-8D06-4106-B782-3C68CAE0B944}" type="slidenum">
              <a:rPr lang="es-ES"/>
              <a:pPr>
                <a:defRPr/>
              </a:pPr>
              <a:t>‹#›</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23D007F8-A945-4F70-9E9B-9920EF99363B}" type="slidenum">
              <a:rPr lang="es-ES"/>
              <a:pPr>
                <a:defRPr/>
              </a:pPr>
              <a:t>‹#›</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95B7504-E0A0-453D-AEB6-9E0FE021DB97}" type="slidenum">
              <a:rPr lang="es-ES"/>
              <a:pPr>
                <a:defRPr/>
              </a:pPr>
              <a:t>‹#›</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96D290B-060D-4B7B-A82F-CEBAA4FA35A2}" type="slidenum">
              <a:rPr lang="es-ES"/>
              <a:pPr>
                <a:defRPr/>
              </a:pPr>
              <a:t>‹#›</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78413A0-1D37-475F-AD95-883B281F6C27}" type="slidenum">
              <a:rPr lang="es-ES"/>
              <a:pPr>
                <a:defRPr/>
              </a:pPr>
              <a:t>‹#›</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6563" y="333375"/>
            <a:ext cx="1889125" cy="532765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1116013" y="333375"/>
            <a:ext cx="5518150" cy="532765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B7F7D1A-AA8E-4B96-B1EA-CCDD57B4AF53}" type="slidenum">
              <a:rPr lang="es-ES"/>
              <a:pPr>
                <a:defRPr/>
              </a:pPr>
              <a:t>‹#›</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89325" y="333375"/>
            <a:ext cx="2879725" cy="360363"/>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1116013" y="1341438"/>
            <a:ext cx="3703637" cy="43195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972050" y="1341438"/>
            <a:ext cx="3703638" cy="43195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A244FFA-ADA6-4883-A5D4-E1055C7CA9B0}" type="slidenum">
              <a:rPr lang="es-ES"/>
              <a:pPr>
                <a:defRPr/>
              </a:pPr>
              <a:t>‹#›</a:t>
            </a:fld>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89325" y="333375"/>
            <a:ext cx="2879725" cy="360363"/>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1116013" y="1341438"/>
            <a:ext cx="3703637" cy="43195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4972050" y="1341438"/>
            <a:ext cx="3703638"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contenido 4"/>
          <p:cNvSpPr>
            <a:spLocks noGrp="1"/>
          </p:cNvSpPr>
          <p:nvPr>
            <p:ph sz="quarter" idx="3"/>
          </p:nvPr>
        </p:nvSpPr>
        <p:spPr>
          <a:xfrm>
            <a:off x="4972050" y="3576638"/>
            <a:ext cx="3703638" cy="20843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EC553AAC-6247-48FA-B7AA-B29EE847C6C8}"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89325" y="333375"/>
            <a:ext cx="2879725" cy="360363"/>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1116013" y="1341438"/>
            <a:ext cx="7559675"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1116013" y="3576638"/>
            <a:ext cx="7559675" cy="20843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3CC6FE7-3EF9-45A6-84F3-D86EBCF6179D}" type="slidenum">
              <a:rPr lang="es-ES"/>
              <a:pPr>
                <a:defRPr/>
              </a:pPr>
              <a:t>‹#›</a:t>
            </a:fld>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Título 1"/>
          <p:cNvSpPr>
            <a:spLocks noGrp="1"/>
          </p:cNvSpPr>
          <p:nvPr>
            <p:ph type="title"/>
          </p:nvPr>
        </p:nvSpPr>
        <p:spPr>
          <a:xfrm>
            <a:off x="3489325" y="333375"/>
            <a:ext cx="2879725" cy="360363"/>
          </a:xfrm>
        </p:spPr>
        <p:txBody>
          <a:bodyPr/>
          <a:lstStyle/>
          <a:p>
            <a:r>
              <a:rPr lang="es-ES_tradnl" smtClean="0"/>
              <a:t>Clic para editar título</a:t>
            </a:r>
            <a:endParaRPr lang="es-ES"/>
          </a:p>
        </p:txBody>
      </p:sp>
      <p:sp>
        <p:nvSpPr>
          <p:cNvPr id="3" name="Marcador de contenido 2"/>
          <p:cNvSpPr>
            <a:spLocks noGrp="1"/>
          </p:cNvSpPr>
          <p:nvPr>
            <p:ph sz="quarter" idx="1"/>
          </p:nvPr>
        </p:nvSpPr>
        <p:spPr>
          <a:xfrm>
            <a:off x="1116013" y="1341438"/>
            <a:ext cx="3703637"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4972050" y="1341438"/>
            <a:ext cx="3703638"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half" idx="3"/>
          </p:nvPr>
        </p:nvSpPr>
        <p:spPr>
          <a:xfrm>
            <a:off x="1116013" y="3576638"/>
            <a:ext cx="7559675" cy="20843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E8F51EF0-5A3C-488D-8388-32B1F018DFA2}" type="slidenum">
              <a:rPr lang="es-ES"/>
              <a:pPr>
                <a:defRPr/>
              </a:pPr>
              <a:t>‹#›</a:t>
            </a:fld>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3489325" y="333375"/>
            <a:ext cx="2879725" cy="360363"/>
          </a:xfrm>
        </p:spPr>
        <p:txBody>
          <a:bodyPr/>
          <a:lstStyle/>
          <a:p>
            <a:r>
              <a:rPr lang="es-ES_tradnl" smtClean="0"/>
              <a:t>Clic para editar título</a:t>
            </a:r>
            <a:endParaRPr lang="es-ES"/>
          </a:p>
        </p:txBody>
      </p:sp>
      <p:sp>
        <p:nvSpPr>
          <p:cNvPr id="3" name="Marcador de contenido 2"/>
          <p:cNvSpPr>
            <a:spLocks noGrp="1"/>
          </p:cNvSpPr>
          <p:nvPr>
            <p:ph sz="half" idx="1"/>
          </p:nvPr>
        </p:nvSpPr>
        <p:spPr>
          <a:xfrm>
            <a:off x="1116013" y="1341438"/>
            <a:ext cx="3703637" cy="43195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4972050" y="1341438"/>
            <a:ext cx="3703638"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contenido 4"/>
          <p:cNvSpPr>
            <a:spLocks noGrp="1"/>
          </p:cNvSpPr>
          <p:nvPr>
            <p:ph sz="quarter" idx="3"/>
          </p:nvPr>
        </p:nvSpPr>
        <p:spPr>
          <a:xfrm>
            <a:off x="4972050" y="3576638"/>
            <a:ext cx="3703638" cy="20843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
          </a:p>
        </p:txBody>
      </p:sp>
      <p:sp>
        <p:nvSpPr>
          <p:cNvPr id="7" name="Rectangle 5"/>
          <p:cNvSpPr>
            <a:spLocks noGrp="1" noChangeArrowheads="1"/>
          </p:cNvSpPr>
          <p:nvPr>
            <p:ph type="ftr" sz="quarter" idx="11"/>
          </p:nvPr>
        </p:nvSpPr>
        <p:spPr>
          <a:ln/>
        </p:spPr>
        <p:txBody>
          <a:bodyPr/>
          <a:lstStyle>
            <a:lvl1pPr>
              <a:defRPr/>
            </a:lvl1pPr>
          </a:lstStyle>
          <a:p>
            <a:pPr>
              <a:defRPr/>
            </a:pPr>
            <a:endParaRPr lang="es-ES"/>
          </a:p>
        </p:txBody>
      </p:sp>
      <p:sp>
        <p:nvSpPr>
          <p:cNvPr id="8" name="Rectangle 6"/>
          <p:cNvSpPr>
            <a:spLocks noGrp="1" noChangeArrowheads="1"/>
          </p:cNvSpPr>
          <p:nvPr>
            <p:ph type="sldNum" sz="quarter" idx="12"/>
          </p:nvPr>
        </p:nvSpPr>
        <p:spPr>
          <a:ln/>
        </p:spPr>
        <p:txBody>
          <a:bodyPr/>
          <a:lstStyle>
            <a:lvl1pPr>
              <a:defRPr/>
            </a:lvl1pPr>
          </a:lstStyle>
          <a:p>
            <a:pPr>
              <a:defRPr/>
            </a:pPr>
            <a:fld id="{72D4E7B8-3247-4D30-91CE-7337A9E4EFF6}" type="slidenum">
              <a:rPr lang="es-ES"/>
              <a:pPr>
                <a:defRPr/>
              </a:pPr>
              <a:t>‹#›</a:t>
            </a:fld>
            <a:endParaRPr lang="es-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3489325" y="333375"/>
            <a:ext cx="2879725" cy="360363"/>
          </a:xfrm>
        </p:spPr>
        <p:txBody>
          <a:bodyPr/>
          <a:lstStyle/>
          <a:p>
            <a:r>
              <a:rPr lang="es-ES_tradnl" smtClean="0"/>
              <a:t>Clic para editar título</a:t>
            </a:r>
            <a:endParaRPr lang="es-ES"/>
          </a:p>
        </p:txBody>
      </p:sp>
      <p:sp>
        <p:nvSpPr>
          <p:cNvPr id="3" name="Marcador de contenido 2"/>
          <p:cNvSpPr>
            <a:spLocks noGrp="1"/>
          </p:cNvSpPr>
          <p:nvPr>
            <p:ph sz="quarter" idx="1"/>
          </p:nvPr>
        </p:nvSpPr>
        <p:spPr>
          <a:xfrm>
            <a:off x="1116013" y="1341438"/>
            <a:ext cx="3703637"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4972050" y="1341438"/>
            <a:ext cx="3703638" cy="20828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contenido 4"/>
          <p:cNvSpPr>
            <a:spLocks noGrp="1"/>
          </p:cNvSpPr>
          <p:nvPr>
            <p:ph sz="quarter" idx="3"/>
          </p:nvPr>
        </p:nvSpPr>
        <p:spPr>
          <a:xfrm>
            <a:off x="1116013" y="3576638"/>
            <a:ext cx="3703637" cy="20843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contenido 5"/>
          <p:cNvSpPr>
            <a:spLocks noGrp="1"/>
          </p:cNvSpPr>
          <p:nvPr>
            <p:ph sz="quarter" idx="4"/>
          </p:nvPr>
        </p:nvSpPr>
        <p:spPr>
          <a:xfrm>
            <a:off x="4972050" y="3576638"/>
            <a:ext cx="3703638" cy="2084387"/>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D647FBE-5F9C-4F27-BE95-B2577DCCF6A0}" type="slidenum">
              <a:rPr lang="es-ES"/>
              <a:pPr>
                <a:defRPr/>
              </a:pPr>
              <a:t>‹#›</a:t>
            </a:fld>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vert="horz"/>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7.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8.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81075"/>
            <a:ext cx="8229600" cy="436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68313" y="1700213"/>
            <a:ext cx="8218487" cy="338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 name="Marcador de número de diapositiva 1"/>
          <p:cNvSpPr>
            <a:spLocks noGrp="1"/>
          </p:cNvSpPr>
          <p:nvPr>
            <p:ph type="sldNum" sz="quarter" idx="4"/>
          </p:nvPr>
        </p:nvSpPr>
        <p:spPr>
          <a:xfrm>
            <a:off x="6660232" y="587727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44C7A045-2B31-4922-B6D3-301537999956}"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iming>
    <p:tnLst>
      <p:par>
        <p:cTn id="1" dur="indefinite" restart="never" nodeType="tmRoot"/>
      </p:par>
    </p:tnLst>
  </p:timing>
  <p:txStyles>
    <p:titleStyle>
      <a:lvl1pPr algn="ctr" rtl="0" eaLnBrk="1" fontAlgn="base" hangingPunct="1">
        <a:spcBef>
          <a:spcPct val="0"/>
        </a:spcBef>
        <a:spcAft>
          <a:spcPct val="0"/>
        </a:spcAft>
        <a:defRPr sz="2800" b="1">
          <a:solidFill>
            <a:schemeClr val="tx2"/>
          </a:solidFill>
          <a:latin typeface="+mj-lt"/>
          <a:ea typeface="+mj-ea"/>
          <a:cs typeface="ＭＳ Ｐゴシック" charset="0"/>
        </a:defRPr>
      </a:lvl1pPr>
      <a:lvl2pPr algn="ctr"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chemeClr val="tx2"/>
          </a:solidFill>
          <a:latin typeface="Arial" charset="0"/>
          <a:ea typeface="ＭＳ Ｐゴシック" charset="0"/>
        </a:defRPr>
      </a:lvl6pPr>
      <a:lvl7pPr marL="914400" algn="ctr" rtl="0" eaLnBrk="1" fontAlgn="base" hangingPunct="1">
        <a:spcBef>
          <a:spcPct val="0"/>
        </a:spcBef>
        <a:spcAft>
          <a:spcPct val="0"/>
        </a:spcAft>
        <a:defRPr sz="2800" b="1">
          <a:solidFill>
            <a:schemeClr val="tx2"/>
          </a:solidFill>
          <a:latin typeface="Arial" charset="0"/>
          <a:ea typeface="ＭＳ Ｐゴシック" charset="0"/>
        </a:defRPr>
      </a:lvl7pPr>
      <a:lvl8pPr marL="1371600" algn="ctr" rtl="0" eaLnBrk="1" fontAlgn="base" hangingPunct="1">
        <a:spcBef>
          <a:spcPct val="0"/>
        </a:spcBef>
        <a:spcAft>
          <a:spcPct val="0"/>
        </a:spcAft>
        <a:defRPr sz="2800" b="1">
          <a:solidFill>
            <a:schemeClr val="tx2"/>
          </a:solidFill>
          <a:latin typeface="Arial" charset="0"/>
          <a:ea typeface="ＭＳ Ｐゴシック" charset="0"/>
        </a:defRPr>
      </a:lvl8pPr>
      <a:lvl9pPr marL="1828800" algn="ctr" rtl="0" eaLnBrk="1" fontAlgn="base" hangingPunct="1">
        <a:spcBef>
          <a:spcPct val="0"/>
        </a:spcBef>
        <a:spcAft>
          <a:spcPct val="0"/>
        </a:spcAft>
        <a:defRPr sz="28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0"/>
                <a:cs typeface="+mn-cs"/>
              </a:defRPr>
            </a:lvl1pPr>
          </a:lstStyle>
          <a:p>
            <a:pPr>
              <a:defRPr/>
            </a:pPr>
            <a:endParaRPr lang="es-E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charset="0"/>
                <a:ea typeface="ＭＳ Ｐゴシック" charset="0"/>
                <a:cs typeface="+mn-cs"/>
              </a:defRPr>
            </a:lvl1pPr>
          </a:lstStyle>
          <a:p>
            <a:pPr>
              <a:defRPr/>
            </a:pPr>
            <a:endParaRPr lang="es-ES"/>
          </a:p>
        </p:txBody>
      </p:sp>
      <p:sp>
        <p:nvSpPr>
          <p:cNvPr id="7174" name="Rectangle 6"/>
          <p:cNvSpPr>
            <a:spLocks noGrp="1" noChangeArrowheads="1"/>
          </p:cNvSpPr>
          <p:nvPr>
            <p:ph type="sldNum" sz="quarter" idx="4"/>
          </p:nvPr>
        </p:nvSpPr>
        <p:spPr bwMode="auto">
          <a:xfrm>
            <a:off x="8675688" y="6602413"/>
            <a:ext cx="431800" cy="207962"/>
          </a:xfrm>
          <a:prstGeom prst="rect">
            <a:avLst/>
          </a:prstGeom>
          <a:noFill/>
          <a:ln>
            <a:noFill/>
          </a:ln>
          <a:effectLst/>
          <a:extLst/>
        </p:spPr>
        <p:txBody>
          <a:bodyPr vert="horz" wrap="square" lIns="0" tIns="0" rIns="91440" bIns="45720" numCol="1" anchor="t" anchorCtr="0" compatLnSpc="1">
            <a:prstTxWarp prst="textNoShape">
              <a:avLst/>
            </a:prstTxWarp>
          </a:bodyPr>
          <a:lstStyle>
            <a:lvl1pPr algn="r">
              <a:defRPr sz="1400" b="0" u="none" smtClean="0">
                <a:solidFill>
                  <a:schemeClr val="tx1"/>
                </a:solidFill>
              </a:defRPr>
            </a:lvl1pPr>
          </a:lstStyle>
          <a:p>
            <a:pPr>
              <a:defRPr/>
            </a:pPr>
            <a:fld id="{E0E1E97E-AC89-4F4D-8F1B-FC902D69EB8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79"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ＭＳ Ｐゴシック" charset="0"/>
        </a:defRPr>
      </a:lvl1pPr>
      <a:lvl2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400" b="1">
          <a:solidFill>
            <a:schemeClr val="tx2"/>
          </a:solidFill>
          <a:latin typeface="Arial" charset="0"/>
          <a:ea typeface="ＭＳ Ｐゴシック" charset="0"/>
        </a:defRPr>
      </a:lvl6pPr>
      <a:lvl7pPr marL="914400" algn="ctr" rtl="0" fontAlgn="base">
        <a:spcBef>
          <a:spcPct val="0"/>
        </a:spcBef>
        <a:spcAft>
          <a:spcPct val="0"/>
        </a:spcAft>
        <a:defRPr sz="2400" b="1">
          <a:solidFill>
            <a:schemeClr val="tx2"/>
          </a:solidFill>
          <a:latin typeface="Arial" charset="0"/>
          <a:ea typeface="ＭＳ Ｐゴシック" charset="0"/>
        </a:defRPr>
      </a:lvl7pPr>
      <a:lvl8pPr marL="1371600" algn="ctr" rtl="0" fontAlgn="base">
        <a:spcBef>
          <a:spcPct val="0"/>
        </a:spcBef>
        <a:spcAft>
          <a:spcPct val="0"/>
        </a:spcAft>
        <a:defRPr sz="2400" b="1">
          <a:solidFill>
            <a:schemeClr val="tx2"/>
          </a:solidFill>
          <a:latin typeface="Arial" charset="0"/>
          <a:ea typeface="ＭＳ Ｐゴシック" charset="0"/>
        </a:defRPr>
      </a:lvl8pPr>
      <a:lvl9pPr marL="1828800" algn="ctr" rtl="0" fontAlgn="base">
        <a:spcBef>
          <a:spcPct val="0"/>
        </a:spcBef>
        <a:spcAft>
          <a:spcPct val="0"/>
        </a:spcAft>
        <a:defRPr sz="2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0"/>
                <a:cs typeface="+mn-cs"/>
              </a:defRPr>
            </a:lvl1pPr>
          </a:lstStyle>
          <a:p>
            <a:pPr>
              <a:defRPr/>
            </a:pPr>
            <a:endParaRPr lang="es-E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charset="0"/>
                <a:ea typeface="ＭＳ Ｐゴシック" charset="0"/>
                <a:cs typeface="+mn-cs"/>
              </a:defRPr>
            </a:lvl1pPr>
          </a:lstStyle>
          <a:p>
            <a:pPr>
              <a:defRPr/>
            </a:pPr>
            <a:endParaRPr lang="es-ES"/>
          </a:p>
        </p:txBody>
      </p:sp>
      <p:sp>
        <p:nvSpPr>
          <p:cNvPr id="9222" name="Rectangle 6"/>
          <p:cNvSpPr>
            <a:spLocks noGrp="1" noChangeArrowheads="1"/>
          </p:cNvSpPr>
          <p:nvPr>
            <p:ph type="sldNum" sz="quarter" idx="4"/>
          </p:nvPr>
        </p:nvSpPr>
        <p:spPr bwMode="auto">
          <a:xfrm>
            <a:off x="8675688" y="6602413"/>
            <a:ext cx="431800" cy="2079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u="none" smtClean="0">
                <a:solidFill>
                  <a:schemeClr val="tx1"/>
                </a:solidFill>
              </a:defRPr>
            </a:lvl1pPr>
          </a:lstStyle>
          <a:p>
            <a:pPr>
              <a:defRPr/>
            </a:pPr>
            <a:fld id="{61128328-C4C4-4CB4-B297-9C69864D24C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8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ＭＳ Ｐゴシック" charset="0"/>
        </a:defRPr>
      </a:lvl1pPr>
      <a:lvl2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400" b="1">
          <a:solidFill>
            <a:schemeClr val="tx2"/>
          </a:solidFill>
          <a:latin typeface="Arial" charset="0"/>
          <a:ea typeface="ＭＳ Ｐゴシック" charset="0"/>
        </a:defRPr>
      </a:lvl6pPr>
      <a:lvl7pPr marL="914400" algn="ctr" rtl="0" fontAlgn="base">
        <a:spcBef>
          <a:spcPct val="0"/>
        </a:spcBef>
        <a:spcAft>
          <a:spcPct val="0"/>
        </a:spcAft>
        <a:defRPr sz="2400" b="1">
          <a:solidFill>
            <a:schemeClr val="tx2"/>
          </a:solidFill>
          <a:latin typeface="Arial" charset="0"/>
          <a:ea typeface="ＭＳ Ｐゴシック" charset="0"/>
        </a:defRPr>
      </a:lvl7pPr>
      <a:lvl8pPr marL="1371600" algn="ctr" rtl="0" fontAlgn="base">
        <a:spcBef>
          <a:spcPct val="0"/>
        </a:spcBef>
        <a:spcAft>
          <a:spcPct val="0"/>
        </a:spcAft>
        <a:defRPr sz="2400" b="1">
          <a:solidFill>
            <a:schemeClr val="tx2"/>
          </a:solidFill>
          <a:latin typeface="Arial" charset="0"/>
          <a:ea typeface="ＭＳ Ｐゴシック" charset="0"/>
        </a:defRPr>
      </a:lvl8pPr>
      <a:lvl9pPr marL="1828800" algn="ctr" rtl="0" fontAlgn="base">
        <a:spcBef>
          <a:spcPct val="0"/>
        </a:spcBef>
        <a:spcAft>
          <a:spcPct val="0"/>
        </a:spcAft>
        <a:defRPr sz="2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2756"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0"/>
                <a:cs typeface="+mn-cs"/>
              </a:defRPr>
            </a:lvl1pPr>
          </a:lstStyle>
          <a:p>
            <a:pPr>
              <a:defRPr/>
            </a:pPr>
            <a:endParaRPr lang="es-ES"/>
          </a:p>
        </p:txBody>
      </p:sp>
      <p:sp>
        <p:nvSpPr>
          <p:cNvPr id="202757"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charset="0"/>
                <a:ea typeface="ＭＳ Ｐゴシック" charset="0"/>
                <a:cs typeface="+mn-cs"/>
              </a:defRPr>
            </a:lvl1pPr>
          </a:lstStyle>
          <a:p>
            <a:pPr>
              <a:defRPr/>
            </a:pPr>
            <a:endParaRPr lang="es-ES"/>
          </a:p>
        </p:txBody>
      </p:sp>
      <p:sp>
        <p:nvSpPr>
          <p:cNvPr id="202758" name="Rectangle 6"/>
          <p:cNvSpPr>
            <a:spLocks noGrp="1" noChangeArrowheads="1"/>
          </p:cNvSpPr>
          <p:nvPr>
            <p:ph type="sldNum" sz="quarter" idx="4"/>
          </p:nvPr>
        </p:nvSpPr>
        <p:spPr bwMode="auto">
          <a:xfrm>
            <a:off x="8675688" y="6602413"/>
            <a:ext cx="431800" cy="2079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u="none" smtClean="0">
                <a:solidFill>
                  <a:schemeClr val="tx1"/>
                </a:solidFill>
              </a:defRPr>
            </a:lvl1pPr>
          </a:lstStyle>
          <a:p>
            <a:pPr>
              <a:defRPr/>
            </a:pPr>
            <a:fld id="{38CE0AB5-0027-4DD0-9331-45ADB6871B0E}"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81"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ＭＳ Ｐゴシック" charset="0"/>
        </a:defRPr>
      </a:lvl1pPr>
      <a:lvl2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400" b="1">
          <a:solidFill>
            <a:schemeClr val="tx2"/>
          </a:solidFill>
          <a:latin typeface="Arial" charset="0"/>
          <a:ea typeface="ＭＳ Ｐゴシック" charset="0"/>
        </a:defRPr>
      </a:lvl6pPr>
      <a:lvl7pPr marL="914400" algn="ctr" rtl="0" fontAlgn="base">
        <a:spcBef>
          <a:spcPct val="0"/>
        </a:spcBef>
        <a:spcAft>
          <a:spcPct val="0"/>
        </a:spcAft>
        <a:defRPr sz="2400" b="1">
          <a:solidFill>
            <a:schemeClr val="tx2"/>
          </a:solidFill>
          <a:latin typeface="Arial" charset="0"/>
          <a:ea typeface="ＭＳ Ｐゴシック" charset="0"/>
        </a:defRPr>
      </a:lvl7pPr>
      <a:lvl8pPr marL="1371600" algn="ctr" rtl="0" fontAlgn="base">
        <a:spcBef>
          <a:spcPct val="0"/>
        </a:spcBef>
        <a:spcAft>
          <a:spcPct val="0"/>
        </a:spcAft>
        <a:defRPr sz="2400" b="1">
          <a:solidFill>
            <a:schemeClr val="tx2"/>
          </a:solidFill>
          <a:latin typeface="Arial" charset="0"/>
          <a:ea typeface="ＭＳ Ｐゴシック" charset="0"/>
        </a:defRPr>
      </a:lvl8pPr>
      <a:lvl9pPr marL="1828800" algn="ctr" rtl="0" fontAlgn="base">
        <a:spcBef>
          <a:spcPct val="0"/>
        </a:spcBef>
        <a:spcAft>
          <a:spcPct val="0"/>
        </a:spcAft>
        <a:defRPr sz="2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685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0"/>
                <a:cs typeface="+mn-cs"/>
              </a:defRPr>
            </a:lvl1pPr>
          </a:lstStyle>
          <a:p>
            <a:pPr>
              <a:defRPr/>
            </a:pPr>
            <a:endParaRPr lang="es-ES"/>
          </a:p>
        </p:txBody>
      </p:sp>
      <p:sp>
        <p:nvSpPr>
          <p:cNvPr id="20685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charset="0"/>
                <a:ea typeface="ＭＳ Ｐゴシック" charset="0"/>
                <a:cs typeface="+mn-cs"/>
              </a:defRPr>
            </a:lvl1pPr>
          </a:lstStyle>
          <a:p>
            <a:pPr>
              <a:defRPr/>
            </a:pPr>
            <a:endParaRPr lang="es-ES"/>
          </a:p>
        </p:txBody>
      </p:sp>
      <p:sp>
        <p:nvSpPr>
          <p:cNvPr id="206854" name="Rectangle 6"/>
          <p:cNvSpPr>
            <a:spLocks noGrp="1" noChangeArrowheads="1"/>
          </p:cNvSpPr>
          <p:nvPr>
            <p:ph type="sldNum" sz="quarter" idx="4"/>
          </p:nvPr>
        </p:nvSpPr>
        <p:spPr bwMode="auto">
          <a:xfrm>
            <a:off x="8675688" y="6602413"/>
            <a:ext cx="431800" cy="2079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u="none" smtClean="0">
                <a:solidFill>
                  <a:schemeClr val="tx1"/>
                </a:solidFill>
              </a:defRPr>
            </a:lvl1pPr>
          </a:lstStyle>
          <a:p>
            <a:pPr>
              <a:defRPr/>
            </a:pPr>
            <a:fld id="{38B7CBBB-BE86-49B4-BC91-DFBC1E3C6E7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82"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ＭＳ Ｐゴシック" charset="0"/>
        </a:defRPr>
      </a:lvl1pPr>
      <a:lvl2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400" b="1">
          <a:solidFill>
            <a:schemeClr val="tx2"/>
          </a:solidFill>
          <a:latin typeface="Arial" charset="0"/>
          <a:ea typeface="ＭＳ Ｐゴシック" charset="0"/>
        </a:defRPr>
      </a:lvl6pPr>
      <a:lvl7pPr marL="914400" algn="ctr" rtl="0" fontAlgn="base">
        <a:spcBef>
          <a:spcPct val="0"/>
        </a:spcBef>
        <a:spcAft>
          <a:spcPct val="0"/>
        </a:spcAft>
        <a:defRPr sz="2400" b="1">
          <a:solidFill>
            <a:schemeClr val="tx2"/>
          </a:solidFill>
          <a:latin typeface="Arial" charset="0"/>
          <a:ea typeface="ＭＳ Ｐゴシック" charset="0"/>
        </a:defRPr>
      </a:lvl7pPr>
      <a:lvl8pPr marL="1371600" algn="ctr" rtl="0" fontAlgn="base">
        <a:spcBef>
          <a:spcPct val="0"/>
        </a:spcBef>
        <a:spcAft>
          <a:spcPct val="0"/>
        </a:spcAft>
        <a:defRPr sz="2400" b="1">
          <a:solidFill>
            <a:schemeClr val="tx2"/>
          </a:solidFill>
          <a:latin typeface="Arial" charset="0"/>
          <a:ea typeface="ＭＳ Ｐゴシック" charset="0"/>
        </a:defRPr>
      </a:lvl8pPr>
      <a:lvl9pPr marL="1828800" algn="ctr" rtl="0" fontAlgn="base">
        <a:spcBef>
          <a:spcPct val="0"/>
        </a:spcBef>
        <a:spcAft>
          <a:spcPct val="0"/>
        </a:spcAft>
        <a:defRPr sz="2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0"/>
                <a:cs typeface="+mn-cs"/>
              </a:defRPr>
            </a:lvl1pPr>
          </a:lstStyle>
          <a:p>
            <a:pPr>
              <a:defRPr/>
            </a:pPr>
            <a:endParaRPr lang="es-E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charset="0"/>
                <a:ea typeface="ＭＳ Ｐゴシック" charset="0"/>
                <a:cs typeface="+mn-cs"/>
              </a:defRPr>
            </a:lvl1pPr>
          </a:lstStyle>
          <a:p>
            <a:pPr>
              <a:defRPr/>
            </a:pPr>
            <a:endParaRPr lang="es-ES"/>
          </a:p>
        </p:txBody>
      </p:sp>
      <p:sp>
        <p:nvSpPr>
          <p:cNvPr id="210950" name="Rectangle 6"/>
          <p:cNvSpPr>
            <a:spLocks noGrp="1" noChangeArrowheads="1"/>
          </p:cNvSpPr>
          <p:nvPr>
            <p:ph type="sldNum" sz="quarter" idx="4"/>
          </p:nvPr>
        </p:nvSpPr>
        <p:spPr bwMode="auto">
          <a:xfrm>
            <a:off x="8675688" y="6602413"/>
            <a:ext cx="431800" cy="20796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u="none" smtClean="0">
                <a:solidFill>
                  <a:schemeClr val="tx1"/>
                </a:solidFill>
              </a:defRPr>
            </a:lvl1pPr>
          </a:lstStyle>
          <a:p>
            <a:pPr>
              <a:defRPr/>
            </a:pPr>
            <a:fld id="{82E8CE19-A11D-43D7-A66B-8DEE222A6A5B}"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4083"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ＭＳ Ｐゴシック" charset="0"/>
        </a:defRPr>
      </a:lvl1pPr>
      <a:lvl2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400" b="1">
          <a:solidFill>
            <a:schemeClr val="tx2"/>
          </a:solidFill>
          <a:latin typeface="Arial" charset="0"/>
          <a:ea typeface="ＭＳ Ｐゴシック" charset="0"/>
        </a:defRPr>
      </a:lvl6pPr>
      <a:lvl7pPr marL="914400" algn="ctr" rtl="0" fontAlgn="base">
        <a:spcBef>
          <a:spcPct val="0"/>
        </a:spcBef>
        <a:spcAft>
          <a:spcPct val="0"/>
        </a:spcAft>
        <a:defRPr sz="2400" b="1">
          <a:solidFill>
            <a:schemeClr val="tx2"/>
          </a:solidFill>
          <a:latin typeface="Arial" charset="0"/>
          <a:ea typeface="ＭＳ Ｐゴシック" charset="0"/>
        </a:defRPr>
      </a:lvl7pPr>
      <a:lvl8pPr marL="1371600" algn="ctr" rtl="0" fontAlgn="base">
        <a:spcBef>
          <a:spcPct val="0"/>
        </a:spcBef>
        <a:spcAft>
          <a:spcPct val="0"/>
        </a:spcAft>
        <a:defRPr sz="2400" b="1">
          <a:solidFill>
            <a:schemeClr val="tx2"/>
          </a:solidFill>
          <a:latin typeface="Arial" charset="0"/>
          <a:ea typeface="ＭＳ Ｐゴシック" charset="0"/>
        </a:defRPr>
      </a:lvl8pPr>
      <a:lvl9pPr marL="1828800" algn="ctr" rtl="0" fontAlgn="base">
        <a:spcBef>
          <a:spcPct val="0"/>
        </a:spcBef>
        <a:spcAft>
          <a:spcPct val="0"/>
        </a:spcAft>
        <a:defRPr sz="24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89325" y="333375"/>
            <a:ext cx="2879725" cy="360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cambiar el estilo de título	</a:t>
            </a:r>
          </a:p>
        </p:txBody>
      </p:sp>
      <p:sp>
        <p:nvSpPr>
          <p:cNvPr id="7171" name="Rectangle 3"/>
          <p:cNvSpPr>
            <a:spLocks noGrp="1" noChangeArrowheads="1"/>
          </p:cNvSpPr>
          <p:nvPr>
            <p:ph type="body" idx="1"/>
          </p:nvPr>
        </p:nvSpPr>
        <p:spPr bwMode="auto">
          <a:xfrm>
            <a:off x="1116013" y="1341438"/>
            <a:ext cx="7559675" cy="4319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u="none">
                <a:solidFill>
                  <a:schemeClr val="tx1"/>
                </a:solidFill>
                <a:latin typeface="Arial" charset="0"/>
                <a:ea typeface="ＭＳ Ｐゴシック" charset="0"/>
                <a:cs typeface="+mn-cs"/>
              </a:defRPr>
            </a:lvl1pPr>
          </a:lstStyle>
          <a:p>
            <a:pPr>
              <a:defRPr/>
            </a:pPr>
            <a:endParaRPr lang="es-ES"/>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u="none">
                <a:solidFill>
                  <a:schemeClr val="tx1"/>
                </a:solidFill>
                <a:latin typeface="Arial" charset="0"/>
                <a:ea typeface="ＭＳ Ｐゴシック" charset="0"/>
                <a:cs typeface="+mn-cs"/>
              </a:defRPr>
            </a:lvl1pPr>
          </a:lstStyle>
          <a:p>
            <a:pPr>
              <a:defRPr/>
            </a:pPr>
            <a:endParaRPr lang="es-ES"/>
          </a:p>
        </p:txBody>
      </p:sp>
      <p:sp>
        <p:nvSpPr>
          <p:cNvPr id="30726" name="Rectangle 6"/>
          <p:cNvSpPr>
            <a:spLocks noGrp="1" noChangeArrowheads="1"/>
          </p:cNvSpPr>
          <p:nvPr>
            <p:ph type="sldNum" sz="quarter" idx="4"/>
          </p:nvPr>
        </p:nvSpPr>
        <p:spPr bwMode="auto">
          <a:xfrm>
            <a:off x="8677275" y="6605588"/>
            <a:ext cx="431800" cy="207962"/>
          </a:xfrm>
          <a:prstGeom prst="rect">
            <a:avLst/>
          </a:prstGeom>
          <a:noFill/>
          <a:ln>
            <a:noFill/>
          </a:ln>
          <a:effectLst/>
          <a:extLst/>
        </p:spPr>
        <p:txBody>
          <a:bodyPr vert="horz" wrap="square" lIns="0" tIns="0" rIns="91440" bIns="45720" numCol="1" anchor="t" anchorCtr="0" compatLnSpc="1">
            <a:prstTxWarp prst="textNoShape">
              <a:avLst/>
            </a:prstTxWarp>
          </a:bodyPr>
          <a:lstStyle>
            <a:lvl1pPr algn="r">
              <a:defRPr sz="1200" b="0" u="none" smtClean="0">
                <a:solidFill>
                  <a:schemeClr val="tx1"/>
                </a:solidFill>
              </a:defRPr>
            </a:lvl1pPr>
          </a:lstStyle>
          <a:p>
            <a:pPr>
              <a:defRPr/>
            </a:pPr>
            <a:fld id="{7014C60B-CE2A-44F1-B186-9EFFE1684B19}" type="slidenum">
              <a:rPr lang="es-ES"/>
              <a:pPr>
                <a:defRPr/>
              </a:pPr>
              <a:t>‹#›</a:t>
            </a:fld>
            <a:endParaRPr lang="es-ES"/>
          </a:p>
        </p:txBody>
      </p:sp>
      <p:sp>
        <p:nvSpPr>
          <p:cNvPr id="30727" name="Rectangle 7"/>
          <p:cNvSpPr>
            <a:spLocks noChangeArrowheads="1"/>
          </p:cNvSpPr>
          <p:nvPr/>
        </p:nvSpPr>
        <p:spPr bwMode="auto">
          <a:xfrm>
            <a:off x="6588125" y="333375"/>
            <a:ext cx="2159000" cy="360363"/>
          </a:xfrm>
          <a:prstGeom prst="rect">
            <a:avLst/>
          </a:prstGeom>
          <a:noFill/>
          <a:ln>
            <a:noFill/>
          </a:ln>
          <a:effectLst/>
          <a:extLst/>
        </p:spPr>
        <p:txBody>
          <a:bodyPr/>
          <a:lstStyle/>
          <a:p>
            <a:pPr algn="l">
              <a:spcBef>
                <a:spcPct val="20000"/>
              </a:spcBef>
              <a:defRPr/>
            </a:pPr>
            <a:endParaRPr lang="es-ES" sz="1600" u="none">
              <a:solidFill>
                <a:schemeClr val="bg2"/>
              </a:solidFill>
              <a:latin typeface="Arial" charset="0"/>
              <a:ea typeface="ＭＳ Ｐゴシック" charset="0"/>
            </a:endParaRPr>
          </a:p>
        </p:txBody>
      </p:sp>
      <p:sp>
        <p:nvSpPr>
          <p:cNvPr id="30728" name="Line 8"/>
          <p:cNvSpPr>
            <a:spLocks noChangeShapeType="1"/>
          </p:cNvSpPr>
          <p:nvPr/>
        </p:nvSpPr>
        <p:spPr bwMode="auto">
          <a:xfrm>
            <a:off x="6443663" y="260350"/>
            <a:ext cx="0" cy="431800"/>
          </a:xfrm>
          <a:prstGeom prst="line">
            <a:avLst/>
          </a:prstGeom>
          <a:noFill/>
          <a:ln w="9525">
            <a:solidFill>
              <a:schemeClr val="bg2"/>
            </a:solidFill>
            <a:round/>
            <a:headEnd/>
            <a:tailEnd/>
          </a:ln>
          <a:effectLst/>
          <a:extLst/>
        </p:spPr>
        <p:txBody>
          <a:bodyPr/>
          <a:lstStyle/>
          <a:p>
            <a:pPr>
              <a:defRPr/>
            </a:pPr>
            <a:endParaRPr lang="es-ES">
              <a:latin typeface="Arial" charset="0"/>
              <a:ea typeface="ＭＳ Ｐゴシック" charset="0"/>
            </a:endParaRPr>
          </a:p>
        </p:txBody>
      </p:sp>
      <p:sp>
        <p:nvSpPr>
          <p:cNvPr id="30729" name="Text Box 9"/>
          <p:cNvSpPr txBox="1">
            <a:spLocks noChangeArrowheads="1"/>
          </p:cNvSpPr>
          <p:nvPr/>
        </p:nvSpPr>
        <p:spPr bwMode="auto">
          <a:xfrm>
            <a:off x="1116013" y="981075"/>
            <a:ext cx="4176712" cy="366713"/>
          </a:xfrm>
          <a:prstGeom prst="rect">
            <a:avLst/>
          </a:prstGeom>
          <a:noFill/>
          <a:ln>
            <a:noFill/>
          </a:ln>
          <a:effectLst/>
          <a:extLst/>
        </p:spPr>
        <p:txBody>
          <a:bodyPr>
            <a:spAutoFit/>
          </a:bodyPr>
          <a:lstStyle/>
          <a:p>
            <a:pPr algn="l">
              <a:spcBef>
                <a:spcPct val="50000"/>
              </a:spcBef>
              <a:defRPr/>
            </a:pPr>
            <a:endParaRPr lang="es-ES" sz="1800" b="0" u="none">
              <a:solidFill>
                <a:schemeClr val="tx1"/>
              </a:solidFill>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4084"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timing>
    <p:tnLst>
      <p:par>
        <p:cTn id="1" dur="indefinite" restart="never" nodeType="tmRoot"/>
      </p:par>
    </p:tnLst>
  </p:timing>
  <p:hf hdr="0" ftr="0" dt="0"/>
  <p:txStyles>
    <p:titleStyle>
      <a:lvl1pPr algn="r" rtl="0" eaLnBrk="0" fontAlgn="base" hangingPunct="0">
        <a:spcBef>
          <a:spcPct val="0"/>
        </a:spcBef>
        <a:spcAft>
          <a:spcPct val="0"/>
        </a:spcAft>
        <a:defRPr sz="1600" b="1">
          <a:solidFill>
            <a:schemeClr val="tx2"/>
          </a:solidFill>
          <a:latin typeface="+mj-lt"/>
          <a:ea typeface="+mj-ea"/>
          <a:cs typeface="ＭＳ Ｐゴシック" charset="0"/>
        </a:defRPr>
      </a:lvl1pPr>
      <a:lvl2pPr algn="r" rtl="0" eaLnBrk="0" fontAlgn="base" hangingPunct="0">
        <a:spcBef>
          <a:spcPct val="0"/>
        </a:spcBef>
        <a:spcAft>
          <a:spcPct val="0"/>
        </a:spcAft>
        <a:defRPr sz="1600" b="1">
          <a:solidFill>
            <a:schemeClr val="tx2"/>
          </a:solidFill>
          <a:latin typeface="Arial" charset="0"/>
          <a:ea typeface="ＭＳ Ｐゴシック" charset="0"/>
          <a:cs typeface="ＭＳ Ｐゴシック" charset="0"/>
        </a:defRPr>
      </a:lvl2pPr>
      <a:lvl3pPr algn="r" rtl="0" eaLnBrk="0" fontAlgn="base" hangingPunct="0">
        <a:spcBef>
          <a:spcPct val="0"/>
        </a:spcBef>
        <a:spcAft>
          <a:spcPct val="0"/>
        </a:spcAft>
        <a:defRPr sz="1600" b="1">
          <a:solidFill>
            <a:schemeClr val="tx2"/>
          </a:solidFill>
          <a:latin typeface="Arial" charset="0"/>
          <a:ea typeface="ＭＳ Ｐゴシック" charset="0"/>
          <a:cs typeface="ＭＳ Ｐゴシック" charset="0"/>
        </a:defRPr>
      </a:lvl3pPr>
      <a:lvl4pPr algn="r" rtl="0" eaLnBrk="0" fontAlgn="base" hangingPunct="0">
        <a:spcBef>
          <a:spcPct val="0"/>
        </a:spcBef>
        <a:spcAft>
          <a:spcPct val="0"/>
        </a:spcAft>
        <a:defRPr sz="1600" b="1">
          <a:solidFill>
            <a:schemeClr val="tx2"/>
          </a:solidFill>
          <a:latin typeface="Arial" charset="0"/>
          <a:ea typeface="ＭＳ Ｐゴシック" charset="0"/>
          <a:cs typeface="ＭＳ Ｐゴシック" charset="0"/>
        </a:defRPr>
      </a:lvl4pPr>
      <a:lvl5pPr algn="r" rtl="0" eaLnBrk="0" fontAlgn="base" hangingPunct="0">
        <a:spcBef>
          <a:spcPct val="0"/>
        </a:spcBef>
        <a:spcAft>
          <a:spcPct val="0"/>
        </a:spcAft>
        <a:defRPr sz="1600" b="1">
          <a:solidFill>
            <a:schemeClr val="tx2"/>
          </a:solidFill>
          <a:latin typeface="Arial" charset="0"/>
          <a:ea typeface="ＭＳ Ｐゴシック" charset="0"/>
          <a:cs typeface="ＭＳ Ｐゴシック" charset="0"/>
        </a:defRPr>
      </a:lvl5pPr>
      <a:lvl6pPr marL="457200" algn="r" rtl="0" fontAlgn="base">
        <a:spcBef>
          <a:spcPct val="0"/>
        </a:spcBef>
        <a:spcAft>
          <a:spcPct val="0"/>
        </a:spcAft>
        <a:defRPr sz="1600" b="1">
          <a:solidFill>
            <a:schemeClr val="tx2"/>
          </a:solidFill>
          <a:latin typeface="Arial" charset="0"/>
          <a:ea typeface="ＭＳ Ｐゴシック" charset="0"/>
        </a:defRPr>
      </a:lvl6pPr>
      <a:lvl7pPr marL="914400" algn="r" rtl="0" fontAlgn="base">
        <a:spcBef>
          <a:spcPct val="0"/>
        </a:spcBef>
        <a:spcAft>
          <a:spcPct val="0"/>
        </a:spcAft>
        <a:defRPr sz="1600" b="1">
          <a:solidFill>
            <a:schemeClr val="tx2"/>
          </a:solidFill>
          <a:latin typeface="Arial" charset="0"/>
          <a:ea typeface="ＭＳ Ｐゴシック" charset="0"/>
        </a:defRPr>
      </a:lvl7pPr>
      <a:lvl8pPr marL="1371600" algn="r" rtl="0" fontAlgn="base">
        <a:spcBef>
          <a:spcPct val="0"/>
        </a:spcBef>
        <a:spcAft>
          <a:spcPct val="0"/>
        </a:spcAft>
        <a:defRPr sz="1600" b="1">
          <a:solidFill>
            <a:schemeClr val="tx2"/>
          </a:solidFill>
          <a:latin typeface="Arial" charset="0"/>
          <a:ea typeface="ＭＳ Ｐゴシック" charset="0"/>
        </a:defRPr>
      </a:lvl8pPr>
      <a:lvl9pPr marL="1828800" algn="r" rtl="0" fontAlgn="base">
        <a:spcBef>
          <a:spcPct val="0"/>
        </a:spcBef>
        <a:spcAft>
          <a:spcPct val="0"/>
        </a:spcAft>
        <a:defRPr sz="1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200">
          <a:solidFill>
            <a:schemeClr val="tx1"/>
          </a:solidFill>
          <a:latin typeface="+mn-lt"/>
          <a:ea typeface="+mn-ea"/>
        </a:defRPr>
      </a:lvl5pPr>
      <a:lvl6pPr marL="2514600" indent="-228600" algn="l" rtl="0" fontAlgn="base">
        <a:spcBef>
          <a:spcPct val="20000"/>
        </a:spcBef>
        <a:spcAft>
          <a:spcPct val="0"/>
        </a:spcAft>
        <a:buChar char="»"/>
        <a:defRPr sz="1200">
          <a:solidFill>
            <a:schemeClr val="tx1"/>
          </a:solidFill>
          <a:latin typeface="+mn-lt"/>
          <a:ea typeface="+mn-ea"/>
        </a:defRPr>
      </a:lvl6pPr>
      <a:lvl7pPr marL="2971800" indent="-228600" algn="l" rtl="0" fontAlgn="base">
        <a:spcBef>
          <a:spcPct val="20000"/>
        </a:spcBef>
        <a:spcAft>
          <a:spcPct val="0"/>
        </a:spcAft>
        <a:buChar char="»"/>
        <a:defRPr sz="1200">
          <a:solidFill>
            <a:schemeClr val="tx1"/>
          </a:solidFill>
          <a:latin typeface="+mn-lt"/>
          <a:ea typeface="+mn-ea"/>
        </a:defRPr>
      </a:lvl7pPr>
      <a:lvl8pPr marL="3429000" indent="-228600" algn="l" rtl="0" fontAlgn="base">
        <a:spcBef>
          <a:spcPct val="20000"/>
        </a:spcBef>
        <a:spcAft>
          <a:spcPct val="0"/>
        </a:spcAft>
        <a:buChar char="»"/>
        <a:defRPr sz="1200">
          <a:solidFill>
            <a:schemeClr val="tx1"/>
          </a:solidFill>
          <a:latin typeface="+mn-lt"/>
          <a:ea typeface="+mn-ea"/>
        </a:defRPr>
      </a:lvl8pPr>
      <a:lvl9pPr marL="3886200" indent="-228600" algn="l" rtl="0" fontAlgn="base">
        <a:spcBef>
          <a:spcPct val="20000"/>
        </a:spcBef>
        <a:spcAft>
          <a:spcPct val="0"/>
        </a:spcAft>
        <a:buChar char="»"/>
        <a:defRPr sz="12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gonzalez015@ikasle.ehu.e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thbrite.com/course/PwLM-PMcPbdv/general-english/template/PwLM-PMcPbdvCP25I/general-english-assignments/assignments"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628900" y="2636838"/>
            <a:ext cx="6264275" cy="2232322"/>
          </a:xfrm>
          <a:extLst/>
        </p:spPr>
        <p:txBody>
          <a:bodyPr/>
          <a:lstStyle/>
          <a:p>
            <a:r>
              <a:rPr lang="es-ES" dirty="0" smtClean="0">
                <a:latin typeface="EHUSans" pitchFamily="50"/>
              </a:rPr>
              <a:t/>
            </a:r>
            <a:br>
              <a:rPr lang="es-ES" dirty="0" smtClean="0">
                <a:latin typeface="EHUSans" pitchFamily="50"/>
              </a:rPr>
            </a:br>
            <a:r>
              <a:rPr lang="es-ES" sz="2400" dirty="0" err="1" smtClean="0">
                <a:latin typeface="+mn-lt"/>
              </a:rPr>
              <a:t>Motivation</a:t>
            </a:r>
            <a:r>
              <a:rPr lang="es-ES" sz="2400" dirty="0" smtClean="0">
                <a:latin typeface="+mn-lt"/>
              </a:rPr>
              <a:t>, </a:t>
            </a:r>
            <a:r>
              <a:rPr lang="es-ES" sz="2400" dirty="0" err="1" smtClean="0">
                <a:latin typeface="+mn-lt"/>
              </a:rPr>
              <a:t>self-regulation</a:t>
            </a:r>
            <a:r>
              <a:rPr lang="es-ES" sz="2400" dirty="0" smtClean="0">
                <a:latin typeface="+mn-lt"/>
              </a:rPr>
              <a:t> and EAP </a:t>
            </a:r>
            <a:r>
              <a:rPr lang="es-ES" sz="2400" dirty="0" err="1" smtClean="0">
                <a:latin typeface="+mn-lt"/>
              </a:rPr>
              <a:t>possible</a:t>
            </a:r>
            <a:r>
              <a:rPr lang="es-ES" sz="2400" dirty="0" smtClean="0">
                <a:latin typeface="+mn-lt"/>
              </a:rPr>
              <a:t> </a:t>
            </a:r>
            <a:r>
              <a:rPr lang="es-ES" sz="2400" dirty="0" err="1" smtClean="0">
                <a:latin typeface="+mn-lt"/>
              </a:rPr>
              <a:t>selves</a:t>
            </a:r>
            <a:r>
              <a:rPr lang="es-ES" sz="2400" dirty="0" smtClean="0">
                <a:latin typeface="+mn-lt"/>
              </a:rPr>
              <a:t> </a:t>
            </a:r>
            <a:r>
              <a:rPr lang="es-ES" sz="2400" dirty="0" err="1" smtClean="0">
                <a:latin typeface="+mn-lt"/>
              </a:rPr>
              <a:t>through</a:t>
            </a:r>
            <a:r>
              <a:rPr lang="es-ES" sz="2400" dirty="0" smtClean="0">
                <a:latin typeface="+mn-lt"/>
              </a:rPr>
              <a:t> e-portfolios</a:t>
            </a:r>
            <a:br>
              <a:rPr lang="es-ES" sz="2400" dirty="0" smtClean="0">
                <a:latin typeface="+mn-lt"/>
              </a:rPr>
            </a:br>
            <a:r>
              <a:rPr lang="es-ES" sz="2400" dirty="0" smtClean="0">
                <a:latin typeface="+mn-lt"/>
              </a:rPr>
              <a:t/>
            </a:r>
            <a:br>
              <a:rPr lang="es-ES" sz="2400" dirty="0" smtClean="0">
                <a:latin typeface="+mn-lt"/>
              </a:rPr>
            </a:br>
            <a:r>
              <a:rPr lang="es-ES" sz="1600" dirty="0" err="1" smtClean="0">
                <a:latin typeface="+mn-lt"/>
              </a:rPr>
              <a:t>Flordelis</a:t>
            </a:r>
            <a:r>
              <a:rPr lang="es-ES" sz="1600" dirty="0" smtClean="0">
                <a:latin typeface="+mn-lt"/>
              </a:rPr>
              <a:t> González-</a:t>
            </a:r>
            <a:r>
              <a:rPr lang="es-ES" sz="1600" dirty="0" err="1" smtClean="0">
                <a:latin typeface="+mn-lt"/>
              </a:rPr>
              <a:t>Mujico</a:t>
            </a:r>
            <a:r>
              <a:rPr lang="es-ES" sz="1600" dirty="0">
                <a:latin typeface="+mn-lt"/>
              </a:rPr>
              <a:t/>
            </a:r>
            <a:br>
              <a:rPr lang="es-ES" sz="1600" dirty="0">
                <a:latin typeface="+mn-lt"/>
              </a:rPr>
            </a:br>
            <a:r>
              <a:rPr lang="en-GB" sz="1600" u="sng" dirty="0">
                <a:hlinkClick r:id="rId2"/>
              </a:rPr>
              <a:t>fgonzalez015@ikasle.ehu.eus</a:t>
            </a:r>
            <a:r>
              <a:rPr lang="es-ES" sz="1600" dirty="0" smtClean="0">
                <a:latin typeface="EHUSans" pitchFamily="50"/>
              </a:rPr>
              <a:t/>
            </a:r>
            <a:br>
              <a:rPr lang="es-ES" sz="1600" dirty="0" smtClean="0">
                <a:latin typeface="EHUSans" pitchFamily="50"/>
              </a:rPr>
            </a:br>
            <a:endParaRPr lang="es-ES" sz="1600" dirty="0" smtClean="0">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200" dirty="0" err="1" smtClean="0"/>
              <a:t>Pathbrite</a:t>
            </a:r>
            <a:r>
              <a:rPr lang="en-GB" sz="3200" dirty="0" smtClean="0"/>
              <a:t> e-portfolio</a:t>
            </a:r>
            <a:endParaRPr lang="en-GB" sz="3200" dirty="0"/>
          </a:p>
        </p:txBody>
      </p:sp>
      <p:sp>
        <p:nvSpPr>
          <p:cNvPr id="31748" name="Rectangle 3"/>
          <p:cNvSpPr>
            <a:spLocks noGrp="1" noChangeArrowheads="1"/>
          </p:cNvSpPr>
          <p:nvPr>
            <p:ph idx="1"/>
          </p:nvPr>
        </p:nvSpPr>
        <p:spPr>
          <a:xfrm>
            <a:off x="1043608" y="1916832"/>
            <a:ext cx="7643192" cy="4209331"/>
          </a:xfrm>
        </p:spPr>
        <p:txBody>
          <a:bodyPr/>
          <a:lstStyle/>
          <a:p>
            <a:pPr marL="0" indent="0">
              <a:spcBef>
                <a:spcPts val="600"/>
              </a:spcBef>
              <a:buNone/>
              <a:defRPr/>
            </a:pPr>
            <a:r>
              <a:rPr lang="en-US" sz="1800" dirty="0" smtClean="0"/>
              <a:t> </a:t>
            </a:r>
            <a:endParaRPr lang="en-US" sz="2000" dirty="0"/>
          </a:p>
          <a:p>
            <a:pPr marL="0" indent="0">
              <a:buNone/>
              <a:defRPr/>
            </a:pPr>
            <a:endParaRPr lang="hu-HU"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10</a:t>
            </a:fld>
            <a:endParaRPr lang="es-ES"/>
          </a:p>
        </p:txBody>
      </p:sp>
      <p:pic>
        <p:nvPicPr>
          <p:cNvPr id="3" name="Picture 2">
            <a:hlinkClick r:id="rId3"/>
          </p:cNvPr>
          <p:cNvPicPr>
            <a:picLocks noChangeAspect="1"/>
          </p:cNvPicPr>
          <p:nvPr/>
        </p:nvPicPr>
        <p:blipFill rotWithShape="1">
          <a:blip r:embed="rId4"/>
          <a:srcRect l="-27382" t="8952" r="-14185" b="4884"/>
          <a:stretch/>
        </p:blipFill>
        <p:spPr>
          <a:xfrm>
            <a:off x="827584" y="2060848"/>
            <a:ext cx="7704856" cy="3600400"/>
          </a:xfrm>
          <a:prstGeom prst="rect">
            <a:avLst/>
          </a:prstGeom>
        </p:spPr>
      </p:pic>
    </p:spTree>
    <p:extLst>
      <p:ext uri="{BB962C8B-B14F-4D97-AF65-F5344CB8AC3E}">
        <p14:creationId xmlns:p14="http://schemas.microsoft.com/office/powerpoint/2010/main" val="138028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t>References</a:t>
            </a:r>
            <a:endParaRPr lang="en-GB" sz="3600" dirty="0"/>
          </a:p>
        </p:txBody>
      </p:sp>
      <p:sp>
        <p:nvSpPr>
          <p:cNvPr id="31748" name="Rectangle 3"/>
          <p:cNvSpPr>
            <a:spLocks noGrp="1" noChangeArrowheads="1"/>
          </p:cNvSpPr>
          <p:nvPr>
            <p:ph idx="1"/>
          </p:nvPr>
        </p:nvSpPr>
        <p:spPr>
          <a:xfrm>
            <a:off x="1187624" y="1988840"/>
            <a:ext cx="7499176" cy="4137323"/>
          </a:xfrm>
        </p:spPr>
        <p:txBody>
          <a:bodyPr/>
          <a:lstStyle/>
          <a:p>
            <a:pPr marL="0" indent="0" defTabSz="365125">
              <a:buNone/>
              <a:defRPr/>
            </a:pPr>
            <a:r>
              <a:rPr lang="en-US" sz="1400" dirty="0" err="1"/>
              <a:t>Csizér</a:t>
            </a:r>
            <a:r>
              <a:rPr lang="en-US" sz="1400" dirty="0"/>
              <a:t>, K., &amp; </a:t>
            </a:r>
            <a:r>
              <a:rPr lang="en-US" sz="1400" dirty="0" err="1"/>
              <a:t>Dörnyei</a:t>
            </a:r>
            <a:r>
              <a:rPr lang="en-US" sz="1400" dirty="0"/>
              <a:t>, Z. (2005). The internal structure of language learning motivation and </a:t>
            </a:r>
            <a:r>
              <a:rPr lang="en-US" sz="1400" dirty="0" smtClean="0"/>
              <a:t>	its </a:t>
            </a:r>
            <a:r>
              <a:rPr lang="en-US" sz="1400" dirty="0" err="1"/>
              <a:t>relationshipwith</a:t>
            </a:r>
            <a:r>
              <a:rPr lang="en-US" sz="1400" dirty="0"/>
              <a:t> language choice and learning effort. </a:t>
            </a:r>
            <a:r>
              <a:rPr lang="en-US" sz="1400" i="1" dirty="0"/>
              <a:t>Modern Language Journal, 89</a:t>
            </a:r>
            <a:r>
              <a:rPr lang="en-US" sz="1400" dirty="0"/>
              <a:t>, </a:t>
            </a:r>
            <a:r>
              <a:rPr lang="en-US" sz="1400" dirty="0" smtClean="0"/>
              <a:t>	19–36</a:t>
            </a:r>
            <a:r>
              <a:rPr lang="en-US" sz="1400" dirty="0"/>
              <a:t>.</a:t>
            </a:r>
            <a:endParaRPr lang="en-GB" sz="1400" dirty="0"/>
          </a:p>
          <a:p>
            <a:pPr marL="0" indent="0" defTabSz="365125">
              <a:buNone/>
              <a:defRPr/>
            </a:pPr>
            <a:r>
              <a:rPr lang="en-US" sz="1400" dirty="0" err="1" smtClean="0"/>
              <a:t>Doiz</a:t>
            </a:r>
            <a:r>
              <a:rPr lang="en-US" sz="1400" dirty="0"/>
              <a:t>, A., </a:t>
            </a:r>
            <a:r>
              <a:rPr lang="en-US" sz="1400" dirty="0" err="1"/>
              <a:t>Lasagabaster</a:t>
            </a:r>
            <a:r>
              <a:rPr lang="en-US" sz="1400" dirty="0"/>
              <a:t>, D., and Sierra, J.M. (2013). </a:t>
            </a:r>
            <a:r>
              <a:rPr lang="en-US" sz="1400" i="1" dirty="0"/>
              <a:t>English-Medium </a:t>
            </a:r>
            <a:r>
              <a:rPr lang="en-US" sz="1400" i="1" dirty="0" err="1"/>
              <a:t>Instructionat</a:t>
            </a:r>
            <a:r>
              <a:rPr lang="en-US" sz="1400" i="1" dirty="0"/>
              <a:t> </a:t>
            </a:r>
            <a:r>
              <a:rPr lang="en-US" sz="1400" i="1" dirty="0" smtClean="0"/>
              <a:t>	Universities</a:t>
            </a:r>
            <a:r>
              <a:rPr lang="en-US" sz="1400" i="1" dirty="0"/>
              <a:t>: Global Challenges</a:t>
            </a:r>
            <a:r>
              <a:rPr lang="en-US" sz="1400" dirty="0"/>
              <a:t>. Bristol/NY/Ontario: Multilingual Matters</a:t>
            </a:r>
            <a:r>
              <a:rPr lang="en-US" sz="1400" dirty="0" smtClean="0"/>
              <a:t>.</a:t>
            </a:r>
          </a:p>
          <a:p>
            <a:pPr marL="0" indent="0">
              <a:buNone/>
            </a:pPr>
            <a:r>
              <a:rPr lang="en-US" sz="1400" dirty="0" err="1"/>
              <a:t>Dörnyei</a:t>
            </a:r>
            <a:r>
              <a:rPr lang="en-US" sz="1400" dirty="0"/>
              <a:t>, Z. 2001. </a:t>
            </a:r>
            <a:r>
              <a:rPr lang="en-US" sz="1400" i="1" dirty="0"/>
              <a:t>Motivational strategies in the language classroom</a:t>
            </a:r>
            <a:r>
              <a:rPr lang="en-US" sz="1400" dirty="0"/>
              <a:t>. Cambridge, UK:</a:t>
            </a:r>
            <a:endParaRPr lang="en-GB" sz="1400" dirty="0"/>
          </a:p>
          <a:p>
            <a:pPr marL="0" indent="0">
              <a:buNone/>
            </a:pPr>
            <a:r>
              <a:rPr lang="en-US" sz="1400" dirty="0" smtClean="0"/>
              <a:t>	Cambridge </a:t>
            </a:r>
            <a:r>
              <a:rPr lang="en-US" sz="1400" dirty="0"/>
              <a:t>University Press.</a:t>
            </a:r>
            <a:endParaRPr lang="en-GB" sz="1400" dirty="0"/>
          </a:p>
          <a:p>
            <a:pPr marL="0" indent="0" defTabSz="365125">
              <a:buNone/>
              <a:defRPr/>
            </a:pPr>
            <a:r>
              <a:rPr lang="en-US" sz="1400" dirty="0" smtClean="0"/>
              <a:t>Freire</a:t>
            </a:r>
            <a:r>
              <a:rPr lang="en-US" sz="1400" dirty="0"/>
              <a:t>, P. 2007. </a:t>
            </a:r>
            <a:r>
              <a:rPr lang="en-US" sz="1400" i="1" dirty="0"/>
              <a:t>Pedagogy of the Oppressed. </a:t>
            </a:r>
            <a:r>
              <a:rPr lang="en-US" sz="1400" dirty="0"/>
              <a:t>30</a:t>
            </a:r>
            <a:r>
              <a:rPr lang="en-US" sz="1400" baseline="30000" dirty="0"/>
              <a:t>th</a:t>
            </a:r>
            <a:r>
              <a:rPr lang="en-US" sz="1400" dirty="0"/>
              <a:t> anniversary ed. New York: Continuum.</a:t>
            </a:r>
            <a:endParaRPr lang="es-ES_tradnl" sz="1400" dirty="0" smtClean="0"/>
          </a:p>
          <a:p>
            <a:pPr marL="0" indent="0" defTabSz="365125">
              <a:buNone/>
              <a:defRPr/>
            </a:pPr>
            <a:r>
              <a:rPr lang="en-US" sz="1400" dirty="0"/>
              <a:t>Gardner, R.C. </a:t>
            </a:r>
            <a:r>
              <a:rPr lang="en-US" sz="1400" dirty="0" smtClean="0"/>
              <a:t>&amp; </a:t>
            </a:r>
            <a:r>
              <a:rPr lang="en-US" sz="1400" dirty="0"/>
              <a:t>Lambert, W.E. (1959</a:t>
            </a:r>
            <a:r>
              <a:rPr lang="en-US" sz="1400" dirty="0" smtClean="0"/>
              <a:t>). Motivational </a:t>
            </a:r>
            <a:r>
              <a:rPr lang="en-US" sz="1400" dirty="0"/>
              <a:t>variables in second language </a:t>
            </a:r>
            <a:r>
              <a:rPr lang="en-US" sz="1400" dirty="0" smtClean="0"/>
              <a:t>	acquisition</a:t>
            </a:r>
            <a:r>
              <a:rPr lang="en-US" sz="1400" dirty="0"/>
              <a:t>. </a:t>
            </a:r>
            <a:r>
              <a:rPr lang="en-US" sz="1400" i="1" dirty="0"/>
              <a:t>Canadian Journal of </a:t>
            </a:r>
            <a:r>
              <a:rPr lang="en-US" sz="1400" i="1" dirty="0" smtClean="0"/>
              <a:t>Psychology, 13</a:t>
            </a:r>
            <a:r>
              <a:rPr lang="en-US" sz="1400" dirty="0"/>
              <a:t>, 266–272</a:t>
            </a:r>
            <a:r>
              <a:rPr lang="en-US" sz="1400" dirty="0" smtClean="0"/>
              <a:t>.</a:t>
            </a:r>
          </a:p>
          <a:p>
            <a:pPr marL="0" indent="0" defTabSz="365125">
              <a:buNone/>
              <a:defRPr/>
            </a:pPr>
            <a:r>
              <a:rPr lang="en-US" sz="1400" dirty="0"/>
              <a:t>Hadfield, J., &amp; </a:t>
            </a:r>
            <a:r>
              <a:rPr lang="en-US" sz="1400" dirty="0" err="1"/>
              <a:t>Dörnyei</a:t>
            </a:r>
            <a:r>
              <a:rPr lang="en-US" sz="1400" dirty="0"/>
              <a:t>, Z. (2014). </a:t>
            </a:r>
            <a:r>
              <a:rPr lang="en-US" sz="1400" i="1" dirty="0"/>
              <a:t>Motivating Learning: Research and Resources in </a:t>
            </a:r>
            <a:r>
              <a:rPr lang="en-US" sz="1400" i="1" dirty="0" smtClean="0"/>
              <a:t>	Language </a:t>
            </a:r>
            <a:r>
              <a:rPr lang="en-US" sz="1400" i="1" dirty="0"/>
              <a:t>Teaching.</a:t>
            </a:r>
            <a:r>
              <a:rPr lang="en-US" sz="1400" dirty="0"/>
              <a:t> NY, New York, United States of America: Routledge.</a:t>
            </a:r>
            <a:endParaRPr lang="en-GB" sz="1400" dirty="0"/>
          </a:p>
          <a:p>
            <a:pPr marL="0" indent="0" defTabSz="365125">
              <a:buNone/>
              <a:defRPr/>
            </a:pPr>
            <a:r>
              <a:rPr lang="es-ES_tradnl" sz="1400" dirty="0" smtClean="0"/>
              <a:t>Harvey, L. (2017). </a:t>
            </a:r>
            <a:r>
              <a:rPr lang="es-ES_tradnl" sz="1400" dirty="0" err="1" smtClean="0"/>
              <a:t>Language</a:t>
            </a:r>
            <a:r>
              <a:rPr lang="es-ES_tradnl" sz="1400" dirty="0" smtClean="0"/>
              <a:t> </a:t>
            </a:r>
            <a:r>
              <a:rPr lang="es-ES_tradnl" sz="1400" dirty="0" err="1" smtClean="0"/>
              <a:t>learning</a:t>
            </a:r>
            <a:r>
              <a:rPr lang="es-ES_tradnl" sz="1400" dirty="0" smtClean="0"/>
              <a:t> </a:t>
            </a:r>
            <a:r>
              <a:rPr lang="es-ES_tradnl" sz="1400" dirty="0" err="1" smtClean="0"/>
              <a:t>motivation</a:t>
            </a:r>
            <a:r>
              <a:rPr lang="es-ES_tradnl" sz="1400" dirty="0" smtClean="0"/>
              <a:t> as </a:t>
            </a:r>
            <a:r>
              <a:rPr lang="es-ES_tradnl" sz="1400" dirty="0" err="1" smtClean="0"/>
              <a:t>ideological</a:t>
            </a:r>
            <a:r>
              <a:rPr lang="es-ES_tradnl" sz="1400" dirty="0" smtClean="0"/>
              <a:t> </a:t>
            </a:r>
            <a:r>
              <a:rPr lang="es-ES_tradnl" sz="1400" dirty="0" err="1" smtClean="0"/>
              <a:t>becoming</a:t>
            </a:r>
            <a:r>
              <a:rPr lang="es-ES_tradnl" sz="1400" dirty="0" smtClean="0"/>
              <a:t>. 	</a:t>
            </a:r>
            <a:r>
              <a:rPr lang="es-ES_tradnl" sz="1400" i="1" dirty="0" err="1" smtClean="0"/>
              <a:t>System</a:t>
            </a:r>
            <a:r>
              <a:rPr lang="es-ES_tradnl" sz="1400" i="1" dirty="0" smtClean="0"/>
              <a:t>, 65, </a:t>
            </a:r>
            <a:r>
              <a:rPr lang="es-ES_tradnl" sz="1400" dirty="0" smtClean="0"/>
              <a:t>69-	77.</a:t>
            </a:r>
          </a:p>
          <a:p>
            <a:pPr marL="0" indent="0" defTabSz="365125">
              <a:buNone/>
              <a:defRPr/>
            </a:pPr>
            <a:r>
              <a:rPr lang="es-ES_tradnl" sz="1400" dirty="0" err="1" smtClean="0"/>
              <a:t>Munezane</a:t>
            </a:r>
            <a:r>
              <a:rPr lang="es-ES_tradnl" sz="1400" dirty="0" smtClean="0"/>
              <a:t>, Y. (2013). </a:t>
            </a:r>
            <a:r>
              <a:rPr lang="es-ES_tradnl" sz="1400" dirty="0" err="1" smtClean="0"/>
              <a:t>Motivation</a:t>
            </a:r>
            <a:r>
              <a:rPr lang="es-ES_tradnl" sz="1400" dirty="0" smtClean="0"/>
              <a:t>, ideal L2 </a:t>
            </a:r>
            <a:r>
              <a:rPr lang="es-ES_tradnl" sz="1400" dirty="0" err="1" smtClean="0"/>
              <a:t>self</a:t>
            </a:r>
            <a:r>
              <a:rPr lang="es-ES_tradnl" sz="1400" dirty="0" smtClean="0"/>
              <a:t> and </a:t>
            </a:r>
            <a:r>
              <a:rPr lang="es-ES_tradnl" sz="1400" dirty="0" err="1" smtClean="0"/>
              <a:t>valuing</a:t>
            </a:r>
            <a:r>
              <a:rPr lang="es-ES_tradnl" sz="1400" dirty="0" smtClean="0"/>
              <a:t> of global English. In M.T. Apple, 	D. da Silva, &amp; T. </a:t>
            </a:r>
            <a:r>
              <a:rPr lang="es-ES_tradnl" sz="1400" dirty="0" err="1" smtClean="0"/>
              <a:t>Fellner</a:t>
            </a:r>
            <a:r>
              <a:rPr lang="es-ES_tradnl" sz="1400" dirty="0" smtClean="0"/>
              <a:t> (Eds.) </a:t>
            </a:r>
            <a:r>
              <a:rPr lang="es-ES_tradnl" sz="1400" i="1" dirty="0" err="1" smtClean="0"/>
              <a:t>Language</a:t>
            </a:r>
            <a:r>
              <a:rPr lang="es-ES_tradnl" sz="1400" i="1" dirty="0" smtClean="0"/>
              <a:t> </a:t>
            </a:r>
            <a:r>
              <a:rPr lang="es-ES_tradnl" sz="1400" i="1" dirty="0" err="1" smtClean="0"/>
              <a:t>learning</a:t>
            </a:r>
            <a:r>
              <a:rPr lang="es-ES_tradnl" sz="1400" i="1" dirty="0" smtClean="0"/>
              <a:t> 	</a:t>
            </a:r>
            <a:r>
              <a:rPr lang="es-ES_tradnl" sz="1400" i="1" dirty="0" err="1" smtClean="0"/>
              <a:t>motivation</a:t>
            </a:r>
            <a:r>
              <a:rPr lang="es-ES_tradnl" sz="1400" i="1" dirty="0" smtClean="0"/>
              <a:t> in </a:t>
            </a:r>
            <a:r>
              <a:rPr lang="es-ES_tradnl" sz="1400" i="1" dirty="0" err="1" smtClean="0"/>
              <a:t>Japan</a:t>
            </a:r>
            <a:r>
              <a:rPr lang="es-ES_tradnl" sz="1400" i="1" dirty="0" smtClean="0"/>
              <a:t> </a:t>
            </a:r>
            <a:r>
              <a:rPr lang="es-ES_tradnl" sz="1400" dirty="0" smtClean="0"/>
              <a:t>(pp. 152-168). 	Bristol, UK: </a:t>
            </a:r>
            <a:r>
              <a:rPr lang="es-ES_tradnl" sz="1400" dirty="0" err="1" smtClean="0"/>
              <a:t>Multilingual</a:t>
            </a:r>
            <a:r>
              <a:rPr lang="es-ES_tradnl" sz="1400" dirty="0" smtClean="0"/>
              <a:t> </a:t>
            </a:r>
            <a:r>
              <a:rPr lang="es-ES_tradnl" sz="1400" dirty="0" err="1" smtClean="0"/>
              <a:t>Matters</a:t>
            </a:r>
            <a:r>
              <a:rPr lang="es-ES_tradnl" sz="1400" dirty="0" smtClean="0"/>
              <a:t>.</a:t>
            </a:r>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11</a:t>
            </a:fld>
            <a:endParaRPr lang="es-ES"/>
          </a:p>
        </p:txBody>
      </p:sp>
    </p:spTree>
    <p:extLst>
      <p:ext uri="{BB962C8B-B14F-4D97-AF65-F5344CB8AC3E}">
        <p14:creationId xmlns:p14="http://schemas.microsoft.com/office/powerpoint/2010/main" val="1289222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t>References</a:t>
            </a:r>
            <a:endParaRPr lang="en-GB" sz="3600" dirty="0"/>
          </a:p>
        </p:txBody>
      </p:sp>
      <p:sp>
        <p:nvSpPr>
          <p:cNvPr id="31748" name="Rectangle 3"/>
          <p:cNvSpPr>
            <a:spLocks noGrp="1" noChangeArrowheads="1"/>
          </p:cNvSpPr>
          <p:nvPr>
            <p:ph idx="1"/>
          </p:nvPr>
        </p:nvSpPr>
        <p:spPr>
          <a:xfrm>
            <a:off x="1187624" y="1988840"/>
            <a:ext cx="7499176" cy="4137323"/>
          </a:xfrm>
        </p:spPr>
        <p:txBody>
          <a:bodyPr/>
          <a:lstStyle/>
          <a:p>
            <a:pPr marL="0" indent="0" defTabSz="365125">
              <a:buNone/>
              <a:defRPr/>
            </a:pPr>
            <a:r>
              <a:rPr lang="en-GB" sz="1400" dirty="0"/>
              <a:t>Norman, C., &amp; Aron, A. (</a:t>
            </a:r>
            <a:r>
              <a:rPr lang="en-GB" sz="1400" i="1" dirty="0"/>
              <a:t>2003</a:t>
            </a:r>
            <a:r>
              <a:rPr lang="en-GB" sz="1400" dirty="0"/>
              <a:t>). Aspects of future self that predict motivation to achieve or avoid it. </a:t>
            </a:r>
            <a:r>
              <a:rPr lang="en-GB" sz="1400" i="1" dirty="0"/>
              <a:t>Journal of Experimental Social Psychology, 39</a:t>
            </a:r>
            <a:r>
              <a:rPr lang="en-GB" sz="1400" dirty="0"/>
              <a:t>, 500-507.</a:t>
            </a:r>
            <a:endParaRPr lang="en-US" sz="1400" dirty="0" smtClean="0"/>
          </a:p>
          <a:p>
            <a:pPr marL="0" indent="0" defTabSz="365125">
              <a:buNone/>
              <a:defRPr/>
            </a:pPr>
            <a:r>
              <a:rPr lang="en-US" sz="1400" dirty="0" err="1" smtClean="0"/>
              <a:t>Oyserman</a:t>
            </a:r>
            <a:r>
              <a:rPr lang="en-US" sz="1400" dirty="0"/>
              <a:t>, D., </a:t>
            </a:r>
            <a:r>
              <a:rPr lang="en-US" sz="1400" dirty="0" err="1"/>
              <a:t>Bybee</a:t>
            </a:r>
            <a:r>
              <a:rPr lang="en-US" sz="1400" dirty="0"/>
              <a:t>, D., Terry, K., &amp; Hart-Johnson, T. (2004). Possible selves as road </a:t>
            </a:r>
            <a:r>
              <a:rPr lang="en-US" sz="1400" dirty="0" smtClean="0"/>
              <a:t>	maps</a:t>
            </a:r>
            <a:r>
              <a:rPr lang="en-US" sz="1400" dirty="0"/>
              <a:t>. </a:t>
            </a:r>
            <a:r>
              <a:rPr lang="en-US" sz="1400" i="1" dirty="0"/>
              <a:t>Journal of Research in Personality, 38</a:t>
            </a:r>
            <a:r>
              <a:rPr lang="en-US" sz="1400" dirty="0"/>
              <a:t>, 130-149</a:t>
            </a:r>
            <a:r>
              <a:rPr lang="en-US" sz="1400" dirty="0" smtClean="0"/>
              <a:t>.</a:t>
            </a:r>
            <a:endParaRPr lang="es-ES_tradnl" sz="1400" dirty="0" smtClean="0"/>
          </a:p>
          <a:p>
            <a:pPr marL="0" indent="0" defTabSz="365125">
              <a:buNone/>
              <a:defRPr/>
            </a:pPr>
            <a:r>
              <a:rPr lang="es-ES_tradnl" sz="1400" dirty="0" err="1" smtClean="0"/>
              <a:t>Ruesch</a:t>
            </a:r>
            <a:r>
              <a:rPr lang="es-ES_tradnl" sz="1400" dirty="0" smtClean="0"/>
              <a:t>, A., </a:t>
            </a:r>
            <a:r>
              <a:rPr lang="es-ES_tradnl" sz="1400" dirty="0" err="1" smtClean="0"/>
              <a:t>Bown</a:t>
            </a:r>
            <a:r>
              <a:rPr lang="es-ES_tradnl" sz="1400" dirty="0" smtClean="0"/>
              <a:t>, J., &amp; Dewey, D. (2012) </a:t>
            </a:r>
            <a:r>
              <a:rPr lang="es-ES_tradnl" sz="1400" dirty="0" err="1" smtClean="0"/>
              <a:t>Student</a:t>
            </a:r>
            <a:r>
              <a:rPr lang="es-ES_tradnl" sz="1400" dirty="0" smtClean="0"/>
              <a:t> and </a:t>
            </a:r>
            <a:r>
              <a:rPr lang="es-ES_tradnl" sz="1400" dirty="0" err="1" smtClean="0"/>
              <a:t>teacher</a:t>
            </a:r>
            <a:r>
              <a:rPr lang="es-ES_tradnl" sz="1400" dirty="0" smtClean="0"/>
              <a:t> </a:t>
            </a:r>
            <a:r>
              <a:rPr lang="es-ES_tradnl" sz="1400" dirty="0" err="1" smtClean="0"/>
              <a:t>perceptions</a:t>
            </a:r>
            <a:r>
              <a:rPr lang="es-ES_tradnl" sz="1400" dirty="0" smtClean="0"/>
              <a:t> of 	</a:t>
            </a:r>
            <a:r>
              <a:rPr lang="es-ES_tradnl" sz="1400" dirty="0" err="1" smtClean="0"/>
              <a:t>motivational</a:t>
            </a:r>
            <a:r>
              <a:rPr lang="es-ES_tradnl" sz="1400" dirty="0" smtClean="0"/>
              <a:t> 	</a:t>
            </a:r>
            <a:r>
              <a:rPr lang="es-ES_tradnl" sz="1400" dirty="0" err="1" smtClean="0"/>
              <a:t>strategies</a:t>
            </a:r>
            <a:r>
              <a:rPr lang="es-ES_tradnl" sz="1400" dirty="0" smtClean="0"/>
              <a:t> in </a:t>
            </a:r>
            <a:r>
              <a:rPr lang="es-ES_tradnl" sz="1400" dirty="0" err="1" smtClean="0"/>
              <a:t>the</a:t>
            </a:r>
            <a:r>
              <a:rPr lang="es-ES_tradnl" sz="1400" dirty="0" smtClean="0"/>
              <a:t> </a:t>
            </a:r>
            <a:r>
              <a:rPr lang="es-ES_tradnl" sz="1400" dirty="0" err="1" smtClean="0"/>
              <a:t>foreign</a:t>
            </a:r>
            <a:r>
              <a:rPr lang="es-ES_tradnl" sz="1400" dirty="0" smtClean="0"/>
              <a:t> </a:t>
            </a:r>
            <a:r>
              <a:rPr lang="es-ES_tradnl" sz="1400" dirty="0" err="1" smtClean="0"/>
              <a:t>language</a:t>
            </a:r>
            <a:r>
              <a:rPr lang="es-ES_tradnl" sz="1400" dirty="0" smtClean="0"/>
              <a:t> </a:t>
            </a:r>
            <a:r>
              <a:rPr lang="es-ES_tradnl" sz="1400" dirty="0" err="1" smtClean="0"/>
              <a:t>classroom</a:t>
            </a:r>
            <a:r>
              <a:rPr lang="es-ES_tradnl" sz="1400" dirty="0" smtClean="0"/>
              <a:t>, </a:t>
            </a:r>
            <a:r>
              <a:rPr lang="es-ES_tradnl" sz="1400" i="1" dirty="0" err="1" smtClean="0"/>
              <a:t>Innovation</a:t>
            </a:r>
            <a:r>
              <a:rPr lang="es-ES_tradnl" sz="1400" i="1" dirty="0" smtClean="0"/>
              <a:t> in </a:t>
            </a:r>
            <a:r>
              <a:rPr lang="es-ES_tradnl" sz="1400" i="1" dirty="0" err="1" smtClean="0"/>
              <a:t>Language</a:t>
            </a:r>
            <a:r>
              <a:rPr lang="es-ES_tradnl" sz="1400" i="1" dirty="0" smtClean="0"/>
              <a:t> </a:t>
            </a:r>
            <a:r>
              <a:rPr lang="es-ES_tradnl" sz="1400" i="1" dirty="0" err="1" smtClean="0"/>
              <a:t>Learning</a:t>
            </a:r>
            <a:r>
              <a:rPr lang="es-ES_tradnl" sz="1400" i="1" dirty="0" smtClean="0"/>
              <a:t> and 	</a:t>
            </a:r>
            <a:r>
              <a:rPr lang="es-ES_tradnl" sz="1400" i="1" dirty="0" err="1" smtClean="0"/>
              <a:t>Teaching</a:t>
            </a:r>
            <a:r>
              <a:rPr lang="es-ES_tradnl" sz="1400" i="1" dirty="0" smtClean="0"/>
              <a:t>, 6</a:t>
            </a:r>
            <a:r>
              <a:rPr lang="es-ES_tradnl" sz="1400" dirty="0" smtClean="0"/>
              <a:t>(1), 15-27.</a:t>
            </a:r>
          </a:p>
          <a:p>
            <a:pPr marL="0" indent="0" defTabSz="365125">
              <a:buNone/>
              <a:defRPr/>
            </a:pPr>
            <a:r>
              <a:rPr lang="es-ES_tradnl" sz="1400" dirty="0" err="1" smtClean="0"/>
              <a:t>Song</a:t>
            </a:r>
            <a:r>
              <a:rPr lang="es-ES_tradnl" sz="1400" dirty="0" smtClean="0"/>
              <a:t>, B. &amp; Kim, T.Y. (2017). </a:t>
            </a:r>
            <a:r>
              <a:rPr lang="es-ES_tradnl" sz="1400" dirty="0" err="1" smtClean="0"/>
              <a:t>The</a:t>
            </a:r>
            <a:r>
              <a:rPr lang="es-ES_tradnl" sz="1400" dirty="0" smtClean="0"/>
              <a:t> </a:t>
            </a:r>
            <a:r>
              <a:rPr lang="es-ES_tradnl" sz="1400" dirty="0" err="1" smtClean="0"/>
              <a:t>dynamics</a:t>
            </a:r>
            <a:r>
              <a:rPr lang="es-ES_tradnl" sz="1400" dirty="0" smtClean="0"/>
              <a:t> of </a:t>
            </a:r>
            <a:r>
              <a:rPr lang="es-ES_tradnl" sz="1400" dirty="0" err="1" smtClean="0"/>
              <a:t>demotivation</a:t>
            </a:r>
            <a:r>
              <a:rPr lang="es-ES_tradnl" sz="1400" dirty="0" smtClean="0"/>
              <a:t> and </a:t>
            </a:r>
            <a:r>
              <a:rPr lang="es-ES_tradnl" sz="1400" dirty="0" err="1" smtClean="0"/>
              <a:t>remotivation</a:t>
            </a:r>
            <a:r>
              <a:rPr lang="es-ES_tradnl" sz="1400" dirty="0" smtClean="0"/>
              <a:t> </a:t>
            </a:r>
            <a:r>
              <a:rPr lang="es-ES_tradnl" sz="1400" dirty="0" err="1" smtClean="0"/>
              <a:t>among</a:t>
            </a:r>
            <a:r>
              <a:rPr lang="es-ES_tradnl" sz="1400" dirty="0" smtClean="0"/>
              <a:t> </a:t>
            </a:r>
            <a:r>
              <a:rPr lang="es-ES_tradnl" sz="1400" dirty="0" err="1" smtClean="0"/>
              <a:t>Korean</a:t>
            </a:r>
            <a:r>
              <a:rPr lang="es-ES_tradnl" sz="1400" dirty="0" smtClean="0"/>
              <a:t> 	</a:t>
            </a:r>
            <a:r>
              <a:rPr lang="es-ES_tradnl" sz="1400" dirty="0" err="1" smtClean="0"/>
              <a:t>high</a:t>
            </a:r>
            <a:r>
              <a:rPr lang="es-ES_tradnl" sz="1400" dirty="0" smtClean="0"/>
              <a:t> </a:t>
            </a:r>
            <a:r>
              <a:rPr lang="es-ES_tradnl" sz="1400" dirty="0" err="1" smtClean="0"/>
              <a:t>school</a:t>
            </a:r>
            <a:r>
              <a:rPr lang="es-ES_tradnl" sz="1400" dirty="0" smtClean="0"/>
              <a:t> EFL </a:t>
            </a:r>
            <a:r>
              <a:rPr lang="es-ES_tradnl" sz="1400" dirty="0" err="1" smtClean="0"/>
              <a:t>students</a:t>
            </a:r>
            <a:r>
              <a:rPr lang="es-ES_tradnl" sz="1400" dirty="0" smtClean="0"/>
              <a:t>. </a:t>
            </a:r>
            <a:r>
              <a:rPr lang="es-ES_tradnl" sz="1400" i="1" dirty="0" err="1" smtClean="0"/>
              <a:t>System</a:t>
            </a:r>
            <a:r>
              <a:rPr lang="es-ES_tradnl" sz="1400" i="1" dirty="0" smtClean="0"/>
              <a:t>, 65, </a:t>
            </a:r>
            <a:r>
              <a:rPr lang="es-ES_tradnl" sz="1400" dirty="0" smtClean="0"/>
              <a:t>90-103.</a:t>
            </a:r>
          </a:p>
          <a:p>
            <a:pPr marL="0" indent="0" defTabSz="365125">
              <a:buNone/>
              <a:defRPr/>
            </a:pPr>
            <a:r>
              <a:rPr lang="es-ES_tradnl" sz="1400" dirty="0" err="1" smtClean="0"/>
              <a:t>Tanaka</a:t>
            </a:r>
            <a:r>
              <a:rPr lang="es-ES_tradnl" sz="1400" dirty="0" smtClean="0"/>
              <a:t>, M. (2017). </a:t>
            </a:r>
            <a:r>
              <a:rPr lang="es-ES_tradnl" sz="1400" dirty="0" err="1" smtClean="0"/>
              <a:t>Examining</a:t>
            </a:r>
            <a:r>
              <a:rPr lang="es-ES_tradnl" sz="1400" dirty="0" smtClean="0"/>
              <a:t> EFL </a:t>
            </a:r>
            <a:r>
              <a:rPr lang="es-ES_tradnl" sz="1400" dirty="0" err="1" smtClean="0"/>
              <a:t>vocabulary</a:t>
            </a:r>
            <a:r>
              <a:rPr lang="es-ES_tradnl" sz="1400" dirty="0" smtClean="0"/>
              <a:t> </a:t>
            </a:r>
            <a:r>
              <a:rPr lang="es-ES_tradnl" sz="1400" dirty="0" err="1" smtClean="0"/>
              <a:t>learning</a:t>
            </a:r>
            <a:r>
              <a:rPr lang="es-ES_tradnl" sz="1400" dirty="0" smtClean="0"/>
              <a:t> </a:t>
            </a:r>
            <a:r>
              <a:rPr lang="es-ES_tradnl" sz="1400" dirty="0" err="1" smtClean="0"/>
              <a:t>motivation</a:t>
            </a:r>
            <a:r>
              <a:rPr lang="es-ES_tradnl" sz="1400" dirty="0" smtClean="0"/>
              <a:t> in a </a:t>
            </a:r>
            <a:r>
              <a:rPr lang="es-ES_tradnl" sz="1400" dirty="0" err="1" smtClean="0"/>
              <a:t>demotivating</a:t>
            </a:r>
            <a:r>
              <a:rPr lang="es-ES_tradnl" sz="1400" dirty="0" smtClean="0"/>
              <a:t> </a:t>
            </a:r>
            <a:r>
              <a:rPr lang="es-ES_tradnl" sz="1400" dirty="0" err="1" smtClean="0"/>
              <a:t>learning</a:t>
            </a:r>
            <a:r>
              <a:rPr lang="es-ES_tradnl" sz="1400" dirty="0" smtClean="0"/>
              <a:t> 	</a:t>
            </a:r>
            <a:r>
              <a:rPr lang="es-ES_tradnl" sz="1400" dirty="0" err="1" smtClean="0"/>
              <a:t>environment</a:t>
            </a:r>
            <a:r>
              <a:rPr lang="es-ES_tradnl" sz="1400" dirty="0" smtClean="0"/>
              <a:t>. </a:t>
            </a:r>
            <a:r>
              <a:rPr lang="es-ES_tradnl" sz="1400" i="1" dirty="0" err="1" smtClean="0"/>
              <a:t>System</a:t>
            </a:r>
            <a:r>
              <a:rPr lang="es-ES_tradnl" sz="1400" i="1" dirty="0" smtClean="0"/>
              <a:t>, 65</a:t>
            </a:r>
            <a:r>
              <a:rPr lang="es-ES_tradnl" sz="1400" dirty="0" smtClean="0"/>
              <a:t>, 130-138.</a:t>
            </a:r>
          </a:p>
          <a:p>
            <a:pPr marL="0" indent="0" defTabSz="365125">
              <a:buNone/>
              <a:defRPr/>
            </a:pPr>
            <a:r>
              <a:rPr lang="es-ES_tradnl" sz="1400" dirty="0" err="1" smtClean="0"/>
              <a:t>Ushioda</a:t>
            </a:r>
            <a:r>
              <a:rPr lang="es-ES_tradnl" sz="1400" dirty="0" smtClean="0"/>
              <a:t>, E. (2009). A </a:t>
            </a:r>
            <a:r>
              <a:rPr lang="es-ES_tradnl" sz="1400" dirty="0" err="1" smtClean="0"/>
              <a:t>person</a:t>
            </a:r>
            <a:r>
              <a:rPr lang="es-ES_tradnl" sz="1400" dirty="0" smtClean="0"/>
              <a:t>-in-</a:t>
            </a:r>
            <a:r>
              <a:rPr lang="es-ES_tradnl" sz="1400" dirty="0" err="1" smtClean="0"/>
              <a:t>context</a:t>
            </a:r>
            <a:r>
              <a:rPr lang="es-ES_tradnl" sz="1400" dirty="0" smtClean="0"/>
              <a:t> </a:t>
            </a:r>
            <a:r>
              <a:rPr lang="es-ES_tradnl" sz="1400" dirty="0" err="1" smtClean="0"/>
              <a:t>relational</a:t>
            </a:r>
            <a:r>
              <a:rPr lang="es-ES_tradnl" sz="1400" dirty="0" smtClean="0"/>
              <a:t> </a:t>
            </a:r>
            <a:r>
              <a:rPr lang="es-ES_tradnl" sz="1400" dirty="0" err="1" smtClean="0"/>
              <a:t>view</a:t>
            </a:r>
            <a:r>
              <a:rPr lang="es-ES_tradnl" sz="1400" dirty="0" smtClean="0"/>
              <a:t> of </a:t>
            </a:r>
            <a:r>
              <a:rPr lang="es-ES_tradnl" sz="1400" dirty="0" err="1" smtClean="0"/>
              <a:t>emergent</a:t>
            </a:r>
            <a:r>
              <a:rPr lang="es-ES_tradnl" sz="1400" dirty="0" smtClean="0"/>
              <a:t> </a:t>
            </a:r>
            <a:r>
              <a:rPr lang="es-ES_tradnl" sz="1400" dirty="0" err="1" smtClean="0"/>
              <a:t>motivation</a:t>
            </a:r>
            <a:r>
              <a:rPr lang="es-ES_tradnl" sz="1400" dirty="0" smtClean="0"/>
              <a:t>, </a:t>
            </a:r>
            <a:r>
              <a:rPr lang="es-ES_tradnl" sz="1400" dirty="0" err="1" smtClean="0"/>
              <a:t>self</a:t>
            </a:r>
            <a:r>
              <a:rPr lang="es-ES_tradnl" sz="1400" dirty="0" smtClean="0"/>
              <a:t>, and 	</a:t>
            </a:r>
            <a:r>
              <a:rPr lang="es-ES_tradnl" sz="1400" dirty="0" err="1" smtClean="0"/>
              <a:t>identity</a:t>
            </a:r>
            <a:r>
              <a:rPr lang="es-ES_tradnl" sz="1400" dirty="0" smtClean="0"/>
              <a:t>. In Z. </a:t>
            </a:r>
            <a:r>
              <a:rPr lang="es-ES_tradnl" sz="1400" dirty="0" err="1" smtClean="0"/>
              <a:t>Dörnyei</a:t>
            </a:r>
            <a:r>
              <a:rPr lang="es-ES_tradnl" sz="1400" dirty="0" smtClean="0"/>
              <a:t>, &amp; E. </a:t>
            </a:r>
            <a:r>
              <a:rPr lang="es-ES_tradnl" sz="1400" dirty="0" err="1" smtClean="0"/>
              <a:t>Ushioda</a:t>
            </a:r>
            <a:r>
              <a:rPr lang="es-ES_tradnl" sz="1400" dirty="0" smtClean="0"/>
              <a:t> (Eds.), </a:t>
            </a:r>
            <a:r>
              <a:rPr lang="es-ES_tradnl" sz="1400" i="1" dirty="0" err="1" smtClean="0"/>
              <a:t>Motivation</a:t>
            </a:r>
            <a:r>
              <a:rPr lang="es-ES_tradnl" sz="1400" i="1" dirty="0" smtClean="0"/>
              <a:t>, 	</a:t>
            </a:r>
            <a:r>
              <a:rPr lang="es-ES_tradnl" sz="1400" i="1" dirty="0" err="1" smtClean="0"/>
              <a:t>language</a:t>
            </a:r>
            <a:r>
              <a:rPr lang="es-ES_tradnl" sz="1400" i="1" dirty="0" smtClean="0"/>
              <a:t> 	</a:t>
            </a:r>
            <a:r>
              <a:rPr lang="es-ES_tradnl" sz="1400" i="1" dirty="0" err="1" smtClean="0"/>
              <a:t>identity</a:t>
            </a:r>
            <a:r>
              <a:rPr lang="es-ES_tradnl" sz="1400" i="1" dirty="0" smtClean="0"/>
              <a:t> and </a:t>
            </a:r>
            <a:r>
              <a:rPr lang="es-ES_tradnl" sz="1400" i="1" dirty="0" err="1" smtClean="0"/>
              <a:t>the</a:t>
            </a:r>
            <a:r>
              <a:rPr lang="es-ES_tradnl" sz="1400" i="1" dirty="0" smtClean="0"/>
              <a:t> L2 	</a:t>
            </a:r>
            <a:r>
              <a:rPr lang="es-ES_tradnl" sz="1400" i="1" dirty="0" err="1" smtClean="0"/>
              <a:t>self</a:t>
            </a:r>
            <a:r>
              <a:rPr lang="es-ES_tradnl" sz="1400" i="1" dirty="0" smtClean="0"/>
              <a:t> </a:t>
            </a:r>
            <a:r>
              <a:rPr lang="es-ES_tradnl" sz="1400" dirty="0" smtClean="0"/>
              <a:t>(pp. 215-228). </a:t>
            </a:r>
            <a:r>
              <a:rPr lang="es-ES_tradnl" sz="1400" dirty="0" err="1" smtClean="0"/>
              <a:t>Clevedon</a:t>
            </a:r>
            <a:r>
              <a:rPr lang="es-ES_tradnl" sz="1400" dirty="0" smtClean="0"/>
              <a:t>: </a:t>
            </a:r>
            <a:r>
              <a:rPr lang="es-ES_tradnl" sz="1400" dirty="0" err="1" smtClean="0"/>
              <a:t>Multilingual</a:t>
            </a:r>
            <a:r>
              <a:rPr lang="es-ES_tradnl" sz="1400" dirty="0" smtClean="0"/>
              <a:t> </a:t>
            </a:r>
            <a:r>
              <a:rPr lang="es-ES_tradnl" sz="1400" dirty="0" err="1" smtClean="0"/>
              <a:t>Matters</a:t>
            </a:r>
            <a:r>
              <a:rPr lang="es-ES_tradnl" sz="1400" dirty="0" smtClean="0"/>
              <a:t>.</a:t>
            </a:r>
          </a:p>
          <a:p>
            <a:pPr marL="0" indent="0" defTabSz="365125">
              <a:buNone/>
              <a:defRPr/>
            </a:pPr>
            <a:r>
              <a:rPr lang="es-ES_tradnl" sz="1400" dirty="0" smtClean="0"/>
              <a:t>Wong, R. (2014). </a:t>
            </a:r>
            <a:r>
              <a:rPr lang="es-ES_tradnl" sz="1400" dirty="0" err="1" smtClean="0"/>
              <a:t>An</a:t>
            </a:r>
            <a:r>
              <a:rPr lang="es-ES_tradnl" sz="1400" dirty="0" smtClean="0"/>
              <a:t> </a:t>
            </a:r>
            <a:r>
              <a:rPr lang="es-ES_tradnl" sz="1400" dirty="0" err="1" smtClean="0"/>
              <a:t>investigation</a:t>
            </a:r>
            <a:r>
              <a:rPr lang="es-ES_tradnl" sz="1400" dirty="0" smtClean="0"/>
              <a:t> of </a:t>
            </a:r>
            <a:r>
              <a:rPr lang="es-ES_tradnl" sz="1400" dirty="0" err="1" smtClean="0"/>
              <a:t>strategies</a:t>
            </a:r>
            <a:r>
              <a:rPr lang="es-ES_tradnl" sz="1400" dirty="0" smtClean="0"/>
              <a:t> </a:t>
            </a:r>
            <a:r>
              <a:rPr lang="es-ES_tradnl" sz="1400" dirty="0" err="1" smtClean="0"/>
              <a:t>for</a:t>
            </a:r>
            <a:r>
              <a:rPr lang="es-ES_tradnl" sz="1400" dirty="0" smtClean="0"/>
              <a:t> </a:t>
            </a:r>
            <a:r>
              <a:rPr lang="es-ES_tradnl" sz="1400" dirty="0" err="1" smtClean="0"/>
              <a:t>student</a:t>
            </a:r>
            <a:r>
              <a:rPr lang="es-ES_tradnl" sz="1400" dirty="0" smtClean="0"/>
              <a:t> </a:t>
            </a:r>
            <a:r>
              <a:rPr lang="es-ES_tradnl" sz="1400" dirty="0" err="1" smtClean="0"/>
              <a:t>motivation</a:t>
            </a:r>
            <a:r>
              <a:rPr lang="es-ES_tradnl" sz="1400" dirty="0" smtClean="0"/>
              <a:t> in </a:t>
            </a:r>
            <a:r>
              <a:rPr lang="es-ES_tradnl" sz="1400" dirty="0" err="1" smtClean="0"/>
              <a:t>the</a:t>
            </a:r>
            <a:r>
              <a:rPr lang="es-ES_tradnl" sz="1400" dirty="0" smtClean="0"/>
              <a:t> </a:t>
            </a:r>
            <a:r>
              <a:rPr lang="es-ES_tradnl" sz="1400" dirty="0" err="1" smtClean="0"/>
              <a:t>Chinese</a:t>
            </a:r>
            <a:r>
              <a:rPr lang="es-ES_tradnl" sz="1400" dirty="0" smtClean="0"/>
              <a:t> EFL 	</a:t>
            </a:r>
            <a:r>
              <a:rPr lang="es-ES_tradnl" sz="1400" dirty="0" err="1" smtClean="0"/>
              <a:t>context</a:t>
            </a:r>
            <a:r>
              <a:rPr lang="es-ES_tradnl" sz="1400" dirty="0" smtClean="0"/>
              <a:t>. </a:t>
            </a:r>
            <a:r>
              <a:rPr lang="es-ES_tradnl" sz="1400" i="1" dirty="0" err="1" smtClean="0"/>
              <a:t>Innovation</a:t>
            </a:r>
            <a:r>
              <a:rPr lang="es-ES_tradnl" sz="1400" i="1" dirty="0" smtClean="0"/>
              <a:t> in </a:t>
            </a:r>
            <a:r>
              <a:rPr lang="es-ES_tradnl" sz="1400" i="1" dirty="0" err="1" smtClean="0"/>
              <a:t>language</a:t>
            </a:r>
            <a:r>
              <a:rPr lang="es-ES_tradnl" sz="1400" i="1" dirty="0" smtClean="0"/>
              <a:t> </a:t>
            </a:r>
            <a:r>
              <a:rPr lang="es-ES_tradnl" sz="1400" i="1" dirty="0" err="1" smtClean="0"/>
              <a:t>learning</a:t>
            </a:r>
            <a:r>
              <a:rPr lang="es-ES_tradnl" sz="1400" i="1" dirty="0" smtClean="0"/>
              <a:t> and </a:t>
            </a:r>
            <a:r>
              <a:rPr lang="es-ES_tradnl" sz="1400" i="1" dirty="0" err="1" smtClean="0"/>
              <a:t>teaching</a:t>
            </a:r>
            <a:r>
              <a:rPr lang="es-ES_tradnl" sz="1400" i="1" dirty="0" smtClean="0"/>
              <a:t>, 8</a:t>
            </a:r>
            <a:r>
              <a:rPr lang="es-ES_tradnl" sz="1400" dirty="0" smtClean="0"/>
              <a:t>(2), 	132-154. </a:t>
            </a:r>
            <a:endParaRPr lang="hu-HU" sz="1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12</a:t>
            </a:fld>
            <a:endParaRPr lang="es-ES"/>
          </a:p>
        </p:txBody>
      </p:sp>
    </p:spTree>
    <p:extLst>
      <p:ext uri="{BB962C8B-B14F-4D97-AF65-F5344CB8AC3E}">
        <p14:creationId xmlns:p14="http://schemas.microsoft.com/office/powerpoint/2010/main" val="6134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600" dirty="0" smtClean="0"/>
              <a:t>The Linguistic capital of English </a:t>
            </a:r>
            <a:endParaRPr lang="en-GB" sz="3600" dirty="0"/>
          </a:p>
        </p:txBody>
      </p:sp>
      <p:sp>
        <p:nvSpPr>
          <p:cNvPr id="31748" name="Rectangle 3"/>
          <p:cNvSpPr>
            <a:spLocks noGrp="1" noChangeArrowheads="1"/>
          </p:cNvSpPr>
          <p:nvPr>
            <p:ph idx="1"/>
          </p:nvPr>
        </p:nvSpPr>
        <p:spPr>
          <a:xfrm>
            <a:off x="1043608" y="1916832"/>
            <a:ext cx="7643192" cy="4209331"/>
          </a:xfrm>
        </p:spPr>
        <p:txBody>
          <a:bodyPr/>
          <a:lstStyle/>
          <a:p>
            <a:pPr>
              <a:spcBef>
                <a:spcPts val="600"/>
              </a:spcBef>
              <a:buFont typeface="Wingdings" panose="05000000000000000000" pitchFamily="2" charset="2"/>
              <a:buChar char="Ø"/>
              <a:defRPr/>
            </a:pPr>
            <a:r>
              <a:rPr lang="es-ES_tradnl" sz="1800" dirty="0" smtClean="0"/>
              <a:t>English </a:t>
            </a:r>
            <a:r>
              <a:rPr lang="es-ES_tradnl" sz="1800" dirty="0" err="1" smtClean="0"/>
              <a:t>is</a:t>
            </a:r>
            <a:r>
              <a:rPr lang="es-ES_tradnl" sz="1800" dirty="0" smtClean="0"/>
              <a:t> </a:t>
            </a:r>
            <a:r>
              <a:rPr lang="es-ES_tradnl" sz="1800" dirty="0" err="1" smtClean="0"/>
              <a:t>widely</a:t>
            </a:r>
            <a:r>
              <a:rPr lang="es-ES_tradnl" sz="1800" dirty="0" smtClean="0"/>
              <a:t> </a:t>
            </a:r>
            <a:r>
              <a:rPr lang="es-ES_tradnl" sz="1800" dirty="0" err="1" smtClean="0"/>
              <a:t>perceived</a:t>
            </a:r>
            <a:r>
              <a:rPr lang="es-ES_tradnl" sz="1800" dirty="0" smtClean="0"/>
              <a:t> as </a:t>
            </a:r>
            <a:r>
              <a:rPr lang="es-ES_tradnl" sz="1800" dirty="0" err="1" smtClean="0"/>
              <a:t>an</a:t>
            </a:r>
            <a:r>
              <a:rPr lang="es-ES_tradnl" sz="1800" dirty="0" smtClean="0"/>
              <a:t> indispensable </a:t>
            </a:r>
            <a:r>
              <a:rPr lang="es-ES_tradnl" sz="1800" dirty="0" err="1" smtClean="0"/>
              <a:t>asset</a:t>
            </a:r>
            <a:r>
              <a:rPr lang="es-ES_tradnl" sz="1800" dirty="0" smtClean="0"/>
              <a:t> in </a:t>
            </a:r>
            <a:r>
              <a:rPr lang="es-ES_tradnl" sz="1800" dirty="0" err="1" smtClean="0"/>
              <a:t>terms</a:t>
            </a:r>
            <a:r>
              <a:rPr lang="es-ES_tradnl" sz="1800" dirty="0" smtClean="0"/>
              <a:t> of </a:t>
            </a:r>
            <a:r>
              <a:rPr lang="es-ES_tradnl" sz="1800" dirty="0" err="1" smtClean="0"/>
              <a:t>gaining</a:t>
            </a:r>
            <a:r>
              <a:rPr lang="es-ES_tradnl" sz="1800" dirty="0" smtClean="0"/>
              <a:t> </a:t>
            </a:r>
            <a:r>
              <a:rPr lang="es-ES_tradnl" sz="1800" dirty="0" err="1" smtClean="0"/>
              <a:t>upward</a:t>
            </a:r>
            <a:r>
              <a:rPr lang="es-ES_tradnl" sz="1800" dirty="0" smtClean="0"/>
              <a:t> and </a:t>
            </a:r>
            <a:r>
              <a:rPr lang="es-ES_tradnl" sz="1800" dirty="0" err="1" smtClean="0"/>
              <a:t>outward</a:t>
            </a:r>
            <a:r>
              <a:rPr lang="es-ES_tradnl" sz="1800" dirty="0" smtClean="0"/>
              <a:t> </a:t>
            </a:r>
            <a:r>
              <a:rPr lang="es-ES_tradnl" sz="1800" dirty="0" err="1" smtClean="0"/>
              <a:t>mobility</a:t>
            </a:r>
            <a:r>
              <a:rPr lang="es-ES_tradnl" sz="1800" dirty="0" smtClean="0"/>
              <a:t>; </a:t>
            </a:r>
            <a:r>
              <a:rPr lang="es-ES_tradnl" sz="1800" dirty="0" err="1" smtClean="0"/>
              <a:t>thus</a:t>
            </a:r>
            <a:r>
              <a:rPr lang="es-ES_tradnl" sz="1800" dirty="0" smtClean="0"/>
              <a:t>, </a:t>
            </a:r>
            <a:r>
              <a:rPr lang="en-US" sz="1800" dirty="0" smtClean="0"/>
              <a:t>English </a:t>
            </a:r>
            <a:r>
              <a:rPr lang="en-US" sz="1800" dirty="0"/>
              <a:t>as a medium for teaching and </a:t>
            </a:r>
            <a:r>
              <a:rPr lang="en-US" sz="1800" dirty="0" smtClean="0"/>
              <a:t>EAP are generally </a:t>
            </a:r>
            <a:r>
              <a:rPr lang="en-US" sz="1800" dirty="0"/>
              <a:t>perceived as a catalyst toward that </a:t>
            </a:r>
            <a:r>
              <a:rPr lang="en-US" sz="1800" dirty="0" smtClean="0"/>
              <a:t>goal</a:t>
            </a:r>
            <a:r>
              <a:rPr lang="es-ES_tradnl" sz="1800" dirty="0" smtClean="0"/>
              <a:t> (</a:t>
            </a:r>
            <a:r>
              <a:rPr lang="es-ES_tradnl" sz="1800" dirty="0" err="1" smtClean="0"/>
              <a:t>Doiz</a:t>
            </a:r>
            <a:r>
              <a:rPr lang="es-ES_tradnl" sz="1800" dirty="0" smtClean="0"/>
              <a:t>, </a:t>
            </a:r>
            <a:r>
              <a:rPr lang="es-ES_tradnl" sz="1800" dirty="0" err="1" smtClean="0"/>
              <a:t>Lasagabaster</a:t>
            </a:r>
            <a:r>
              <a:rPr lang="es-ES_tradnl" sz="1800" dirty="0" smtClean="0"/>
              <a:t> &amp; Sierra, 2013). </a:t>
            </a:r>
            <a:endParaRPr lang="en-GB" sz="1800" dirty="0"/>
          </a:p>
          <a:p>
            <a:pPr>
              <a:spcBef>
                <a:spcPts val="600"/>
              </a:spcBef>
              <a:buFont typeface="Wingdings" panose="05000000000000000000" pitchFamily="2" charset="2"/>
              <a:buChar char="Ø"/>
              <a:defRPr/>
            </a:pPr>
            <a:r>
              <a:rPr lang="en-US" sz="1800" dirty="0"/>
              <a:t>Students may experience demotivation due to the requirement to learn EAP as a compulsory subject (Song &amp; Kim, 2017), so how can we motivate EAP students?</a:t>
            </a:r>
          </a:p>
          <a:p>
            <a:pPr>
              <a:spcBef>
                <a:spcPts val="600"/>
              </a:spcBef>
              <a:buFont typeface="Wingdings" panose="05000000000000000000" pitchFamily="2" charset="2"/>
              <a:buChar char="Ø"/>
              <a:defRPr/>
            </a:pPr>
            <a:r>
              <a:rPr lang="en-US" sz="1800" dirty="0" smtClean="0"/>
              <a:t>Freire (2007) distinguishes between </a:t>
            </a:r>
            <a:r>
              <a:rPr lang="en-US" sz="1800" b="1" dirty="0" smtClean="0">
                <a:solidFill>
                  <a:srgbClr val="0070C0"/>
                </a:solidFill>
                <a:effectLst>
                  <a:outerShdw blurRad="38100" dist="38100" dir="2700000" algn="tl">
                    <a:srgbClr val="000000">
                      <a:alpha val="43137"/>
                    </a:srgbClr>
                  </a:outerShdw>
                </a:effectLst>
              </a:rPr>
              <a:t>integration</a:t>
            </a:r>
            <a:r>
              <a:rPr lang="en-US" sz="1800" dirty="0" smtClean="0"/>
              <a:t> and adaptation. When </a:t>
            </a:r>
            <a:r>
              <a:rPr lang="en-US" sz="1800" dirty="0"/>
              <a:t>an individual loses the ability to make choices and is subjected to the choices of others, to the extent that the decisions are no longer their own because they result from external prescriptions, they are no longer integrated, but have rather </a:t>
            </a:r>
            <a:r>
              <a:rPr lang="en-US" sz="1800" dirty="0" smtClean="0"/>
              <a:t>adapted.</a:t>
            </a:r>
          </a:p>
          <a:p>
            <a:pPr>
              <a:spcBef>
                <a:spcPts val="600"/>
              </a:spcBef>
              <a:buFont typeface="Wingdings" panose="05000000000000000000" pitchFamily="2" charset="2"/>
              <a:buChar char="Ø"/>
              <a:defRPr/>
            </a:pPr>
            <a:r>
              <a:rPr lang="en-US" sz="1800" dirty="0" smtClean="0"/>
              <a:t>Aim: to achieve EAP integration through </a:t>
            </a:r>
            <a:r>
              <a:rPr lang="en-US" sz="1800" dirty="0" smtClean="0"/>
              <a:t>the tripartite concept of </a:t>
            </a:r>
            <a:r>
              <a:rPr lang="en-US" sz="1800" b="1" dirty="0" smtClean="0">
                <a:solidFill>
                  <a:srgbClr val="0070C0"/>
                </a:solidFill>
                <a:effectLst>
                  <a:outerShdw blurRad="38100" dist="38100" dir="2700000" algn="tl">
                    <a:srgbClr val="000000">
                      <a:alpha val="43137"/>
                    </a:srgbClr>
                  </a:outerShdw>
                </a:effectLst>
              </a:rPr>
              <a:t>motivation, possible selves</a:t>
            </a:r>
            <a:r>
              <a:rPr lang="en-US" sz="1800" dirty="0" smtClean="0"/>
              <a:t> and </a:t>
            </a:r>
            <a:r>
              <a:rPr lang="en-US" sz="1800" b="1" dirty="0" smtClean="0">
                <a:solidFill>
                  <a:srgbClr val="0070C0"/>
                </a:solidFill>
                <a:effectLst>
                  <a:outerShdw blurRad="38100" dist="38100" dir="2700000" algn="tl">
                    <a:srgbClr val="000000">
                      <a:alpha val="43137"/>
                    </a:srgbClr>
                  </a:outerShdw>
                </a:effectLst>
              </a:rPr>
              <a:t>learner autonomy</a:t>
            </a:r>
            <a:r>
              <a:rPr lang="en-US" sz="1800" dirty="0" smtClean="0"/>
              <a:t>.</a:t>
            </a:r>
            <a:endParaRPr lang="en-US" sz="1800" dirty="0"/>
          </a:p>
          <a:p>
            <a:pPr>
              <a:spcBef>
                <a:spcPts val="600"/>
              </a:spcBef>
              <a:buFont typeface="Wingdings" panose="05000000000000000000" pitchFamily="2" charset="2"/>
              <a:buChar char="Ø"/>
              <a:defRPr/>
            </a:pPr>
            <a:endParaRPr lang="en-US" sz="2400" dirty="0" smtClean="0"/>
          </a:p>
          <a:p>
            <a:pPr marL="0" indent="0">
              <a:buNone/>
              <a:defRPr/>
            </a:pPr>
            <a:endParaRPr lang="hu-HU"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2</a:t>
            </a:fld>
            <a:endParaRPr lang="es-ES"/>
          </a:p>
        </p:txBody>
      </p:sp>
    </p:spTree>
    <p:extLst>
      <p:ext uri="{BB962C8B-B14F-4D97-AF65-F5344CB8AC3E}">
        <p14:creationId xmlns:p14="http://schemas.microsoft.com/office/powerpoint/2010/main" val="18272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t>A Tripartite </a:t>
            </a:r>
            <a:r>
              <a:rPr lang="en-GB" sz="3600" dirty="0"/>
              <a:t>C</a:t>
            </a:r>
            <a:r>
              <a:rPr lang="en-GB" sz="3600" dirty="0" smtClean="0"/>
              <a:t>oncept</a:t>
            </a:r>
            <a:endParaRPr lang="en-GB" sz="3600" dirty="0"/>
          </a:p>
        </p:txBody>
      </p:sp>
      <p:sp>
        <p:nvSpPr>
          <p:cNvPr id="31748" name="Rectangle 3"/>
          <p:cNvSpPr>
            <a:spLocks noGrp="1" noChangeArrowheads="1"/>
          </p:cNvSpPr>
          <p:nvPr>
            <p:ph idx="1"/>
          </p:nvPr>
        </p:nvSpPr>
        <p:spPr>
          <a:xfrm>
            <a:off x="1187624" y="1916832"/>
            <a:ext cx="7499176" cy="3960440"/>
          </a:xfrm>
        </p:spPr>
        <p:txBody>
          <a:bodyPr/>
          <a:lstStyle/>
          <a:p>
            <a:pPr marL="0" indent="0">
              <a:buNone/>
              <a:defRPr/>
            </a:pPr>
            <a:endParaRPr lang="en-GB" sz="2000" dirty="0"/>
          </a:p>
          <a:p>
            <a:pPr marL="0" indent="0">
              <a:buNone/>
              <a:defRPr/>
            </a:pPr>
            <a:endParaRPr lang="hu-HU" sz="20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3</a:t>
            </a:fld>
            <a:endParaRPr lang="es-ES"/>
          </a:p>
        </p:txBody>
      </p:sp>
      <p:graphicFrame>
        <p:nvGraphicFramePr>
          <p:cNvPr id="5" name="Diagram 4"/>
          <p:cNvGraphicFramePr/>
          <p:nvPr>
            <p:extLst>
              <p:ext uri="{D42A27DB-BD31-4B8C-83A1-F6EECF244321}">
                <p14:modId xmlns:p14="http://schemas.microsoft.com/office/powerpoint/2010/main" val="541516475"/>
              </p:ext>
            </p:extLst>
          </p:nvPr>
        </p:nvGraphicFramePr>
        <p:xfrm>
          <a:off x="1187624" y="2170430"/>
          <a:ext cx="6336703" cy="356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286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t>1. Motivation</a:t>
            </a:r>
            <a:endParaRPr lang="en-GB" sz="3600" dirty="0"/>
          </a:p>
        </p:txBody>
      </p:sp>
      <p:sp>
        <p:nvSpPr>
          <p:cNvPr id="31748" name="Rectangle 3"/>
          <p:cNvSpPr>
            <a:spLocks noGrp="1" noChangeArrowheads="1"/>
          </p:cNvSpPr>
          <p:nvPr>
            <p:ph idx="1"/>
          </p:nvPr>
        </p:nvSpPr>
        <p:spPr>
          <a:xfrm>
            <a:off x="1187624" y="1916832"/>
            <a:ext cx="7499176" cy="3960440"/>
          </a:xfrm>
        </p:spPr>
        <p:txBody>
          <a:bodyPr/>
          <a:lstStyle/>
          <a:p>
            <a:pPr>
              <a:spcBef>
                <a:spcPts val="600"/>
              </a:spcBef>
              <a:buFont typeface="Wingdings" panose="05000000000000000000" pitchFamily="2" charset="2"/>
              <a:buChar char="Ø"/>
              <a:defRPr/>
            </a:pPr>
            <a:endParaRPr lang="es-ES_tradnl" sz="2000" dirty="0" smtClean="0"/>
          </a:p>
          <a:p>
            <a:pPr>
              <a:spcBef>
                <a:spcPts val="600"/>
              </a:spcBef>
              <a:buFont typeface="Wingdings" panose="05000000000000000000" pitchFamily="2" charset="2"/>
              <a:buChar char="Ø"/>
              <a:defRPr/>
            </a:pPr>
            <a:r>
              <a:rPr lang="es-ES_tradnl" sz="2000" dirty="0" err="1" smtClean="0"/>
              <a:t>Motivation</a:t>
            </a:r>
            <a:r>
              <a:rPr lang="es-ES_tradnl" sz="2000" dirty="0" smtClean="0"/>
              <a:t> </a:t>
            </a:r>
            <a:r>
              <a:rPr lang="es-ES_tradnl" sz="2000" dirty="0" err="1"/>
              <a:t>is</a:t>
            </a:r>
            <a:r>
              <a:rPr lang="es-ES_tradnl" sz="2000" dirty="0"/>
              <a:t> </a:t>
            </a:r>
            <a:r>
              <a:rPr lang="es-ES_tradnl" sz="2000" dirty="0" err="1"/>
              <a:t>one</a:t>
            </a:r>
            <a:r>
              <a:rPr lang="es-ES_tradnl" sz="2000" dirty="0"/>
              <a:t> of </a:t>
            </a:r>
            <a:r>
              <a:rPr lang="es-ES_tradnl" sz="2000" dirty="0" err="1"/>
              <a:t>the</a:t>
            </a:r>
            <a:r>
              <a:rPr lang="es-ES_tradnl" sz="2000" dirty="0"/>
              <a:t> </a:t>
            </a:r>
            <a:r>
              <a:rPr lang="es-ES_tradnl" sz="2000" dirty="0" err="1"/>
              <a:t>key</a:t>
            </a:r>
            <a:r>
              <a:rPr lang="es-ES_tradnl" sz="2000" dirty="0"/>
              <a:t> </a:t>
            </a:r>
            <a:r>
              <a:rPr lang="es-ES_tradnl" sz="2000" dirty="0" err="1"/>
              <a:t>factors</a:t>
            </a:r>
            <a:r>
              <a:rPr lang="es-ES_tradnl" sz="2000" dirty="0"/>
              <a:t> </a:t>
            </a:r>
            <a:r>
              <a:rPr lang="es-ES_tradnl" sz="2000" dirty="0" err="1"/>
              <a:t>that</a:t>
            </a:r>
            <a:r>
              <a:rPr lang="es-ES_tradnl" sz="2000" dirty="0"/>
              <a:t> determine </a:t>
            </a:r>
            <a:r>
              <a:rPr lang="es-ES_tradnl" sz="2000" dirty="0" err="1"/>
              <a:t>the</a:t>
            </a:r>
            <a:r>
              <a:rPr lang="es-ES_tradnl" sz="2000" dirty="0"/>
              <a:t> </a:t>
            </a:r>
            <a:r>
              <a:rPr lang="es-ES_tradnl" sz="2000" dirty="0" err="1"/>
              <a:t>rate</a:t>
            </a:r>
            <a:r>
              <a:rPr lang="es-ES_tradnl" sz="2000" dirty="0"/>
              <a:t> and </a:t>
            </a:r>
            <a:r>
              <a:rPr lang="es-ES_tradnl" sz="2000" dirty="0" err="1"/>
              <a:t>success</a:t>
            </a:r>
            <a:r>
              <a:rPr lang="es-ES_tradnl" sz="2000" dirty="0"/>
              <a:t> of L2 </a:t>
            </a:r>
            <a:r>
              <a:rPr lang="es-ES_tradnl" sz="2000" dirty="0" err="1" smtClean="0"/>
              <a:t>attainment</a:t>
            </a:r>
            <a:r>
              <a:rPr lang="es-ES_tradnl" sz="2000" dirty="0" smtClean="0"/>
              <a:t> (</a:t>
            </a:r>
            <a:r>
              <a:rPr lang="es-ES_tradnl" sz="2000" dirty="0" err="1" smtClean="0"/>
              <a:t>Csizér</a:t>
            </a:r>
            <a:r>
              <a:rPr lang="es-ES_tradnl" sz="2000" dirty="0" smtClean="0"/>
              <a:t> &amp; </a:t>
            </a:r>
            <a:r>
              <a:rPr lang="es-ES_tradnl" sz="2000" dirty="0" err="1" smtClean="0"/>
              <a:t>Dörnyei</a:t>
            </a:r>
            <a:r>
              <a:rPr lang="es-ES_tradnl" sz="2000" dirty="0" smtClean="0"/>
              <a:t>, 2005). </a:t>
            </a:r>
            <a:endParaRPr lang="hu-HU" sz="2000" dirty="0"/>
          </a:p>
          <a:p>
            <a:pPr>
              <a:spcBef>
                <a:spcPts val="600"/>
              </a:spcBef>
              <a:buFont typeface="Wingdings" panose="05000000000000000000" pitchFamily="2" charset="2"/>
              <a:buChar char="Ø"/>
              <a:defRPr/>
            </a:pPr>
            <a:r>
              <a:rPr lang="en-GB" sz="2000" dirty="0" smtClean="0"/>
              <a:t>Focus of study since </a:t>
            </a:r>
            <a:r>
              <a:rPr lang="en-GB" sz="2000" dirty="0"/>
              <a:t>Gardner &amp; Lambert’s (1959) theoretical construct of </a:t>
            </a:r>
            <a:r>
              <a:rPr lang="en-GB" sz="2000" dirty="0" err="1" smtClean="0"/>
              <a:t>integrativeness</a:t>
            </a:r>
            <a:r>
              <a:rPr lang="en-GB" sz="2000" dirty="0" smtClean="0"/>
              <a:t> to the latest volume of the international journal, </a:t>
            </a:r>
            <a:r>
              <a:rPr lang="en-GB" sz="2000" b="1" i="1" dirty="0" smtClean="0"/>
              <a:t>System (65)</a:t>
            </a:r>
            <a:r>
              <a:rPr lang="en-GB" sz="2000" dirty="0" smtClean="0"/>
              <a:t>, which has published 3 articles on the symbiosis of motivation and language learning.</a:t>
            </a:r>
          </a:p>
          <a:p>
            <a:pPr>
              <a:spcBef>
                <a:spcPts val="600"/>
              </a:spcBef>
              <a:buFont typeface="Wingdings" panose="05000000000000000000" pitchFamily="2" charset="2"/>
              <a:buChar char="Ø"/>
              <a:defRPr/>
            </a:pPr>
            <a:r>
              <a:rPr lang="en-US" sz="2000" dirty="0" smtClean="0"/>
              <a:t>No universal technique to motivating students in any given context.</a:t>
            </a:r>
          </a:p>
          <a:p>
            <a:pPr>
              <a:spcBef>
                <a:spcPts val="600"/>
              </a:spcBef>
              <a:buFont typeface="Wingdings" panose="05000000000000000000" pitchFamily="2" charset="2"/>
              <a:buChar char="Ø"/>
              <a:defRPr/>
            </a:pPr>
            <a:r>
              <a:rPr lang="en-US" sz="2000" dirty="0" smtClean="0"/>
              <a:t>L2 </a:t>
            </a:r>
            <a:r>
              <a:rPr lang="en-US" sz="2000" dirty="0"/>
              <a:t>learning motivation has been closely linked to </a:t>
            </a:r>
            <a:r>
              <a:rPr lang="en-US" sz="2000" dirty="0">
                <a:solidFill>
                  <a:srgbClr val="0070C0"/>
                </a:solidFill>
                <a:effectLst>
                  <a:outerShdw blurRad="38100" dist="38100" dir="2700000" algn="tl">
                    <a:srgbClr val="000000">
                      <a:alpha val="43137"/>
                    </a:srgbClr>
                  </a:outerShdw>
                </a:effectLst>
              </a:rPr>
              <a:t>perceived autonomy</a:t>
            </a:r>
            <a:r>
              <a:rPr lang="en-US" sz="2000" dirty="0"/>
              <a:t> and </a:t>
            </a:r>
            <a:r>
              <a:rPr lang="en-US" sz="2000" dirty="0">
                <a:solidFill>
                  <a:srgbClr val="0070C0"/>
                </a:solidFill>
                <a:effectLst>
                  <a:outerShdw blurRad="38100" dist="38100" dir="2700000" algn="tl">
                    <a:srgbClr val="000000">
                      <a:alpha val="43137"/>
                    </a:srgbClr>
                  </a:outerShdw>
                </a:effectLst>
              </a:rPr>
              <a:t>competence</a:t>
            </a:r>
            <a:r>
              <a:rPr lang="en-US" sz="2000" dirty="0"/>
              <a:t>. </a:t>
            </a:r>
          </a:p>
          <a:p>
            <a:pPr>
              <a:spcBef>
                <a:spcPts val="600"/>
              </a:spcBef>
              <a:buFont typeface="Wingdings" panose="05000000000000000000" pitchFamily="2" charset="2"/>
              <a:buChar char="Ø"/>
              <a:defRPr/>
            </a:pPr>
            <a:endParaRPr lang="en-GB" sz="2000" dirty="0" smtClean="0"/>
          </a:p>
          <a:p>
            <a:pPr>
              <a:defRPr/>
            </a:pPr>
            <a:endParaRPr lang="en-GB" sz="2000" dirty="0"/>
          </a:p>
          <a:p>
            <a:pPr marL="0" indent="0">
              <a:buNone/>
              <a:defRPr/>
            </a:pPr>
            <a:endParaRPr lang="hu-HU" sz="20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4</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200" dirty="0" smtClean="0"/>
              <a:t>2. Possible Selves</a:t>
            </a:r>
            <a:endParaRPr lang="en-GB" sz="3200" dirty="0"/>
          </a:p>
        </p:txBody>
      </p:sp>
      <p:sp>
        <p:nvSpPr>
          <p:cNvPr id="31748" name="Rectangle 3"/>
          <p:cNvSpPr>
            <a:spLocks noGrp="1" noChangeArrowheads="1"/>
          </p:cNvSpPr>
          <p:nvPr>
            <p:ph idx="1"/>
          </p:nvPr>
        </p:nvSpPr>
        <p:spPr>
          <a:xfrm>
            <a:off x="1043608" y="1916832"/>
            <a:ext cx="7643192" cy="4209331"/>
          </a:xfrm>
        </p:spPr>
        <p:txBody>
          <a:bodyPr/>
          <a:lstStyle/>
          <a:p>
            <a:pPr>
              <a:spcBef>
                <a:spcPts val="600"/>
              </a:spcBef>
              <a:buFont typeface="Wingdings" panose="05000000000000000000" pitchFamily="2" charset="2"/>
              <a:buChar char="Ø"/>
              <a:defRPr/>
            </a:pPr>
            <a:r>
              <a:rPr lang="en-US" sz="2000" dirty="0" smtClean="0"/>
              <a:t>Possible </a:t>
            </a:r>
            <a:r>
              <a:rPr lang="en-US" sz="2000" dirty="0"/>
              <a:t>S</a:t>
            </a:r>
            <a:r>
              <a:rPr lang="en-US" sz="2000" dirty="0" smtClean="0"/>
              <a:t>elves </a:t>
            </a:r>
            <a:r>
              <a:rPr lang="en-US" sz="2000" dirty="0"/>
              <a:t>appear to be central to the conceptualization of L2 motivation and learner </a:t>
            </a:r>
            <a:r>
              <a:rPr lang="en-US" sz="2000" dirty="0" smtClean="0"/>
              <a:t>autonomy, within which </a:t>
            </a:r>
            <a:r>
              <a:rPr lang="en-US" sz="2000" dirty="0" err="1" smtClean="0"/>
              <a:t>visualisation</a:t>
            </a:r>
            <a:r>
              <a:rPr lang="en-US" sz="2000" dirty="0" smtClean="0"/>
              <a:t> </a:t>
            </a:r>
            <a:r>
              <a:rPr lang="en-US" sz="2000" dirty="0"/>
              <a:t>is a cardinal component </a:t>
            </a:r>
            <a:r>
              <a:rPr lang="en-US" sz="2000" dirty="0" smtClean="0"/>
              <a:t>that </a:t>
            </a:r>
            <a:r>
              <a:rPr lang="en-US" sz="2000" dirty="0"/>
              <a:t>involves tangible images and senses. </a:t>
            </a:r>
            <a:endParaRPr lang="en-US" sz="2000" dirty="0" smtClean="0"/>
          </a:p>
          <a:p>
            <a:pPr>
              <a:spcBef>
                <a:spcPts val="600"/>
              </a:spcBef>
              <a:buFont typeface="Wingdings" panose="05000000000000000000" pitchFamily="2" charset="2"/>
              <a:buChar char="Ø"/>
              <a:defRPr/>
            </a:pPr>
            <a:r>
              <a:rPr lang="en-US" sz="2000" dirty="0"/>
              <a:t>I</a:t>
            </a:r>
            <a:r>
              <a:rPr lang="en-US" sz="2000" dirty="0" smtClean="0"/>
              <a:t>t </a:t>
            </a:r>
            <a:r>
              <a:rPr lang="en-US" sz="2000" dirty="0"/>
              <a:t>is important that </a:t>
            </a:r>
            <a:r>
              <a:rPr lang="en-US" sz="2000" dirty="0" smtClean="0"/>
              <a:t>learners </a:t>
            </a:r>
            <a:r>
              <a:rPr lang="en-US" sz="2000" dirty="0"/>
              <a:t>believe they can attempt something, referred to as </a:t>
            </a:r>
            <a:r>
              <a:rPr lang="en-US" sz="2000" dirty="0">
                <a:solidFill>
                  <a:srgbClr val="0070C0"/>
                </a:solidFill>
                <a:effectLst>
                  <a:outerShdw blurRad="38100" dist="38100" dir="2700000" algn="tl">
                    <a:srgbClr val="000000">
                      <a:alpha val="43137"/>
                    </a:srgbClr>
                  </a:outerShdw>
                </a:effectLst>
              </a:rPr>
              <a:t>self-efficacy</a:t>
            </a:r>
            <a:r>
              <a:rPr lang="en-US" sz="2000" dirty="0"/>
              <a:t> or </a:t>
            </a:r>
            <a:r>
              <a:rPr lang="en-US" sz="2000" dirty="0">
                <a:solidFill>
                  <a:srgbClr val="0070C0"/>
                </a:solidFill>
                <a:effectLst>
                  <a:outerShdw blurRad="38100" dist="38100" dir="2700000" algn="tl">
                    <a:srgbClr val="000000">
                      <a:alpha val="43137"/>
                    </a:srgbClr>
                  </a:outerShdw>
                </a:effectLst>
              </a:rPr>
              <a:t>self-competence</a:t>
            </a:r>
            <a:r>
              <a:rPr lang="en-US" sz="2000" dirty="0"/>
              <a:t>, in order to engage the initial requirement of a </a:t>
            </a:r>
            <a:r>
              <a:rPr lang="en-US" sz="2000" dirty="0">
                <a:solidFill>
                  <a:srgbClr val="0070C0"/>
                </a:solidFill>
                <a:effectLst>
                  <a:outerShdw blurRad="38100" dist="38100" dir="2700000" algn="tl">
                    <a:srgbClr val="000000">
                      <a:alpha val="43137"/>
                    </a:srgbClr>
                  </a:outerShdw>
                </a:effectLst>
              </a:rPr>
              <a:t>plausible possible </a:t>
            </a:r>
            <a:r>
              <a:rPr lang="en-US" sz="2000" dirty="0" smtClean="0">
                <a:solidFill>
                  <a:srgbClr val="0070C0"/>
                </a:solidFill>
                <a:effectLst>
                  <a:outerShdw blurRad="38100" dist="38100" dir="2700000" algn="tl">
                    <a:srgbClr val="000000">
                      <a:alpha val="43137"/>
                    </a:srgbClr>
                  </a:outerShdw>
                </a:effectLst>
              </a:rPr>
              <a:t>self</a:t>
            </a:r>
            <a:r>
              <a:rPr lang="en-US" sz="2000" dirty="0" smtClean="0"/>
              <a:t>.</a:t>
            </a:r>
            <a:r>
              <a:rPr lang="en-US" sz="2000" dirty="0"/>
              <a:t> </a:t>
            </a:r>
            <a:endParaRPr lang="en-US" sz="2000" dirty="0" smtClean="0"/>
          </a:p>
          <a:p>
            <a:pPr>
              <a:spcBef>
                <a:spcPts val="600"/>
              </a:spcBef>
              <a:buFont typeface="Wingdings" panose="05000000000000000000" pitchFamily="2" charset="2"/>
              <a:buChar char="Ø"/>
              <a:defRPr/>
            </a:pPr>
            <a:r>
              <a:rPr lang="en-US" sz="2000" dirty="0"/>
              <a:t>T</a:t>
            </a:r>
            <a:r>
              <a:rPr lang="en-US" sz="2000" dirty="0" smtClean="0"/>
              <a:t>he </a:t>
            </a:r>
            <a:r>
              <a:rPr lang="en-US" sz="2000" i="1" dirty="0"/>
              <a:t>Oxford Dictionary </a:t>
            </a:r>
            <a:r>
              <a:rPr lang="en-US" sz="2000" dirty="0"/>
              <a:t>defines the verb ‘</a:t>
            </a:r>
            <a:r>
              <a:rPr lang="en-US" sz="2000" dirty="0">
                <a:solidFill>
                  <a:srgbClr val="0070C0"/>
                </a:solidFill>
                <a:effectLst>
                  <a:outerShdw blurRad="38100" dist="38100" dir="2700000" algn="tl">
                    <a:srgbClr val="000000">
                      <a:alpha val="43137"/>
                    </a:srgbClr>
                  </a:outerShdw>
                </a:effectLst>
              </a:rPr>
              <a:t>regulate</a:t>
            </a:r>
            <a:r>
              <a:rPr lang="en-US" sz="2000" dirty="0"/>
              <a:t>’ as ‘to control or direct according to rule, principle, or law;’ and </a:t>
            </a:r>
            <a:r>
              <a:rPr lang="en-US" sz="2000" dirty="0">
                <a:solidFill>
                  <a:srgbClr val="0070C0"/>
                </a:solidFill>
                <a:effectLst>
                  <a:outerShdw blurRad="38100" dist="38100" dir="2700000" algn="tl">
                    <a:srgbClr val="000000">
                      <a:alpha val="43137"/>
                    </a:srgbClr>
                  </a:outerShdw>
                </a:effectLst>
              </a:rPr>
              <a:t>control</a:t>
            </a:r>
            <a:r>
              <a:rPr lang="en-US" sz="2000" dirty="0"/>
              <a:t> is perceived as the strongest predictor of motivation for </a:t>
            </a:r>
            <a:r>
              <a:rPr lang="en-US" sz="2000" dirty="0">
                <a:solidFill>
                  <a:srgbClr val="0070C0"/>
                </a:solidFill>
                <a:effectLst>
                  <a:outerShdw blurRad="38100" dist="38100" dir="2700000" algn="tl">
                    <a:srgbClr val="000000">
                      <a:alpha val="43137"/>
                    </a:srgbClr>
                  </a:outerShdw>
                </a:effectLst>
              </a:rPr>
              <a:t>attaining or avoiding a possible self </a:t>
            </a:r>
            <a:r>
              <a:rPr lang="en-US" sz="2000" dirty="0"/>
              <a:t>(Norman &amp; Aron, 2003). </a:t>
            </a:r>
            <a:endParaRPr lang="en-US" sz="2000" dirty="0" smtClean="0"/>
          </a:p>
          <a:p>
            <a:pPr>
              <a:spcBef>
                <a:spcPts val="600"/>
              </a:spcBef>
              <a:buFont typeface="Wingdings" panose="05000000000000000000" pitchFamily="2" charset="2"/>
              <a:buChar char="Ø"/>
              <a:defRPr/>
            </a:pPr>
            <a:endParaRPr lang="en-US" sz="2000" dirty="0" smtClean="0"/>
          </a:p>
          <a:p>
            <a:pPr marL="0" indent="0">
              <a:spcBef>
                <a:spcPts val="600"/>
              </a:spcBef>
              <a:buNone/>
              <a:defRPr/>
            </a:pPr>
            <a:endParaRPr lang="en-US" sz="2000" dirty="0" smtClean="0"/>
          </a:p>
          <a:p>
            <a:pPr>
              <a:spcBef>
                <a:spcPts val="600"/>
              </a:spcBef>
              <a:buFont typeface="Wingdings" panose="05000000000000000000" pitchFamily="2" charset="2"/>
              <a:buChar char="Ø"/>
              <a:defRPr/>
            </a:pPr>
            <a:endParaRPr lang="en-US" sz="2000" dirty="0"/>
          </a:p>
          <a:p>
            <a:pPr marL="0" indent="0">
              <a:buNone/>
              <a:defRPr/>
            </a:pPr>
            <a:endParaRPr lang="hu-HU"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5</a:t>
            </a:fld>
            <a:endParaRPr lang="es-ES"/>
          </a:p>
        </p:txBody>
      </p:sp>
    </p:spTree>
    <p:extLst>
      <p:ext uri="{BB962C8B-B14F-4D97-AF65-F5344CB8AC3E}">
        <p14:creationId xmlns:p14="http://schemas.microsoft.com/office/powerpoint/2010/main" val="157154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200" dirty="0" smtClean="0"/>
              <a:t>3. Self-Regulatory </a:t>
            </a:r>
            <a:r>
              <a:rPr lang="en-GB" sz="3200" dirty="0" smtClean="0"/>
              <a:t>Possible Selves (SRPS)</a:t>
            </a:r>
            <a:endParaRPr lang="en-GB" sz="3200" dirty="0"/>
          </a:p>
        </p:txBody>
      </p:sp>
      <p:sp>
        <p:nvSpPr>
          <p:cNvPr id="31748" name="Rectangle 3"/>
          <p:cNvSpPr>
            <a:spLocks noGrp="1" noChangeArrowheads="1"/>
          </p:cNvSpPr>
          <p:nvPr>
            <p:ph idx="1"/>
          </p:nvPr>
        </p:nvSpPr>
        <p:spPr>
          <a:xfrm>
            <a:off x="1043608" y="1916832"/>
            <a:ext cx="7643192" cy="4209331"/>
          </a:xfrm>
        </p:spPr>
        <p:txBody>
          <a:bodyPr/>
          <a:lstStyle/>
          <a:p>
            <a:pPr>
              <a:spcBef>
                <a:spcPts val="600"/>
              </a:spcBef>
              <a:buFont typeface="Wingdings" panose="05000000000000000000" pitchFamily="2" charset="2"/>
              <a:buChar char="Ø"/>
              <a:defRPr/>
            </a:pPr>
            <a:r>
              <a:rPr lang="en-US" sz="2000" dirty="0" smtClean="0"/>
              <a:t>The </a:t>
            </a:r>
            <a:r>
              <a:rPr lang="en-US" sz="2000" dirty="0"/>
              <a:t>idea of SRPS was first presented in a study by </a:t>
            </a:r>
            <a:r>
              <a:rPr lang="en-US" sz="2000" dirty="0" err="1"/>
              <a:t>Oyserman</a:t>
            </a:r>
            <a:r>
              <a:rPr lang="en-US" sz="2000" dirty="0"/>
              <a:t>, </a:t>
            </a:r>
            <a:r>
              <a:rPr lang="en-US" sz="2000" dirty="0" err="1"/>
              <a:t>Bybee</a:t>
            </a:r>
            <a:r>
              <a:rPr lang="en-US" sz="2000" dirty="0"/>
              <a:t>, Terry, and Hart-Johnson (2004) that demonstrated that improved academic outcomes were likely only when a </a:t>
            </a:r>
            <a:r>
              <a:rPr lang="en-US" sz="2000" dirty="0" smtClean="0"/>
              <a:t>possible </a:t>
            </a:r>
            <a:r>
              <a:rPr lang="en-US" sz="2000" dirty="0"/>
              <a:t>self could plausibly be a self-regulator, as possible selves and other self-directed goals can serve to guide and regulate </a:t>
            </a:r>
            <a:r>
              <a:rPr lang="en-US" sz="2000" dirty="0" err="1"/>
              <a:t>behaviour</a:t>
            </a:r>
            <a:r>
              <a:rPr lang="en-US" sz="2000" dirty="0"/>
              <a:t>, providing a roadmap that connects the present to the future. </a:t>
            </a:r>
            <a:endParaRPr lang="en-US" sz="2000" dirty="0" smtClean="0"/>
          </a:p>
          <a:p>
            <a:pPr>
              <a:spcBef>
                <a:spcPts val="600"/>
              </a:spcBef>
              <a:buFont typeface="Wingdings" panose="05000000000000000000" pitchFamily="2" charset="2"/>
              <a:buChar char="Ø"/>
              <a:defRPr/>
            </a:pPr>
            <a:endParaRPr lang="en-US" sz="2000" dirty="0" smtClean="0"/>
          </a:p>
          <a:p>
            <a:pPr>
              <a:spcBef>
                <a:spcPts val="600"/>
              </a:spcBef>
              <a:buFont typeface="Wingdings" panose="05000000000000000000" pitchFamily="2" charset="2"/>
              <a:buChar char="Ø"/>
              <a:defRPr/>
            </a:pPr>
            <a:endParaRPr lang="en-US" sz="2000" dirty="0" smtClean="0"/>
          </a:p>
          <a:p>
            <a:pPr marL="0" indent="0">
              <a:spcBef>
                <a:spcPts val="600"/>
              </a:spcBef>
              <a:buNone/>
              <a:defRPr/>
            </a:pPr>
            <a:endParaRPr lang="en-US" sz="2000" dirty="0" smtClean="0"/>
          </a:p>
          <a:p>
            <a:pPr>
              <a:spcBef>
                <a:spcPts val="600"/>
              </a:spcBef>
              <a:buFont typeface="Wingdings" panose="05000000000000000000" pitchFamily="2" charset="2"/>
              <a:buChar char="Ø"/>
              <a:defRPr/>
            </a:pPr>
            <a:endParaRPr lang="en-US" sz="2000" dirty="0"/>
          </a:p>
          <a:p>
            <a:pPr marL="0" indent="0">
              <a:buNone/>
              <a:defRPr/>
            </a:pPr>
            <a:endParaRPr lang="hu-HU"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6</a:t>
            </a:fld>
            <a:endParaRPr lang="es-ES"/>
          </a:p>
        </p:txBody>
      </p:sp>
      <p:graphicFrame>
        <p:nvGraphicFramePr>
          <p:cNvPr id="5" name="Diagrama 1"/>
          <p:cNvGraphicFramePr/>
          <p:nvPr>
            <p:extLst>
              <p:ext uri="{D42A27DB-BD31-4B8C-83A1-F6EECF244321}">
                <p14:modId xmlns:p14="http://schemas.microsoft.com/office/powerpoint/2010/main" val="3571631847"/>
              </p:ext>
            </p:extLst>
          </p:nvPr>
        </p:nvGraphicFramePr>
        <p:xfrm>
          <a:off x="1331640" y="4498121"/>
          <a:ext cx="5443721" cy="2104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244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200" dirty="0" smtClean="0"/>
              <a:t>The role of Technology: </a:t>
            </a:r>
            <a:br>
              <a:rPr lang="en-GB" sz="3200" dirty="0" smtClean="0"/>
            </a:br>
            <a:r>
              <a:rPr lang="en-GB" sz="3200" dirty="0" smtClean="0"/>
              <a:t>e-Portfolios</a:t>
            </a:r>
            <a:endParaRPr lang="en-GB" sz="3200" dirty="0"/>
          </a:p>
        </p:txBody>
      </p:sp>
      <p:sp>
        <p:nvSpPr>
          <p:cNvPr id="31748" name="Rectangle 3"/>
          <p:cNvSpPr>
            <a:spLocks noGrp="1" noChangeArrowheads="1"/>
          </p:cNvSpPr>
          <p:nvPr>
            <p:ph idx="1"/>
          </p:nvPr>
        </p:nvSpPr>
        <p:spPr>
          <a:xfrm>
            <a:off x="1043608" y="1844824"/>
            <a:ext cx="7643192" cy="4281339"/>
          </a:xfrm>
        </p:spPr>
        <p:txBody>
          <a:bodyPr/>
          <a:lstStyle/>
          <a:p>
            <a:pPr>
              <a:spcBef>
                <a:spcPts val="600"/>
              </a:spcBef>
              <a:buFont typeface="Wingdings" panose="05000000000000000000" pitchFamily="2" charset="2"/>
              <a:buChar char="Ø"/>
              <a:defRPr/>
            </a:pPr>
            <a:r>
              <a:rPr lang="en-US" sz="1800" dirty="0"/>
              <a:t>Personal learning management tool that encourages individual improvement, personal growth and development, and a commitment to </a:t>
            </a:r>
            <a:r>
              <a:rPr lang="en-US" sz="1800" b="1" dirty="0">
                <a:solidFill>
                  <a:srgbClr val="0070C0"/>
                </a:solidFill>
                <a:effectLst>
                  <a:outerShdw blurRad="38100" dist="38100" dir="2700000" algn="tl">
                    <a:srgbClr val="000000">
                      <a:alpha val="43137"/>
                    </a:srgbClr>
                  </a:outerShdw>
                </a:effectLst>
              </a:rPr>
              <a:t>lifelong learning</a:t>
            </a:r>
            <a:r>
              <a:rPr lang="en-US" sz="1800" dirty="0"/>
              <a:t>, fostering a holistic view of the learner as their motivation for language learning is part of a broader motivation to learn and develop (</a:t>
            </a:r>
            <a:r>
              <a:rPr lang="en-US" sz="1800" dirty="0" err="1"/>
              <a:t>Ushioda</a:t>
            </a:r>
            <a:r>
              <a:rPr lang="en-US" sz="1800" dirty="0"/>
              <a:t>, 2009</a:t>
            </a:r>
            <a:r>
              <a:rPr lang="en-US" sz="1800" dirty="0" smtClean="0"/>
              <a:t>). </a:t>
            </a:r>
            <a:endParaRPr lang="en-US" sz="1800" dirty="0"/>
          </a:p>
          <a:p>
            <a:pPr>
              <a:spcBef>
                <a:spcPts val="600"/>
              </a:spcBef>
              <a:buFont typeface="Wingdings" panose="05000000000000000000" pitchFamily="2" charset="2"/>
              <a:buChar char="Ø"/>
              <a:defRPr/>
            </a:pPr>
            <a:r>
              <a:rPr lang="en-US" sz="1800" dirty="0" smtClean="0"/>
              <a:t>Can </a:t>
            </a:r>
            <a:r>
              <a:rPr lang="en-US" sz="1800" dirty="0"/>
              <a:t>foster SRPS that may lead to greater motivation, learner autonomy, and L2 acquisition gains through the design and sustainability of self-efficacy beliefs, future self-guides and reactive autonomy. </a:t>
            </a:r>
          </a:p>
          <a:p>
            <a:pPr>
              <a:spcBef>
                <a:spcPts val="600"/>
              </a:spcBef>
              <a:buFont typeface="Wingdings" panose="05000000000000000000" pitchFamily="2" charset="2"/>
              <a:buChar char="Ø"/>
              <a:defRPr/>
            </a:pPr>
            <a:r>
              <a:rPr lang="en-US" sz="1800" b="1" dirty="0" smtClean="0">
                <a:solidFill>
                  <a:srgbClr val="0070C0"/>
                </a:solidFill>
                <a:effectLst>
                  <a:outerShdw blurRad="38100" dist="38100" dir="2700000" algn="tl">
                    <a:srgbClr val="000000">
                      <a:alpha val="43137"/>
                    </a:srgbClr>
                  </a:outerShdw>
                </a:effectLst>
              </a:rPr>
              <a:t>Conceptual </a:t>
            </a:r>
            <a:r>
              <a:rPr lang="en-US" sz="1800" b="1" dirty="0">
                <a:solidFill>
                  <a:srgbClr val="0070C0"/>
                </a:solidFill>
                <a:effectLst>
                  <a:outerShdw blurRad="38100" dist="38100" dir="2700000" algn="tl">
                    <a:srgbClr val="000000">
                      <a:alpha val="43137"/>
                    </a:srgbClr>
                  </a:outerShdw>
                </a:effectLst>
              </a:rPr>
              <a:t>bridge </a:t>
            </a:r>
            <a:r>
              <a:rPr lang="en-US" sz="1800" b="1" dirty="0" smtClean="0">
                <a:solidFill>
                  <a:srgbClr val="0070C0"/>
                </a:solidFill>
                <a:effectLst>
                  <a:outerShdw blurRad="38100" dist="38100" dir="2700000" algn="tl">
                    <a:srgbClr val="000000">
                      <a:alpha val="43137"/>
                    </a:srgbClr>
                  </a:outerShdw>
                </a:effectLst>
              </a:rPr>
              <a:t>from passive to active learning</a:t>
            </a:r>
            <a:r>
              <a:rPr lang="en-US" sz="1800" dirty="0" smtClean="0"/>
              <a:t> that </a:t>
            </a:r>
            <a:r>
              <a:rPr lang="en-US" sz="1800" dirty="0"/>
              <a:t>connects, synthesizes and demonstrates how motivation to language learning is connected to broader processes of life-learning (Harvey, 2017</a:t>
            </a:r>
            <a:r>
              <a:rPr lang="en-US" sz="1800" dirty="0" smtClean="0"/>
              <a:t>). </a:t>
            </a:r>
            <a:endParaRPr lang="en-US" sz="1800" dirty="0"/>
          </a:p>
          <a:p>
            <a:pPr>
              <a:spcBef>
                <a:spcPts val="600"/>
              </a:spcBef>
              <a:buFont typeface="Wingdings" panose="05000000000000000000" pitchFamily="2" charset="2"/>
              <a:buChar char="Ø"/>
              <a:defRPr/>
            </a:pPr>
            <a:r>
              <a:rPr lang="en-US" sz="1800" dirty="0" smtClean="0"/>
              <a:t>Fosters </a:t>
            </a:r>
            <a:r>
              <a:rPr lang="en-US" sz="1800" b="1" dirty="0" smtClean="0">
                <a:solidFill>
                  <a:srgbClr val="0070C0"/>
                </a:solidFill>
                <a:effectLst>
                  <a:outerShdw blurRad="38100" dist="38100" dir="2700000" algn="tl">
                    <a:srgbClr val="000000">
                      <a:alpha val="43137"/>
                    </a:srgbClr>
                  </a:outerShdw>
                </a:effectLst>
              </a:rPr>
              <a:t>competitive motivation</a:t>
            </a:r>
            <a:r>
              <a:rPr lang="en-US" sz="1800" dirty="0" smtClean="0"/>
              <a:t> in which colleagues may be perceived as a source of inspiration (Song &amp; Kim, 2017). </a:t>
            </a:r>
            <a:endParaRPr lang="en-US" sz="2000" dirty="0" smtClean="0"/>
          </a:p>
          <a:p>
            <a:pPr>
              <a:spcBef>
                <a:spcPts val="600"/>
              </a:spcBef>
              <a:buFont typeface="Wingdings" panose="05000000000000000000" pitchFamily="2" charset="2"/>
              <a:buChar char="Ø"/>
              <a:defRPr/>
            </a:pPr>
            <a:endParaRPr lang="en-US" sz="2000" dirty="0"/>
          </a:p>
          <a:p>
            <a:pPr marL="0" indent="0">
              <a:buNone/>
              <a:defRPr/>
            </a:pPr>
            <a:endParaRPr lang="hu-HU"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7</a:t>
            </a:fld>
            <a:endParaRPr lang="es-ES"/>
          </a:p>
        </p:txBody>
      </p:sp>
    </p:spTree>
    <p:extLst>
      <p:ext uri="{BB962C8B-B14F-4D97-AF65-F5344CB8AC3E}">
        <p14:creationId xmlns:p14="http://schemas.microsoft.com/office/powerpoint/2010/main" val="3199351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200" dirty="0" smtClean="0"/>
              <a:t>Motivation Intervention </a:t>
            </a:r>
            <a:r>
              <a:rPr lang="en-GB" sz="3200" dirty="0" smtClean="0"/>
              <a:t>Programme: SRPS e-portfolio</a:t>
            </a:r>
            <a:endParaRPr lang="en-GB" sz="3200" dirty="0"/>
          </a:p>
        </p:txBody>
      </p:sp>
      <p:sp>
        <p:nvSpPr>
          <p:cNvPr id="31748" name="Rectangle 3"/>
          <p:cNvSpPr>
            <a:spLocks noGrp="1" noChangeArrowheads="1"/>
          </p:cNvSpPr>
          <p:nvPr>
            <p:ph idx="1"/>
          </p:nvPr>
        </p:nvSpPr>
        <p:spPr>
          <a:xfrm>
            <a:off x="1043608" y="1916832"/>
            <a:ext cx="7643192" cy="4209331"/>
          </a:xfrm>
        </p:spPr>
        <p:txBody>
          <a:bodyPr/>
          <a:lstStyle/>
          <a:p>
            <a:pPr>
              <a:spcBef>
                <a:spcPts val="600"/>
              </a:spcBef>
              <a:buFont typeface="Wingdings" panose="05000000000000000000" pitchFamily="2" charset="2"/>
              <a:buChar char="Ø"/>
              <a:defRPr/>
            </a:pPr>
            <a:r>
              <a:rPr lang="en-GB" sz="1800" dirty="0" smtClean="0"/>
              <a:t>Ultimate </a:t>
            </a:r>
            <a:r>
              <a:rPr lang="en-GB" sz="1800" dirty="0"/>
              <a:t>aim: increase motivation through effort and engagement; enhance self-efficacy; improve academic achievement. </a:t>
            </a:r>
            <a:endParaRPr lang="en-US" sz="1800" dirty="0" smtClean="0"/>
          </a:p>
          <a:p>
            <a:pPr>
              <a:spcBef>
                <a:spcPts val="600"/>
              </a:spcBef>
              <a:buFont typeface="Wingdings" panose="05000000000000000000" pitchFamily="2" charset="2"/>
              <a:buChar char="Ø"/>
              <a:defRPr/>
            </a:pPr>
            <a:r>
              <a:rPr lang="en-US" sz="1800" dirty="0" smtClean="0"/>
              <a:t>The </a:t>
            </a:r>
            <a:r>
              <a:rPr lang="en-US" sz="1800" dirty="0"/>
              <a:t>first </a:t>
            </a:r>
            <a:r>
              <a:rPr lang="en-US" sz="1800" dirty="0" smtClean="0"/>
              <a:t>step: generate </a:t>
            </a:r>
            <a:r>
              <a:rPr lang="en-US" sz="1800" b="1" dirty="0">
                <a:solidFill>
                  <a:srgbClr val="0070C0"/>
                </a:solidFill>
                <a:effectLst>
                  <a:outerShdw blurRad="38100" dist="38100" dir="2700000" algn="tl">
                    <a:srgbClr val="000000">
                      <a:alpha val="43137"/>
                    </a:srgbClr>
                  </a:outerShdw>
                </a:effectLst>
              </a:rPr>
              <a:t>self-efficacy beliefs</a:t>
            </a:r>
            <a:r>
              <a:rPr lang="en-US" sz="1800" dirty="0"/>
              <a:t>, so that plausible and effective SRPS can be engaged. </a:t>
            </a:r>
            <a:endParaRPr lang="en-US" sz="1800" dirty="0" smtClean="0"/>
          </a:p>
          <a:p>
            <a:pPr>
              <a:spcBef>
                <a:spcPts val="600"/>
              </a:spcBef>
              <a:buFont typeface="Wingdings" panose="05000000000000000000" pitchFamily="2" charset="2"/>
              <a:buChar char="Ø"/>
              <a:defRPr/>
            </a:pPr>
            <a:r>
              <a:rPr lang="en-US" sz="1800" dirty="0" smtClean="0"/>
              <a:t>Second: learners </a:t>
            </a:r>
            <a:r>
              <a:rPr lang="en-US" sz="1800" dirty="0"/>
              <a:t>must set their </a:t>
            </a:r>
            <a:r>
              <a:rPr lang="en-US" sz="1800" b="1" dirty="0">
                <a:solidFill>
                  <a:srgbClr val="0070C0"/>
                </a:solidFill>
                <a:effectLst>
                  <a:outerShdw blurRad="38100" dist="38100" dir="2700000" algn="tl">
                    <a:srgbClr val="000000">
                      <a:alpha val="43137"/>
                    </a:srgbClr>
                  </a:outerShdw>
                </a:effectLst>
              </a:rPr>
              <a:t>own personal objectives</a:t>
            </a:r>
            <a:r>
              <a:rPr lang="en-US" sz="1800" dirty="0"/>
              <a:t>. Hadfield and </a:t>
            </a:r>
            <a:r>
              <a:rPr lang="en-US" sz="1800" dirty="0" err="1"/>
              <a:t>Dörnyei</a:t>
            </a:r>
            <a:r>
              <a:rPr lang="en-US" sz="1800" dirty="0"/>
              <a:t> (2014) describe that to attain plausibility, it is necessary to relate the imaginative to the practical, the affective to the cognitive, and the creative to the logical; future self-guides need </a:t>
            </a:r>
            <a:r>
              <a:rPr lang="en-US" sz="1800" dirty="0" err="1"/>
              <a:t>analysing</a:t>
            </a:r>
            <a:r>
              <a:rPr lang="en-US" sz="1800" dirty="0"/>
              <a:t> into specific goals which are </a:t>
            </a:r>
            <a:r>
              <a:rPr lang="en-US" sz="1800" dirty="0" smtClean="0"/>
              <a:t>actionable, </a:t>
            </a:r>
            <a:r>
              <a:rPr lang="en-US" sz="1800" dirty="0"/>
              <a:t>otherwise, an undefined list of goals will remain in the realms of dream and fantasy. </a:t>
            </a:r>
            <a:r>
              <a:rPr lang="en-US" sz="1800" dirty="0" smtClean="0"/>
              <a:t>Distal </a:t>
            </a:r>
            <a:r>
              <a:rPr lang="en-US" sz="1800" dirty="0"/>
              <a:t>goals must </a:t>
            </a:r>
            <a:r>
              <a:rPr lang="en-US" sz="1800" dirty="0" smtClean="0"/>
              <a:t>be broken </a:t>
            </a:r>
            <a:r>
              <a:rPr lang="en-US" sz="1800" dirty="0"/>
              <a:t>down into proximal </a:t>
            </a:r>
            <a:r>
              <a:rPr lang="en-US" sz="1800" dirty="0" smtClean="0"/>
              <a:t>goals.</a:t>
            </a:r>
          </a:p>
          <a:p>
            <a:pPr>
              <a:spcBef>
                <a:spcPts val="600"/>
              </a:spcBef>
              <a:buFont typeface="Wingdings" panose="05000000000000000000" pitchFamily="2" charset="2"/>
              <a:buChar char="Ø"/>
              <a:defRPr/>
            </a:pPr>
            <a:r>
              <a:rPr lang="en-US" sz="1800" dirty="0" smtClean="0"/>
              <a:t>T</a:t>
            </a:r>
            <a:r>
              <a:rPr lang="en-US" sz="1800" dirty="0" smtClean="0"/>
              <a:t>hird: sustain </a:t>
            </a:r>
            <a:r>
              <a:rPr lang="en-US" sz="1800" dirty="0"/>
              <a:t>SRPS, what Hadfield and </a:t>
            </a:r>
            <a:r>
              <a:rPr lang="en-US" sz="1800" dirty="0" err="1"/>
              <a:t>Dörnyei</a:t>
            </a:r>
            <a:r>
              <a:rPr lang="en-US" sz="1800" dirty="0"/>
              <a:t> refer to as </a:t>
            </a:r>
            <a:r>
              <a:rPr lang="en-US" sz="1800" b="1" dirty="0">
                <a:solidFill>
                  <a:srgbClr val="0070C0"/>
                </a:solidFill>
                <a:effectLst>
                  <a:outerShdw blurRad="38100" dist="38100" dir="2700000" algn="tl">
                    <a:srgbClr val="000000">
                      <a:alpha val="43137"/>
                    </a:srgbClr>
                  </a:outerShdw>
                </a:effectLst>
              </a:rPr>
              <a:t>keeping the vision alive</a:t>
            </a:r>
            <a:r>
              <a:rPr lang="en-US" sz="1800" dirty="0"/>
              <a:t>, and can be nurtured via </a:t>
            </a:r>
            <a:r>
              <a:rPr lang="en-US" sz="1800" b="1" dirty="0">
                <a:solidFill>
                  <a:srgbClr val="0070C0"/>
                </a:solidFill>
                <a:effectLst>
                  <a:outerShdw blurRad="38100" dist="38100" dir="2700000" algn="tl">
                    <a:srgbClr val="000000">
                      <a:alpha val="43137"/>
                    </a:srgbClr>
                  </a:outerShdw>
                </a:effectLst>
              </a:rPr>
              <a:t>feedback</a:t>
            </a:r>
            <a:r>
              <a:rPr lang="en-US" sz="1800" dirty="0"/>
              <a:t> and </a:t>
            </a:r>
            <a:r>
              <a:rPr lang="en-US" sz="1800" b="1" dirty="0" smtClean="0">
                <a:solidFill>
                  <a:srgbClr val="0070C0"/>
                </a:solidFill>
                <a:effectLst>
                  <a:outerShdw blurRad="38100" dist="38100" dir="2700000" algn="tl">
                    <a:srgbClr val="000000">
                      <a:alpha val="43137"/>
                    </a:srgbClr>
                  </a:outerShdw>
                </a:effectLst>
              </a:rPr>
              <a:t>reflection</a:t>
            </a:r>
            <a:r>
              <a:rPr lang="en-US" sz="1800" dirty="0" smtClean="0"/>
              <a:t>. </a:t>
            </a:r>
            <a:endParaRPr lang="en-US" sz="2000" dirty="0"/>
          </a:p>
          <a:p>
            <a:pPr marL="0" indent="0">
              <a:buNone/>
              <a:defRPr/>
            </a:pPr>
            <a:endParaRPr lang="hu-HU"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8</a:t>
            </a:fld>
            <a:endParaRPr lang="es-ES"/>
          </a:p>
        </p:txBody>
      </p:sp>
    </p:spTree>
    <p:extLst>
      <p:ext uri="{BB962C8B-B14F-4D97-AF65-F5344CB8AC3E}">
        <p14:creationId xmlns:p14="http://schemas.microsoft.com/office/powerpoint/2010/main" val="3734636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74638"/>
            <a:ext cx="6491064" cy="1143000"/>
          </a:xfrm>
        </p:spPr>
        <p:txBody>
          <a:bodyPr/>
          <a:lstStyle/>
          <a:p>
            <a:pPr algn="ctr"/>
            <a:r>
              <a:rPr lang="en-GB" sz="3200" dirty="0" smtClean="0"/>
              <a:t>Stages of the Motivation Intervention Programme</a:t>
            </a:r>
            <a:endParaRPr lang="en-GB" sz="3200" dirty="0"/>
          </a:p>
        </p:txBody>
      </p:sp>
      <p:sp>
        <p:nvSpPr>
          <p:cNvPr id="31748" name="Rectangle 3"/>
          <p:cNvSpPr>
            <a:spLocks noGrp="1" noChangeArrowheads="1"/>
          </p:cNvSpPr>
          <p:nvPr>
            <p:ph idx="1"/>
          </p:nvPr>
        </p:nvSpPr>
        <p:spPr>
          <a:xfrm>
            <a:off x="1043608" y="1916832"/>
            <a:ext cx="7643192" cy="4209331"/>
          </a:xfrm>
        </p:spPr>
        <p:txBody>
          <a:bodyPr/>
          <a:lstStyle/>
          <a:p>
            <a:pPr>
              <a:buFont typeface="Wingdings" panose="05000000000000000000" pitchFamily="2" charset="2"/>
              <a:buChar char="Ø"/>
              <a:defRPr/>
            </a:pPr>
            <a:endParaRPr lang="es-ES_tradnl" sz="2400" dirty="0" smtClean="0"/>
          </a:p>
          <a:p>
            <a:pPr>
              <a:buFont typeface="Wingdings" panose="05000000000000000000" pitchFamily="2" charset="2"/>
              <a:buChar char="Ø"/>
              <a:defRPr/>
            </a:pPr>
            <a:r>
              <a:rPr lang="es-ES_tradnl" sz="2400" dirty="0" err="1" smtClean="0"/>
              <a:t>Growth</a:t>
            </a:r>
            <a:r>
              <a:rPr lang="es-ES_tradnl" sz="2400" dirty="0" smtClean="0"/>
              <a:t> </a:t>
            </a:r>
            <a:r>
              <a:rPr lang="es-ES_tradnl" sz="2400" dirty="0" err="1" smtClean="0"/>
              <a:t>mindsets</a:t>
            </a:r>
            <a:endParaRPr lang="es-ES_tradnl" sz="2400" dirty="0" smtClean="0"/>
          </a:p>
          <a:p>
            <a:pPr>
              <a:buFont typeface="Wingdings" panose="05000000000000000000" pitchFamily="2" charset="2"/>
              <a:buChar char="Ø"/>
              <a:defRPr/>
            </a:pPr>
            <a:r>
              <a:rPr lang="es-ES_tradnl" sz="2400" dirty="0" err="1" smtClean="0"/>
              <a:t>Imaging</a:t>
            </a:r>
            <a:r>
              <a:rPr lang="es-ES_tradnl" sz="2400" dirty="0" smtClean="0"/>
              <a:t> </a:t>
            </a:r>
            <a:r>
              <a:rPr lang="es-ES_tradnl" sz="2400" dirty="0" err="1" smtClean="0"/>
              <a:t>identity</a:t>
            </a:r>
            <a:endParaRPr lang="es-ES_tradnl" sz="2400" dirty="0" smtClean="0"/>
          </a:p>
          <a:p>
            <a:pPr>
              <a:buFont typeface="Wingdings" panose="05000000000000000000" pitchFamily="2" charset="2"/>
              <a:buChar char="Ø"/>
              <a:defRPr/>
            </a:pPr>
            <a:r>
              <a:rPr lang="es-ES_tradnl" sz="2400" dirty="0" err="1" smtClean="0"/>
              <a:t>Mapping</a:t>
            </a:r>
            <a:r>
              <a:rPr lang="es-ES_tradnl" sz="2400" dirty="0" smtClean="0"/>
              <a:t> </a:t>
            </a:r>
            <a:r>
              <a:rPr lang="es-ES_tradnl" sz="2400" dirty="0" err="1" smtClean="0"/>
              <a:t>the</a:t>
            </a:r>
            <a:r>
              <a:rPr lang="es-ES_tradnl" sz="2400" dirty="0" smtClean="0"/>
              <a:t> </a:t>
            </a:r>
            <a:r>
              <a:rPr lang="es-ES_tradnl" sz="2400" dirty="0" err="1" smtClean="0"/>
              <a:t>Journey</a:t>
            </a:r>
            <a:endParaRPr lang="es-ES_tradnl" sz="2400" dirty="0" smtClean="0"/>
          </a:p>
          <a:p>
            <a:pPr>
              <a:buFont typeface="Wingdings" panose="05000000000000000000" pitchFamily="2" charset="2"/>
              <a:buChar char="Ø"/>
              <a:defRPr/>
            </a:pPr>
            <a:r>
              <a:rPr lang="es-ES_tradnl" sz="2400" dirty="0" err="1" smtClean="0"/>
              <a:t>Developing</a:t>
            </a:r>
            <a:r>
              <a:rPr lang="es-ES_tradnl" sz="2400" dirty="0" smtClean="0"/>
              <a:t> </a:t>
            </a:r>
            <a:r>
              <a:rPr lang="es-ES_tradnl" sz="2400" dirty="0" err="1" smtClean="0"/>
              <a:t>identity</a:t>
            </a:r>
            <a:endParaRPr lang="es-ES_tradnl" sz="2400" dirty="0" smtClean="0"/>
          </a:p>
          <a:p>
            <a:pPr>
              <a:buFont typeface="Wingdings" panose="05000000000000000000" pitchFamily="2" charset="2"/>
              <a:buChar char="Ø"/>
              <a:defRPr/>
            </a:pPr>
            <a:r>
              <a:rPr lang="es-ES_tradnl" sz="2400" dirty="0" smtClean="0"/>
              <a:t>Role </a:t>
            </a:r>
            <a:r>
              <a:rPr lang="es-ES_tradnl" sz="2400" dirty="0" err="1" smtClean="0"/>
              <a:t>Models</a:t>
            </a:r>
            <a:endParaRPr lang="es-ES_tradnl" sz="2400" dirty="0" smtClean="0"/>
          </a:p>
          <a:p>
            <a:pPr>
              <a:buFont typeface="Wingdings" panose="05000000000000000000" pitchFamily="2" charset="2"/>
              <a:buChar char="Ø"/>
              <a:defRPr/>
            </a:pPr>
            <a:r>
              <a:rPr lang="es-ES_tradnl" sz="2400" dirty="0" err="1" smtClean="0"/>
              <a:t>Entering</a:t>
            </a:r>
            <a:r>
              <a:rPr lang="es-ES_tradnl" sz="2400" dirty="0" smtClean="0"/>
              <a:t> </a:t>
            </a:r>
            <a:r>
              <a:rPr lang="es-ES_tradnl" sz="2400" dirty="0" err="1" smtClean="0"/>
              <a:t>the</a:t>
            </a:r>
            <a:r>
              <a:rPr lang="es-ES_tradnl" sz="2400" dirty="0" smtClean="0"/>
              <a:t> L2 </a:t>
            </a:r>
            <a:r>
              <a:rPr lang="es-ES_tradnl" sz="2400" dirty="0" err="1" smtClean="0"/>
              <a:t>Community</a:t>
            </a:r>
            <a:endParaRPr lang="es-ES_tradnl" sz="2400" dirty="0" smtClean="0"/>
          </a:p>
        </p:txBody>
      </p:sp>
      <p:sp>
        <p:nvSpPr>
          <p:cNvPr id="31746" name="Marcador de número de diapositiva 5"/>
          <p:cNvSpPr>
            <a:spLocks noGrp="1"/>
          </p:cNvSpPr>
          <p:nvPr>
            <p:ph type="sldNum" sz="quarter" idx="12"/>
          </p:nvPr>
        </p:nvSpPr>
        <p:spPr>
          <a:noFill/>
          <a:ln>
            <a:miter lim="800000"/>
            <a:headEnd/>
            <a:tailEnd/>
          </a:ln>
        </p:spPr>
        <p:txBody>
          <a:bodyPr/>
          <a:lstStyle/>
          <a:p>
            <a:fld id="{9A985841-946D-4AAC-A55A-383E3804EFF8}" type="slidenum">
              <a:rPr lang="es-ES"/>
              <a:pPr/>
              <a:t>9</a:t>
            </a:fld>
            <a:endParaRPr lang="es-ES"/>
          </a:p>
        </p:txBody>
      </p:sp>
    </p:spTree>
    <p:extLst>
      <p:ext uri="{BB962C8B-B14F-4D97-AF65-F5344CB8AC3E}">
        <p14:creationId xmlns:p14="http://schemas.microsoft.com/office/powerpoint/2010/main" val="3058266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n_upv2_en">
  <a:themeElements>
    <a:clrScheme name="PORTA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RTAD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PORTA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RTAD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RTAD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RTAD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RTAD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RTAD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RTAD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RTAD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RTAD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RTAD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RTAD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RTAD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DICE">
  <a:themeElements>
    <a:clrScheme name="IND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D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IND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D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D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D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D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D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D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D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D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D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D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D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ULO-CAPITULO">
  <a:themeElements>
    <a:clrScheme name="TITULO-CAPI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ULO-CAPITUL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TITULO-CAPI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ULO-CAPITU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ULO-CAPITU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ULO-CAPITU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ULO-CAPITU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ULO-CAPITU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ULO-CAPITU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ULO-CAPITU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ULO-CAPITU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ULO-CAPITU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ULO-CAPITU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ULO-CAPITU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ULO-CAPITULO_2">
  <a:themeElements>
    <a:clrScheme name="TITULO-CAPITULO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ULO-CAPITULO_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TITULO-CAPITULO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ULO-CAPITULO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ULO-CAPITULO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ULO-CAPITULO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ULO-CAPITULO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ULO-CAPITULO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ULO-CAPITULO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ULO-CAPITULO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ULO-CAPITULO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ULO-CAPITULO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ULO-CAPITULO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ULO-CAPITULO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ULO-CAPITULO_3">
  <a:themeElements>
    <a:clrScheme name="TITULO-CAPITULO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ULO-CAPITULO_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TITULO-CAPITULO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ULO-CAPITULO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ULO-CAPITULO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ULO-CAPITULO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ULO-CAPITULO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ULO-CAPITULO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ULO-CAPITULO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ULO-CAPITULO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ULO-CAPITULO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ULO-CAPITULO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ULO-CAPITULO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ULO-CAPITULO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ULO-CAPITULO_4">
  <a:themeElements>
    <a:clrScheme name="TITULO-CAPITULO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ULO-CAPITULO_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TITULO-CAPITULO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ULO-CAPITULO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ULO-CAPITULO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ULO-CAPITULO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ULO-CAPITULO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ULO-CAPITULO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ULO-CAPITULO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ULO-CAPITULO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ULO-CAPITULO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ULO-CAPITULO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ULO-CAPITULO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ULO-CAPITULO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INTERIORES">
  <a:themeElements>
    <a:clrScheme name="INTERIO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ERIOR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INTERIO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IO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IO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IO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IO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IO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IO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IO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IO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IO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IO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IO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NTRA">
  <a:themeElements>
    <a:clrScheme name="CONT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TR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800" b="1" i="0" u="sng"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CONT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presentacion_upv2_en</Template>
  <TotalTime>847</TotalTime>
  <Words>870</Words>
  <Application>Microsoft Office PowerPoint</Application>
  <PresentationFormat>On-screen Show (4:3)</PresentationFormat>
  <Paragraphs>91</Paragraphs>
  <Slides>13</Slides>
  <Notes>11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13</vt:i4>
      </vt:variant>
    </vt:vector>
  </HeadingPairs>
  <TitlesOfParts>
    <vt:vector size="25" baseType="lpstr">
      <vt:lpstr>ＭＳ Ｐゴシック</vt:lpstr>
      <vt:lpstr>Arial</vt:lpstr>
      <vt:lpstr>EHUSans</vt:lpstr>
      <vt:lpstr>Wingdings</vt:lpstr>
      <vt:lpstr>presentacion_upv2_en</vt:lpstr>
      <vt:lpstr>INDICE</vt:lpstr>
      <vt:lpstr>TITULO-CAPITULO</vt:lpstr>
      <vt:lpstr>TITULO-CAPITULO_2</vt:lpstr>
      <vt:lpstr>TITULO-CAPITULO_3</vt:lpstr>
      <vt:lpstr>TITULO-CAPITULO_4</vt:lpstr>
      <vt:lpstr>INTERIORES</vt:lpstr>
      <vt:lpstr>CONTRA</vt:lpstr>
      <vt:lpstr> Motivation, self-regulation and EAP possible selves through e-portfolios  Flordelis González-Mujico fgonzalez015@ikasle.ehu.eus </vt:lpstr>
      <vt:lpstr>The Linguistic capital of English </vt:lpstr>
      <vt:lpstr>A Tripartite Concept</vt:lpstr>
      <vt:lpstr>1. Motivation</vt:lpstr>
      <vt:lpstr>2. Possible Selves</vt:lpstr>
      <vt:lpstr>3. Self-Regulatory Possible Selves (SRPS)</vt:lpstr>
      <vt:lpstr>The role of Technology:  e-Portfolios</vt:lpstr>
      <vt:lpstr>Motivation Intervention Programme: SRPS e-portfolio</vt:lpstr>
      <vt:lpstr>Stages of the Motivation Intervention Programme</vt:lpstr>
      <vt:lpstr>Pathbrite e-portfolio</vt:lpstr>
      <vt:lpstr>References</vt:lpstr>
      <vt:lpstr>References</vt:lpstr>
      <vt:lpstr>PowerPoint Presentation</vt:lpstr>
    </vt:vector>
  </TitlesOfParts>
  <Company>UPV-EHU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PROGRAMAS DE DOCTORADO DE LA UPV/EHU Enero 2015</dc:title>
  <dc:creator>bgzgapen</dc:creator>
  <cp:lastModifiedBy>user</cp:lastModifiedBy>
  <cp:revision>125</cp:revision>
  <dcterms:created xsi:type="dcterms:W3CDTF">2015-01-08T11:07:20Z</dcterms:created>
  <dcterms:modified xsi:type="dcterms:W3CDTF">2017-03-18T13:18:31Z</dcterms:modified>
</cp:coreProperties>
</file>