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6.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7.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8.xml" ContentType="application/vnd.openxmlformats-officedocument.theme+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9.xml" ContentType="application/vnd.openxmlformats-officedocument.theme+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964" r:id="rId3"/>
    <p:sldMasterId id="2147483982" r:id="rId4"/>
    <p:sldMasterId id="2147483998" r:id="rId5"/>
    <p:sldMasterId id="2147484014" r:id="rId6"/>
    <p:sldMasterId id="2147484030" r:id="rId7"/>
    <p:sldMasterId id="2147484046" r:id="rId8"/>
    <p:sldMasterId id="2147484062" r:id="rId9"/>
    <p:sldMasterId id="2147484078" r:id="rId10"/>
    <p:sldMasterId id="2147484094" r:id="rId11"/>
    <p:sldMasterId id="2147484110" r:id="rId12"/>
  </p:sldMasterIdLst>
  <p:notesMasterIdLst>
    <p:notesMasterId r:id="rId60"/>
  </p:notesMasterIdLst>
  <p:handoutMasterIdLst>
    <p:handoutMasterId r:id="rId61"/>
  </p:handoutMasterIdLst>
  <p:sldIdLst>
    <p:sldId id="501" r:id="rId13"/>
    <p:sldId id="443" r:id="rId14"/>
    <p:sldId id="444" r:id="rId15"/>
    <p:sldId id="445" r:id="rId16"/>
    <p:sldId id="500" r:id="rId17"/>
    <p:sldId id="498" r:id="rId18"/>
    <p:sldId id="499" r:id="rId19"/>
    <p:sldId id="448" r:id="rId20"/>
    <p:sldId id="453" r:id="rId21"/>
    <p:sldId id="454" r:id="rId22"/>
    <p:sldId id="456" r:id="rId23"/>
    <p:sldId id="457" r:id="rId24"/>
    <p:sldId id="458" r:id="rId25"/>
    <p:sldId id="459" r:id="rId26"/>
    <p:sldId id="460" r:id="rId27"/>
    <p:sldId id="461" r:id="rId28"/>
    <p:sldId id="462" r:id="rId29"/>
    <p:sldId id="463" r:id="rId30"/>
    <p:sldId id="464" r:id="rId31"/>
    <p:sldId id="465" r:id="rId32"/>
    <p:sldId id="466" r:id="rId33"/>
    <p:sldId id="467" r:id="rId34"/>
    <p:sldId id="468" r:id="rId35"/>
    <p:sldId id="469" r:id="rId36"/>
    <p:sldId id="470" r:id="rId37"/>
    <p:sldId id="471" r:id="rId38"/>
    <p:sldId id="472" r:id="rId39"/>
    <p:sldId id="473" r:id="rId40"/>
    <p:sldId id="474" r:id="rId41"/>
    <p:sldId id="475" r:id="rId42"/>
    <p:sldId id="477" r:id="rId43"/>
    <p:sldId id="478" r:id="rId44"/>
    <p:sldId id="479" r:id="rId45"/>
    <p:sldId id="480" r:id="rId46"/>
    <p:sldId id="484" r:id="rId47"/>
    <p:sldId id="481" r:id="rId48"/>
    <p:sldId id="482" r:id="rId49"/>
    <p:sldId id="483" r:id="rId50"/>
    <p:sldId id="485" r:id="rId51"/>
    <p:sldId id="486" r:id="rId52"/>
    <p:sldId id="488" r:id="rId53"/>
    <p:sldId id="502" r:id="rId54"/>
    <p:sldId id="503" r:id="rId55"/>
    <p:sldId id="493" r:id="rId56"/>
    <p:sldId id="494" r:id="rId57"/>
    <p:sldId id="495" r:id="rId58"/>
    <p:sldId id="496" r:id="rId59"/>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Arial" charset="0"/>
        <a:ea typeface="MS PGothic" charset="0"/>
        <a:cs typeface="MS PGothic" charset="0"/>
      </a:defRPr>
    </a:lvl1pPr>
    <a:lvl2pPr marL="457200" algn="l" defTabSz="457200" rtl="0" eaLnBrk="0" fontAlgn="base" hangingPunct="0">
      <a:spcBef>
        <a:spcPct val="0"/>
      </a:spcBef>
      <a:spcAft>
        <a:spcPct val="0"/>
      </a:spcAft>
      <a:defRPr kern="1200">
        <a:solidFill>
          <a:schemeClr val="tx1"/>
        </a:solidFill>
        <a:latin typeface="Arial" charset="0"/>
        <a:ea typeface="MS PGothic" charset="0"/>
        <a:cs typeface="MS PGothic" charset="0"/>
      </a:defRPr>
    </a:lvl2pPr>
    <a:lvl3pPr marL="914400" algn="l" defTabSz="457200" rtl="0" eaLnBrk="0" fontAlgn="base" hangingPunct="0">
      <a:spcBef>
        <a:spcPct val="0"/>
      </a:spcBef>
      <a:spcAft>
        <a:spcPct val="0"/>
      </a:spcAft>
      <a:defRPr kern="1200">
        <a:solidFill>
          <a:schemeClr val="tx1"/>
        </a:solidFill>
        <a:latin typeface="Arial" charset="0"/>
        <a:ea typeface="MS PGothic" charset="0"/>
        <a:cs typeface="MS PGothic" charset="0"/>
      </a:defRPr>
    </a:lvl3pPr>
    <a:lvl4pPr marL="1371600" algn="l" defTabSz="457200" rtl="0" eaLnBrk="0" fontAlgn="base" hangingPunct="0">
      <a:spcBef>
        <a:spcPct val="0"/>
      </a:spcBef>
      <a:spcAft>
        <a:spcPct val="0"/>
      </a:spcAft>
      <a:defRPr kern="1200">
        <a:solidFill>
          <a:schemeClr val="tx1"/>
        </a:solidFill>
        <a:latin typeface="Arial" charset="0"/>
        <a:ea typeface="MS PGothic" charset="0"/>
        <a:cs typeface="MS PGothic" charset="0"/>
      </a:defRPr>
    </a:lvl4pPr>
    <a:lvl5pPr marL="1828800" algn="l" defTabSz="457200" rtl="0" eaLnBrk="0" fontAlgn="base" hangingPunct="0">
      <a:spcBef>
        <a:spcPct val="0"/>
      </a:spcBef>
      <a:spcAft>
        <a:spcPct val="0"/>
      </a:spcAft>
      <a:defRPr kern="1200">
        <a:solidFill>
          <a:schemeClr val="tx1"/>
        </a:solidFill>
        <a:latin typeface="Arial" charset="0"/>
        <a:ea typeface="MS PGothic" charset="0"/>
        <a:cs typeface="MS PGothic" charset="0"/>
      </a:defRPr>
    </a:lvl5pPr>
    <a:lvl6pPr marL="2286000" algn="l" defTabSz="457200" rtl="0" eaLnBrk="1" latinLnBrk="0" hangingPunct="1">
      <a:defRPr kern="1200">
        <a:solidFill>
          <a:schemeClr val="tx1"/>
        </a:solidFill>
        <a:latin typeface="Arial" charset="0"/>
        <a:ea typeface="MS PGothic" charset="0"/>
        <a:cs typeface="MS PGothic" charset="0"/>
      </a:defRPr>
    </a:lvl6pPr>
    <a:lvl7pPr marL="2743200" algn="l" defTabSz="457200" rtl="0" eaLnBrk="1" latinLnBrk="0" hangingPunct="1">
      <a:defRPr kern="1200">
        <a:solidFill>
          <a:schemeClr val="tx1"/>
        </a:solidFill>
        <a:latin typeface="Arial" charset="0"/>
        <a:ea typeface="MS PGothic" charset="0"/>
        <a:cs typeface="MS PGothic" charset="0"/>
      </a:defRPr>
    </a:lvl7pPr>
    <a:lvl8pPr marL="3200400" algn="l" defTabSz="457200" rtl="0" eaLnBrk="1" latinLnBrk="0" hangingPunct="1">
      <a:defRPr kern="1200">
        <a:solidFill>
          <a:schemeClr val="tx1"/>
        </a:solidFill>
        <a:latin typeface="Arial" charset="0"/>
        <a:ea typeface="MS PGothic" charset="0"/>
        <a:cs typeface="MS PGothic" charset="0"/>
      </a:defRPr>
    </a:lvl8pPr>
    <a:lvl9pPr marL="3657600" algn="l" defTabSz="457200" rtl="0" eaLnBrk="1" latinLnBrk="0" hangingPunct="1">
      <a:defRPr kern="1200">
        <a:solidFill>
          <a:schemeClr val="tx1"/>
        </a:solidFill>
        <a:latin typeface="Arial" charset="0"/>
        <a:ea typeface="MS PGothic" charset="0"/>
        <a:cs typeface="MS PGothic"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1B35"/>
    <a:srgbClr val="AFC828"/>
    <a:srgbClr val="EFA720"/>
    <a:srgbClr val="008C99"/>
    <a:srgbClr val="CD0032"/>
    <a:srgbClr val="DE6222"/>
    <a:srgbClr val="4B384C"/>
    <a:srgbClr val="22172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111"/>
    <p:restoredTop sz="93564"/>
  </p:normalViewPr>
  <p:slideViewPr>
    <p:cSldViewPr snapToGrid="0" snapToObjects="1">
      <p:cViewPr varScale="1">
        <p:scale>
          <a:sx n="68" d="100"/>
          <a:sy n="68" d="100"/>
        </p:scale>
        <p:origin x="774"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slide" Target="slides/slide38.xml"/><Relationship Id="rId55" Type="http://schemas.openxmlformats.org/officeDocument/2006/relationships/slide" Target="slides/slide43.xml"/><Relationship Id="rId63" Type="http://schemas.openxmlformats.org/officeDocument/2006/relationships/viewProps" Target="viewProps.xml"/><Relationship Id="rId7" Type="http://schemas.openxmlformats.org/officeDocument/2006/relationships/slideMaster" Target="slideMasters/slideMaster5.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4.xml"/><Relationship Id="rId11" Type="http://schemas.openxmlformats.org/officeDocument/2006/relationships/slideMaster" Target="slideMasters/slideMaster9.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slide" Target="slides/slide46.xml"/><Relationship Id="rId5" Type="http://schemas.openxmlformats.org/officeDocument/2006/relationships/slideMaster" Target="slideMasters/slideMaster3.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61" Type="http://schemas.openxmlformats.org/officeDocument/2006/relationships/handoutMaster" Target="handoutMasters/handoutMaster1.xml"/><Relationship Id="rId10" Type="http://schemas.openxmlformats.org/officeDocument/2006/relationships/slideMaster" Target="slideMasters/slideMaster8.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Master" Target="slideMasters/slideMaster2.xml"/><Relationship Id="rId9" Type="http://schemas.openxmlformats.org/officeDocument/2006/relationships/slideMaster" Target="slideMasters/slideMaster7.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64" Type="http://schemas.openxmlformats.org/officeDocument/2006/relationships/theme" Target="theme/theme1.xml"/><Relationship Id="rId8" Type="http://schemas.openxmlformats.org/officeDocument/2006/relationships/slideMaster" Target="slideMasters/slideMaster6.xml"/><Relationship Id="rId51" Type="http://schemas.openxmlformats.org/officeDocument/2006/relationships/slide" Target="slides/slide39.xml"/><Relationship Id="rId3" Type="http://schemas.openxmlformats.org/officeDocument/2006/relationships/slideMaster" Target="slideMasters/slideMaster1.xml"/><Relationship Id="rId12" Type="http://schemas.openxmlformats.org/officeDocument/2006/relationships/slideMaster" Target="slideMasters/slideMaster10.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atin typeface="Calibri" charset="0"/>
              </a:defRPr>
            </a:lvl1pPr>
          </a:lstStyle>
          <a:p>
            <a:pPr>
              <a:defRPr/>
            </a:pPr>
            <a:fld id="{5550E9FA-6CCB-3F47-B6E6-854159A92C1A}" type="datetimeFigureOut">
              <a:rPr lang="en-GB"/>
              <a:pPr>
                <a:defRPr/>
              </a:pPr>
              <a:t>18/03/2017</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charset="0"/>
              </a:defRPr>
            </a:lvl1pPr>
          </a:lstStyle>
          <a:p>
            <a:pPr>
              <a:defRPr/>
            </a:pPr>
            <a:fld id="{C053E3DA-741D-5948-B4B1-25D4A105E311}" type="slidenum">
              <a:rPr lang="en-GB"/>
              <a:pPr>
                <a:defRPr/>
              </a:pPr>
              <a:t>‹#›</a:t>
            </a:fld>
            <a:endParaRPr lang="en-GB"/>
          </a:p>
        </p:txBody>
      </p:sp>
    </p:spTree>
    <p:extLst>
      <p:ext uri="{BB962C8B-B14F-4D97-AF65-F5344CB8AC3E}">
        <p14:creationId xmlns:p14="http://schemas.microsoft.com/office/powerpoint/2010/main" val="344035974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617802C-424D-054D-A225-C7DD7B471F86}" type="datetimeFigureOut">
              <a:rPr lang="en-US" smtClean="0"/>
              <a:t>3/18/2017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81C55D-036B-AE43-9C4B-756DEB7852F4}" type="slidenum">
              <a:rPr lang="en-US" smtClean="0"/>
              <a:t>‹#›</a:t>
            </a:fld>
            <a:endParaRPr lang="en-US"/>
          </a:p>
        </p:txBody>
      </p:sp>
    </p:spTree>
    <p:extLst>
      <p:ext uri="{BB962C8B-B14F-4D97-AF65-F5344CB8AC3E}">
        <p14:creationId xmlns:p14="http://schemas.microsoft.com/office/powerpoint/2010/main" val="58252892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p>
        </p:txBody>
      </p:sp>
      <p:sp>
        <p:nvSpPr>
          <p:cNvPr id="4" name="Slide Number Placeholder 3"/>
          <p:cNvSpPr>
            <a:spLocks noGrp="1"/>
          </p:cNvSpPr>
          <p:nvPr>
            <p:ph type="sldNum" sz="quarter" idx="10"/>
          </p:nvPr>
        </p:nvSpPr>
        <p:spPr/>
        <p:txBody>
          <a:bodyPr/>
          <a:lstStyle/>
          <a:p>
            <a:fld id="{29CC3598-AF19-F144-8647-211B5412E23D}" type="slidenum">
              <a:rPr lang="en-US" smtClean="0"/>
              <a:pPr/>
              <a:t>1</a:t>
            </a:fld>
            <a:endParaRPr lang="en-US"/>
          </a:p>
        </p:txBody>
      </p:sp>
    </p:spTree>
    <p:extLst>
      <p:ext uri="{BB962C8B-B14F-4D97-AF65-F5344CB8AC3E}">
        <p14:creationId xmlns:p14="http://schemas.microsoft.com/office/powerpoint/2010/main" val="13013674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650FC077-F704-FA44-BBFA-99A079393EAE}" type="slidenum">
              <a:rPr lang="en-US" altLang="en-US" sz="1200"/>
              <a:pPr eaLnBrk="1" hangingPunct="1"/>
              <a:t>11</a:t>
            </a:fld>
            <a:endParaRPr lang="en-US" altLang="en-US" sz="1200"/>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ea typeface="ＭＳ Ｐゴシック" charset="-128"/>
              </a:rPr>
              <a:t>The first point I want to make concerns the centrality if texts and textual literacy practices in the university. In order to do this I want to focus on some of the iconic spaces and prototypical encounters we typically see in a face-to-face university setting. </a:t>
            </a:r>
          </a:p>
        </p:txBody>
      </p:sp>
    </p:spTree>
    <p:extLst>
      <p:ext uri="{BB962C8B-B14F-4D97-AF65-F5344CB8AC3E}">
        <p14:creationId xmlns:p14="http://schemas.microsoft.com/office/powerpoint/2010/main" val="87215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A4CC924B-00A5-A54C-AB9C-038EE9BCD763}" type="slidenum">
              <a:rPr lang="en-US" altLang="en-US" sz="1200"/>
              <a:pPr eaLnBrk="1" hangingPunct="1"/>
              <a:t>12</a:t>
            </a:fld>
            <a:endParaRPr lang="en-US" altLang="en-US" sz="1200"/>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ea typeface="ＭＳ Ｐゴシック" charset="-128"/>
            </a:endParaRPr>
          </a:p>
        </p:txBody>
      </p:sp>
    </p:spTree>
    <p:extLst>
      <p:ext uri="{BB962C8B-B14F-4D97-AF65-F5344CB8AC3E}">
        <p14:creationId xmlns:p14="http://schemas.microsoft.com/office/powerpoint/2010/main" val="4317962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E5F49DB4-F086-AE43-BAA4-C40534CCE68E}" type="slidenum">
              <a:rPr lang="en-US" altLang="en-US" sz="1200"/>
              <a:pPr eaLnBrk="1" hangingPunct="1"/>
              <a:t>13</a:t>
            </a:fld>
            <a:endParaRPr lang="en-US" altLang="en-US" sz="1200"/>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ea typeface="ＭＳ Ｐゴシック" charset="-128"/>
              </a:rPr>
              <a:t>Arguably the lecture is an increasingly textualised space – powerpoint , handouts etc. Also peripheral unofficial activity  - browsing, texting </a:t>
            </a:r>
          </a:p>
        </p:txBody>
      </p:sp>
    </p:spTree>
    <p:extLst>
      <p:ext uri="{BB962C8B-B14F-4D97-AF65-F5344CB8AC3E}">
        <p14:creationId xmlns:p14="http://schemas.microsoft.com/office/powerpoint/2010/main" val="11175758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a:ln/>
        </p:spPr>
      </p:sp>
      <p:sp>
        <p:nvSpPr>
          <p:cNvPr id="3686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spcBef>
                <a:spcPct val="0"/>
              </a:spcBef>
            </a:pPr>
            <a:r>
              <a:rPr lang="en-GB" altLang="en-US" b="1">
                <a:ea typeface="ＭＳ Ｐゴシック" charset="-128"/>
              </a:rPr>
              <a:t>Central to the fabric of the academy</a:t>
            </a:r>
            <a:r>
              <a:rPr lang="en-GB" altLang="en-US">
                <a:ea typeface="ＭＳ Ｐゴシック" charset="-128"/>
              </a:rPr>
              <a:t>, </a:t>
            </a:r>
          </a:p>
          <a:p>
            <a:pPr eaLnBrk="1" hangingPunct="1">
              <a:lnSpc>
                <a:spcPct val="90000"/>
              </a:lnSpc>
              <a:spcBef>
                <a:spcPct val="0"/>
              </a:spcBef>
            </a:pPr>
            <a:r>
              <a:rPr lang="en-GB" altLang="en-US">
                <a:ea typeface="ＭＳ Ｐゴシック" charset="-128"/>
              </a:rPr>
              <a:t>Text is central not only in discursive disciplines, comes to stand for practices, the hybrid form of speech, thought and text has emerged as </a:t>
            </a:r>
            <a:r>
              <a:rPr lang="ja-JP" altLang="en-GB">
                <a:ea typeface="ＭＳ Ｐゴシック" charset="-128"/>
              </a:rPr>
              <a:t>‘</a:t>
            </a:r>
            <a:r>
              <a:rPr lang="en-GB" altLang="ja-JP">
                <a:ea typeface="ＭＳ Ｐゴシック" charset="-128"/>
              </a:rPr>
              <a:t>reflective writing</a:t>
            </a:r>
            <a:r>
              <a:rPr lang="ja-JP" altLang="en-GB">
                <a:ea typeface="ＭＳ Ｐゴシック" charset="-128"/>
              </a:rPr>
              <a:t>’</a:t>
            </a:r>
            <a:r>
              <a:rPr lang="en-GB" altLang="ja-JP">
                <a:ea typeface="ＭＳ Ｐゴシック" charset="-128"/>
              </a:rPr>
              <a:t>.  Practice disciplines have become absorbed into the academy and have arguably become more textualised as a result. </a:t>
            </a:r>
          </a:p>
          <a:p>
            <a:pPr eaLnBrk="1" hangingPunct="1">
              <a:lnSpc>
                <a:spcPct val="90000"/>
              </a:lnSpc>
              <a:spcBef>
                <a:spcPct val="0"/>
              </a:spcBef>
            </a:pPr>
            <a:endParaRPr lang="en-GB" altLang="en-US">
              <a:ea typeface="ＭＳ Ｐゴシック" charset="-128"/>
            </a:endParaRPr>
          </a:p>
          <a:p>
            <a:pPr eaLnBrk="1" hangingPunct="1">
              <a:lnSpc>
                <a:spcPct val="90000"/>
              </a:lnSpc>
              <a:spcBef>
                <a:spcPct val="0"/>
              </a:spcBef>
            </a:pPr>
            <a:r>
              <a:rPr lang="en-GB" altLang="en-US" b="1">
                <a:ea typeface="ＭＳ Ｐゴシック" charset="-128"/>
              </a:rPr>
              <a:t>Constitutive</a:t>
            </a:r>
            <a:r>
              <a:rPr lang="en-GB" altLang="en-US">
                <a:ea typeface="ＭＳ Ｐゴシック" charset="-128"/>
              </a:rPr>
              <a:t>: Research in academic literacies has uncovered the tacit nature of norms and expectations surrounding academic writing for students. This is a lens which has been used to see academic writing as constitutive of identities a site of learning. </a:t>
            </a:r>
            <a:r>
              <a:rPr lang="en-US" altLang="en-US">
                <a:latin typeface="Calibri" charset="0"/>
                <a:ea typeface="ＭＳ Ｐゴシック" charset="-128"/>
              </a:rPr>
              <a:t>Ivanič (1998), mature postgraduate students’ academic writing - strong relationship to individuals’ sense of selves, emphasising struggle for selfhood while engaged in writing as ‘boundary work’. Lillis (2001) investigates ‘non-traditional’ undergraduates, also finds writing inextricably linked to identity formation. She argues that ‘…meaning making is not just about making texts, but is also about the making of our selves, in a process of becoming’ (2001, 48). </a:t>
            </a:r>
          </a:p>
          <a:p>
            <a:pPr eaLnBrk="1" hangingPunct="1">
              <a:lnSpc>
                <a:spcPct val="90000"/>
              </a:lnSpc>
              <a:spcBef>
                <a:spcPct val="0"/>
              </a:spcBef>
            </a:pPr>
            <a:endParaRPr lang="en-GB" altLang="en-US">
              <a:ea typeface="ＭＳ Ｐゴシック" charset="-128"/>
            </a:endParaRPr>
          </a:p>
          <a:p>
            <a:pPr eaLnBrk="1" hangingPunct="1">
              <a:lnSpc>
                <a:spcPct val="90000"/>
              </a:lnSpc>
              <a:spcBef>
                <a:spcPct val="0"/>
              </a:spcBef>
            </a:pPr>
            <a:r>
              <a:rPr lang="en-GB" altLang="en-US">
                <a:ea typeface="ＭＳ Ｐゴシック" charset="-128"/>
              </a:rPr>
              <a:t>Text is abundant online but valorised texts are </a:t>
            </a:r>
            <a:r>
              <a:rPr lang="en-GB" altLang="en-US" b="1">
                <a:ea typeface="ＭＳ Ｐゴシック" charset="-128"/>
              </a:rPr>
              <a:t>scarce, precious </a:t>
            </a:r>
            <a:r>
              <a:rPr lang="en-GB" altLang="en-US">
                <a:ea typeface="ＭＳ Ｐゴシック" charset="-128"/>
              </a:rPr>
              <a:t>and guarded by gatekeeping practices via libraries. Texts are hidden, mysterious and forbidden (such as other student</a:t>
            </a:r>
            <a:r>
              <a:rPr lang="ja-JP" altLang="en-GB">
                <a:ea typeface="ＭＳ Ｐゴシック" charset="-128"/>
              </a:rPr>
              <a:t>’</a:t>
            </a:r>
            <a:r>
              <a:rPr lang="en-GB" altLang="ja-JP">
                <a:ea typeface="ＭＳ Ｐゴシック" charset="-128"/>
              </a:rPr>
              <a:t>s work, previous dissertations). Texts and their features are slippery, difficult to pin down  - as can be seen in the opacity and struggles surrounding guidance on writing, feedback, marking and assessment criteria.  </a:t>
            </a:r>
          </a:p>
          <a:p>
            <a:pPr>
              <a:lnSpc>
                <a:spcPct val="90000"/>
              </a:lnSpc>
            </a:pPr>
            <a:endParaRPr lang="en-GB" altLang="en-US">
              <a:ea typeface="ＭＳ Ｐゴシック" charset="-128"/>
            </a:endParaRPr>
          </a:p>
          <a:p>
            <a:pPr>
              <a:lnSpc>
                <a:spcPct val="90000"/>
              </a:lnSpc>
            </a:pPr>
            <a:r>
              <a:rPr lang="en-GB" altLang="en-US" b="1">
                <a:ea typeface="ＭＳ Ｐゴシック" charset="-128"/>
              </a:rPr>
              <a:t>Problematic</a:t>
            </a:r>
            <a:r>
              <a:rPr lang="en-GB" altLang="en-US">
                <a:ea typeface="ＭＳ Ｐゴシック" charset="-128"/>
              </a:rPr>
              <a:t>: confusion and distress surrounding academic writing as a result of its private, implicit nature, but also arising from the commonly-held belief that reading, writing  and all that is associated with it are freefloating </a:t>
            </a:r>
            <a:r>
              <a:rPr lang="ja-JP" altLang="en-GB">
                <a:ea typeface="ＭＳ Ｐゴシック" charset="-128"/>
              </a:rPr>
              <a:t>‘</a:t>
            </a:r>
            <a:r>
              <a:rPr lang="en-GB" altLang="ja-JP">
                <a:ea typeface="ＭＳ Ｐゴシック" charset="-128"/>
              </a:rPr>
              <a:t>transferable skills</a:t>
            </a:r>
            <a:r>
              <a:rPr lang="ja-JP" altLang="en-GB">
                <a:ea typeface="ＭＳ Ｐゴシック" charset="-128"/>
              </a:rPr>
              <a:t>’</a:t>
            </a:r>
            <a:r>
              <a:rPr lang="en-GB" altLang="ja-JP">
                <a:ea typeface="ＭＳ Ｐゴシック" charset="-128"/>
              </a:rPr>
              <a:t> which are amenable to training (e.g. Wingate 2006). </a:t>
            </a:r>
          </a:p>
          <a:p>
            <a:pPr>
              <a:lnSpc>
                <a:spcPct val="90000"/>
              </a:lnSpc>
            </a:pPr>
            <a:endParaRPr lang="en-GB" altLang="en-US">
              <a:ea typeface="ＭＳ Ｐゴシック" charset="-128"/>
            </a:endParaRPr>
          </a:p>
          <a:p>
            <a:pPr>
              <a:lnSpc>
                <a:spcPct val="90000"/>
              </a:lnSpc>
            </a:pPr>
            <a:endParaRPr lang="en-GB" altLang="en-US">
              <a:ea typeface="ＭＳ Ｐゴシック" charset="-128"/>
            </a:endParaRPr>
          </a:p>
        </p:txBody>
      </p:sp>
      <p:sp>
        <p:nvSpPr>
          <p:cNvPr id="3686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54C68804-8160-5F42-B76B-1496DD850D8A}" type="slidenum">
              <a:rPr lang="en-GB" altLang="en-US" sz="1200"/>
              <a:pPr eaLnBrk="1" hangingPunct="1"/>
              <a:t>14</a:t>
            </a:fld>
            <a:endParaRPr lang="en-GB" altLang="en-US" sz="1200"/>
          </a:p>
        </p:txBody>
      </p:sp>
    </p:spTree>
    <p:extLst>
      <p:ext uri="{BB962C8B-B14F-4D97-AF65-F5344CB8AC3E}">
        <p14:creationId xmlns:p14="http://schemas.microsoft.com/office/powerpoint/2010/main" val="21401941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noTextEdit="1"/>
          </p:cNvSpPr>
          <p:nvPr>
            <p:ph type="sldImg"/>
          </p:nvPr>
        </p:nvSpPr>
        <p:spPr>
          <a:ln/>
        </p:spPr>
      </p:sp>
      <p:sp>
        <p:nvSpPr>
          <p:cNvPr id="5325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charset="-128"/>
              </a:rPr>
              <a:t>lesley</a:t>
            </a:r>
          </a:p>
        </p:txBody>
      </p:sp>
      <p:sp>
        <p:nvSpPr>
          <p:cNvPr id="5325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BEE53E21-7D3A-C447-A7C1-043A35EE1A18}" type="slidenum">
              <a:rPr lang="en-GB" altLang="en-US" sz="1200"/>
              <a:pPr eaLnBrk="1" hangingPunct="1"/>
              <a:t>29</a:t>
            </a:fld>
            <a:endParaRPr lang="en-GB" altLang="en-US" sz="1200"/>
          </a:p>
        </p:txBody>
      </p:sp>
    </p:spTree>
    <p:extLst>
      <p:ext uri="{BB962C8B-B14F-4D97-AF65-F5344CB8AC3E}">
        <p14:creationId xmlns:p14="http://schemas.microsoft.com/office/powerpoint/2010/main" val="20944124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336345"/>
            <a:ext cx="7772400" cy="847022"/>
          </a:xfrm>
          <a:prstGeom prst="rect">
            <a:avLst/>
          </a:prstGeom>
        </p:spPr>
        <p:txBody>
          <a:bodyPr/>
          <a:lstStyle>
            <a:lvl1pPr algn="l">
              <a:defRPr>
                <a:latin typeface="Helvetica"/>
                <a:cs typeface="Helvetica"/>
              </a:defRPr>
            </a:lvl1pPr>
          </a:lstStyle>
          <a:p>
            <a:r>
              <a:rPr lang="en-GB" smtClean="0"/>
              <a:t>Click to edit Master title style</a:t>
            </a:r>
            <a:endParaRPr lang="en-US" dirty="0"/>
          </a:p>
        </p:txBody>
      </p:sp>
      <p:sp>
        <p:nvSpPr>
          <p:cNvPr id="3" name="Subtitle 2"/>
          <p:cNvSpPr>
            <a:spLocks noGrp="1"/>
          </p:cNvSpPr>
          <p:nvPr>
            <p:ph type="subTitle" idx="1"/>
          </p:nvPr>
        </p:nvSpPr>
        <p:spPr>
          <a:xfrm>
            <a:off x="685800" y="4227700"/>
            <a:ext cx="7772400" cy="724040"/>
          </a:xfrm>
          <a:prstGeom prst="rect">
            <a:avLst/>
          </a:prstGeom>
        </p:spPr>
        <p:txBody>
          <a:bodyPr/>
          <a:lstStyle>
            <a:lvl1pPr marL="0" indent="0" algn="l">
              <a:buNone/>
              <a:defRPr>
                <a:solidFill>
                  <a:srgbClr val="5E5650"/>
                </a:solidFill>
                <a:latin typeface="Helvetica"/>
                <a:cs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dirty="0"/>
          </a:p>
        </p:txBody>
      </p:sp>
    </p:spTree>
    <p:extLst>
      <p:ext uri="{BB962C8B-B14F-4D97-AF65-F5344CB8AC3E}">
        <p14:creationId xmlns:p14="http://schemas.microsoft.com/office/powerpoint/2010/main" val="3069869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3" name="Text Placeholder 8"/>
          <p:cNvSpPr>
            <a:spLocks noGrp="1"/>
          </p:cNvSpPr>
          <p:nvPr>
            <p:ph type="body" sz="quarter" idx="11"/>
          </p:nvPr>
        </p:nvSpPr>
        <p:spPr>
          <a:xfrm>
            <a:off x="346075" y="6440488"/>
            <a:ext cx="4028369" cy="314031"/>
          </a:xfrm>
          <a:prstGeom prst="rect">
            <a:avLst/>
          </a:prstGeom>
        </p:spPr>
        <p:txBody>
          <a:bodyPr vert="horz" wrap="none">
            <a:normAutofit/>
          </a:bodyPr>
          <a:lstStyle>
            <a:lvl1pPr marL="0" indent="0">
              <a:buNone/>
              <a:defRPr sz="1300" b="0" i="0"/>
            </a:lvl1pPr>
          </a:lstStyle>
          <a:p>
            <a:pPr lvl="0"/>
            <a:r>
              <a:rPr lang="en-GB" smtClean="0"/>
              <a:t>Click to edit Master text styles</a:t>
            </a:r>
          </a:p>
        </p:txBody>
      </p:sp>
    </p:spTree>
    <p:extLst>
      <p:ext uri="{BB962C8B-B14F-4D97-AF65-F5344CB8AC3E}">
        <p14:creationId xmlns:p14="http://schemas.microsoft.com/office/powerpoint/2010/main" val="333490496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84510"/>
            <a:ext cx="8229600" cy="600455"/>
          </a:xfrm>
          <a:prstGeom prst="rect">
            <a:avLst/>
          </a:prstGeom>
        </p:spPr>
        <p:txBody>
          <a:bodyPr/>
          <a:lstStyle>
            <a:lvl1pPr algn="l">
              <a:defRPr sz="3200">
                <a:latin typeface="Helvetica"/>
                <a:cs typeface="Helvetica"/>
              </a:defRPr>
            </a:lvl1pPr>
          </a:lstStyle>
          <a:p>
            <a:r>
              <a:rPr lang="en-GB" dirty="0" smtClean="0"/>
              <a:t>Click to edit Master title style</a:t>
            </a:r>
            <a:endParaRPr lang="en-US" dirty="0"/>
          </a:p>
        </p:txBody>
      </p:sp>
      <p:sp>
        <p:nvSpPr>
          <p:cNvPr id="3" name="Content Placeholder 2"/>
          <p:cNvSpPr>
            <a:spLocks noGrp="1"/>
          </p:cNvSpPr>
          <p:nvPr>
            <p:ph sz="half" idx="1"/>
          </p:nvPr>
        </p:nvSpPr>
        <p:spPr>
          <a:xfrm>
            <a:off x="457200" y="2166386"/>
            <a:ext cx="4038600" cy="4354117"/>
          </a:xfrm>
          <a:prstGeom prst="rect">
            <a:avLst/>
          </a:prstGeom>
        </p:spPr>
        <p:txBody>
          <a:bodyPr/>
          <a:lstStyle>
            <a:lvl1pPr>
              <a:defRPr sz="2800">
                <a:latin typeface="Helvetica"/>
                <a:cs typeface="Helvetica"/>
              </a:defRPr>
            </a:lvl1pPr>
            <a:lvl2pPr>
              <a:defRPr sz="2400">
                <a:latin typeface="Helvetica"/>
                <a:cs typeface="Helvetica"/>
              </a:defRPr>
            </a:lvl2pPr>
            <a:lvl3pPr>
              <a:defRPr sz="2000">
                <a:latin typeface="Helvetica"/>
                <a:cs typeface="Helvetica"/>
              </a:defRPr>
            </a:lvl3pPr>
            <a:lvl4pPr>
              <a:defRPr sz="1800">
                <a:latin typeface="Helvetica"/>
                <a:cs typeface="Helvetica"/>
              </a:defRPr>
            </a:lvl4pPr>
            <a:lvl5pPr>
              <a:defRPr sz="1800">
                <a:latin typeface="Helvetica"/>
                <a:cs typeface="Helvetica"/>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Content Placeholder 3"/>
          <p:cNvSpPr>
            <a:spLocks noGrp="1"/>
          </p:cNvSpPr>
          <p:nvPr>
            <p:ph sz="half" idx="2"/>
          </p:nvPr>
        </p:nvSpPr>
        <p:spPr>
          <a:xfrm>
            <a:off x="4648200" y="2166386"/>
            <a:ext cx="4038600" cy="4354117"/>
          </a:xfrm>
          <a:prstGeom prst="rect">
            <a:avLst/>
          </a:prstGeom>
        </p:spPr>
        <p:txBody>
          <a:bodyPr/>
          <a:lstStyle>
            <a:lvl1pPr>
              <a:defRPr sz="2800">
                <a:latin typeface="Helvetica"/>
                <a:cs typeface="Helvetica"/>
              </a:defRPr>
            </a:lvl1pPr>
            <a:lvl2pPr>
              <a:defRPr sz="2400">
                <a:latin typeface="Helvetica"/>
                <a:cs typeface="Helvetica"/>
              </a:defRPr>
            </a:lvl2pPr>
            <a:lvl3pPr>
              <a:defRPr sz="2000">
                <a:latin typeface="Helvetica"/>
                <a:cs typeface="Helvetica"/>
              </a:defRPr>
            </a:lvl3pPr>
            <a:lvl4pPr>
              <a:defRPr sz="1800">
                <a:latin typeface="Helvetica"/>
                <a:cs typeface="Helvetica"/>
              </a:defRPr>
            </a:lvl4pPr>
            <a:lvl5pPr>
              <a:defRPr sz="1800">
                <a:latin typeface="Helvetica"/>
                <a:cs typeface="Helvetica"/>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344511115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404136"/>
            <a:ext cx="8229600" cy="1143000"/>
          </a:xfrm>
          <a:prstGeom prst="rect">
            <a:avLst/>
          </a:prstGeom>
        </p:spPr>
        <p:txBody>
          <a:bodyPr/>
          <a:lstStyle>
            <a:lvl1pPr algn="l">
              <a:defRPr sz="4000">
                <a:latin typeface="Helvetica"/>
                <a:cs typeface="Helvetica"/>
              </a:defRPr>
            </a:lvl1pPr>
          </a:lstStyle>
          <a:p>
            <a:r>
              <a:rPr lang="en-GB" dirty="0" smtClean="0"/>
              <a:t>Click to edit Master title style</a:t>
            </a:r>
            <a:endParaRPr lang="en-US" dirty="0"/>
          </a:p>
        </p:txBody>
      </p:sp>
    </p:spTree>
    <p:extLst>
      <p:ext uri="{BB962C8B-B14F-4D97-AF65-F5344CB8AC3E}">
        <p14:creationId xmlns:p14="http://schemas.microsoft.com/office/powerpoint/2010/main" val="85595266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851768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388524"/>
            <a:ext cx="3008313" cy="916596"/>
          </a:xfrm>
          <a:prstGeom prst="rect">
            <a:avLst/>
          </a:prstGeo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1388524"/>
            <a:ext cx="5111750" cy="4737639"/>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Text Placeholder 3"/>
          <p:cNvSpPr>
            <a:spLocks noGrp="1"/>
          </p:cNvSpPr>
          <p:nvPr>
            <p:ph type="body" sz="half" idx="2"/>
          </p:nvPr>
        </p:nvSpPr>
        <p:spPr>
          <a:xfrm>
            <a:off x="457200" y="2571917"/>
            <a:ext cx="3008313" cy="3554246"/>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65F81439-8881-CB41-8885-FCCB39E16A99}" type="slidenum">
              <a:rPr lang="en-GB"/>
              <a:pPr>
                <a:defRPr/>
              </a:pPr>
              <a:t>‹#›</a:t>
            </a:fld>
            <a:endParaRPr lang="en-GB"/>
          </a:p>
        </p:txBody>
      </p:sp>
    </p:spTree>
    <p:extLst>
      <p:ext uri="{BB962C8B-B14F-4D97-AF65-F5344CB8AC3E}">
        <p14:creationId xmlns:p14="http://schemas.microsoft.com/office/powerpoint/2010/main" val="48721273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379414"/>
            <a:ext cx="5486400" cy="566738"/>
          </a:xfrm>
          <a:prstGeom prst="rect">
            <a:avLst/>
          </a:prstGeom>
        </p:spPr>
        <p:txBody>
          <a:bodyPr anchor="b"/>
          <a:lstStyle>
            <a:lvl1pPr algn="l">
              <a:defRPr sz="2800" b="1"/>
            </a:lvl1pPr>
          </a:lstStyle>
          <a:p>
            <a:r>
              <a:rPr lang="en-GB" dirty="0" smtClean="0"/>
              <a:t>Click to edit Master title style</a:t>
            </a:r>
            <a:endParaRPr lang="en-US" dirty="0"/>
          </a:p>
        </p:txBody>
      </p:sp>
      <p:sp>
        <p:nvSpPr>
          <p:cNvPr id="3" name="Picture Placeholder 2"/>
          <p:cNvSpPr>
            <a:spLocks noGrp="1"/>
          </p:cNvSpPr>
          <p:nvPr>
            <p:ph type="pic" idx="1"/>
          </p:nvPr>
        </p:nvSpPr>
        <p:spPr>
          <a:xfrm>
            <a:off x="457200" y="2358480"/>
            <a:ext cx="5486400" cy="381372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6019800" y="2057400"/>
            <a:ext cx="2945429" cy="41148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CB7B3548-CF03-7243-97CE-D7F97259ED85}" type="slidenum">
              <a:rPr lang="en-GB"/>
              <a:pPr>
                <a:defRPr/>
              </a:pPr>
              <a:t>‹#›</a:t>
            </a:fld>
            <a:endParaRPr lang="en-GB"/>
          </a:p>
        </p:txBody>
      </p:sp>
    </p:spTree>
    <p:extLst>
      <p:ext uri="{BB962C8B-B14F-4D97-AF65-F5344CB8AC3E}">
        <p14:creationId xmlns:p14="http://schemas.microsoft.com/office/powerpoint/2010/main" val="401780493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B1786CE4-5BAB-C94D-9BC9-2092D390B3C3}" type="slidenum">
              <a:rPr lang="en-GB"/>
              <a:pPr>
                <a:defRPr/>
              </a:pPr>
              <a:t>‹#›</a:t>
            </a:fld>
            <a:endParaRPr lang="en-GB"/>
          </a:p>
        </p:txBody>
      </p:sp>
    </p:spTree>
    <p:extLst>
      <p:ext uri="{BB962C8B-B14F-4D97-AF65-F5344CB8AC3E}">
        <p14:creationId xmlns:p14="http://schemas.microsoft.com/office/powerpoint/2010/main" val="80946171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6075"/>
            <a:ext cx="2057400" cy="4600088"/>
          </a:xfrm>
          <a:prstGeom prst="rect">
            <a:avLst/>
          </a:prstGeom>
        </p:spPr>
        <p:txBody>
          <a:bodyPr vert="eaVert"/>
          <a:lstStyle/>
          <a:p>
            <a:r>
              <a:rPr lang="en-GB" dirty="0" smtClean="0"/>
              <a:t>Click to edit Master title style</a:t>
            </a:r>
            <a:endParaRPr lang="en-US" dirty="0"/>
          </a:p>
        </p:txBody>
      </p:sp>
      <p:sp>
        <p:nvSpPr>
          <p:cNvPr id="3" name="Vertical Text Placeholder 2"/>
          <p:cNvSpPr>
            <a:spLocks noGrp="1"/>
          </p:cNvSpPr>
          <p:nvPr>
            <p:ph type="body" orient="vert" idx="1"/>
          </p:nvPr>
        </p:nvSpPr>
        <p:spPr>
          <a:xfrm>
            <a:off x="457200" y="1526075"/>
            <a:ext cx="6019800" cy="4600088"/>
          </a:xfrm>
          <a:prstGeom prst="rect">
            <a:avLst/>
          </a:prstGeom>
        </p:spPr>
        <p:txBody>
          <a:bodyPr vert="eaVert"/>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22913D7C-3B02-4B4D-9F4B-33AA4E07A541}" type="slidenum">
              <a:rPr lang="en-GB"/>
              <a:pPr>
                <a:defRPr/>
              </a:pPr>
              <a:t>‹#›</a:t>
            </a:fld>
            <a:endParaRPr lang="en-GB"/>
          </a:p>
        </p:txBody>
      </p:sp>
    </p:spTree>
    <p:extLst>
      <p:ext uri="{BB962C8B-B14F-4D97-AF65-F5344CB8AC3E}">
        <p14:creationId xmlns:p14="http://schemas.microsoft.com/office/powerpoint/2010/main" val="101794667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Text Placeholder 8"/>
          <p:cNvSpPr>
            <a:spLocks noGrp="1"/>
          </p:cNvSpPr>
          <p:nvPr>
            <p:ph type="body" sz="quarter" idx="11"/>
          </p:nvPr>
        </p:nvSpPr>
        <p:spPr>
          <a:xfrm>
            <a:off x="346075" y="6440488"/>
            <a:ext cx="4028369" cy="314031"/>
          </a:xfrm>
          <a:prstGeom prst="rect">
            <a:avLst/>
          </a:prstGeom>
        </p:spPr>
        <p:txBody>
          <a:bodyPr vert="horz" wrap="none">
            <a:normAutofit/>
          </a:bodyPr>
          <a:lstStyle>
            <a:lvl1pPr marL="0" indent="0">
              <a:buNone/>
              <a:defRPr sz="1300" b="0" i="0"/>
            </a:lvl1pPr>
          </a:lstStyle>
          <a:p>
            <a:pPr lvl="0"/>
            <a:r>
              <a:rPr lang="en-GB" smtClean="0"/>
              <a:t>Click to edit Master text styles</a:t>
            </a:r>
          </a:p>
        </p:txBody>
      </p:sp>
    </p:spTree>
    <p:extLst>
      <p:ext uri="{BB962C8B-B14F-4D97-AF65-F5344CB8AC3E}">
        <p14:creationId xmlns:p14="http://schemas.microsoft.com/office/powerpoint/2010/main" val="395525769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ext box">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346075" y="1697038"/>
            <a:ext cx="8408458" cy="4673600"/>
          </a:xfrm>
          <a:prstGeom prst="rect">
            <a:avLst/>
          </a:prstGeom>
        </p:spPr>
        <p:txBody>
          <a:bodyPr vert="horz"/>
          <a:lstStyle>
            <a:lvl1pPr marL="0" indent="0">
              <a:buFont typeface="Arial"/>
              <a:buNone/>
              <a:tabLst>
                <a:tab pos="263525" algn="l"/>
              </a:tabLst>
              <a:defRPr sz="2800"/>
            </a:lvl1pPr>
            <a:lvl2pPr>
              <a:defRPr sz="2000"/>
            </a:lvl2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7" name="Text Placeholder 8"/>
          <p:cNvSpPr>
            <a:spLocks noGrp="1"/>
          </p:cNvSpPr>
          <p:nvPr>
            <p:ph type="body" sz="quarter" idx="11"/>
          </p:nvPr>
        </p:nvSpPr>
        <p:spPr>
          <a:xfrm>
            <a:off x="346075" y="6440488"/>
            <a:ext cx="4028369" cy="314031"/>
          </a:xfrm>
          <a:prstGeom prst="rect">
            <a:avLst/>
          </a:prstGeom>
        </p:spPr>
        <p:txBody>
          <a:bodyPr vert="horz" wrap="none">
            <a:normAutofit/>
          </a:bodyPr>
          <a:lstStyle>
            <a:lvl1pPr marL="0" indent="0">
              <a:buNone/>
              <a:defRPr sz="1300" b="0" i="0"/>
            </a:lvl1pPr>
          </a:lstStyle>
          <a:p>
            <a:pPr lvl="0"/>
            <a:r>
              <a:rPr lang="en-GB" smtClean="0"/>
              <a:t>Click to edit Master text styles</a:t>
            </a:r>
          </a:p>
        </p:txBody>
      </p:sp>
    </p:spTree>
    <p:extLst>
      <p:ext uri="{BB962C8B-B14F-4D97-AF65-F5344CB8AC3E}">
        <p14:creationId xmlns:p14="http://schemas.microsoft.com/office/powerpoint/2010/main" val="242668828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Diagram">
    <p:spTree>
      <p:nvGrpSpPr>
        <p:cNvPr id="1" name=""/>
        <p:cNvGrpSpPr/>
        <p:nvPr/>
      </p:nvGrpSpPr>
      <p:grpSpPr>
        <a:xfrm>
          <a:off x="0" y="0"/>
          <a:ext cx="0" cy="0"/>
          <a:chOff x="0" y="0"/>
          <a:chExt cx="0" cy="0"/>
        </a:xfrm>
      </p:grpSpPr>
      <p:sp>
        <p:nvSpPr>
          <p:cNvPr id="7" name="Text Placeholder 5"/>
          <p:cNvSpPr>
            <a:spLocks noGrp="1"/>
          </p:cNvSpPr>
          <p:nvPr>
            <p:ph type="body" sz="quarter" idx="10"/>
          </p:nvPr>
        </p:nvSpPr>
        <p:spPr>
          <a:xfrm>
            <a:off x="346075" y="1697038"/>
            <a:ext cx="3344863" cy="4673600"/>
          </a:xfrm>
          <a:prstGeom prst="rect">
            <a:avLst/>
          </a:prstGeom>
        </p:spPr>
        <p:txBody>
          <a:bodyPr vert="horz"/>
          <a:lstStyle>
            <a:lvl1pPr marL="0" indent="0">
              <a:buFont typeface="Arial"/>
              <a:buNone/>
              <a:tabLst>
                <a:tab pos="263525" algn="l"/>
              </a:tabLst>
              <a:defRPr/>
            </a:lvl1pPr>
            <a:lvl2pPr marL="742950" indent="-285750">
              <a:buFont typeface="Wingdings" charset="2"/>
              <a:buChar char="§"/>
              <a:defRPr/>
            </a:lvl2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11" name="SmartArt Placeholder 10"/>
          <p:cNvSpPr>
            <a:spLocks noGrp="1"/>
          </p:cNvSpPr>
          <p:nvPr>
            <p:ph type="dgm" sz="quarter" idx="12"/>
          </p:nvPr>
        </p:nvSpPr>
        <p:spPr>
          <a:xfrm>
            <a:off x="4064000" y="1697038"/>
            <a:ext cx="4622800" cy="4673600"/>
          </a:xfrm>
          <a:prstGeom prst="rect">
            <a:avLst/>
          </a:prstGeom>
        </p:spPr>
        <p:txBody>
          <a:bodyPr vert="horz"/>
          <a:lstStyle>
            <a:lvl1pPr>
              <a:defRPr sz="2000">
                <a:latin typeface="Arial"/>
                <a:cs typeface="Arial"/>
              </a:defRPr>
            </a:lvl1pPr>
          </a:lstStyle>
          <a:p>
            <a:pPr lvl="0"/>
            <a:endParaRPr lang="en-US" noProof="0" dirty="0"/>
          </a:p>
        </p:txBody>
      </p:sp>
      <p:sp>
        <p:nvSpPr>
          <p:cNvPr id="13" name="Text Placeholder 8"/>
          <p:cNvSpPr>
            <a:spLocks noGrp="1"/>
          </p:cNvSpPr>
          <p:nvPr>
            <p:ph type="body" sz="quarter" idx="11"/>
          </p:nvPr>
        </p:nvSpPr>
        <p:spPr>
          <a:xfrm>
            <a:off x="346075" y="6440488"/>
            <a:ext cx="4028369" cy="314031"/>
          </a:xfrm>
          <a:prstGeom prst="rect">
            <a:avLst/>
          </a:prstGeom>
        </p:spPr>
        <p:txBody>
          <a:bodyPr vert="horz" wrap="none">
            <a:normAutofit/>
          </a:bodyPr>
          <a:lstStyle>
            <a:lvl1pPr marL="0" indent="0">
              <a:buNone/>
              <a:defRPr sz="1300" b="0" i="0"/>
            </a:lvl1pPr>
          </a:lstStyle>
          <a:p>
            <a:pPr lvl="0"/>
            <a:r>
              <a:rPr lang="en-GB" smtClean="0"/>
              <a:t>Click to edit Master text styles</a:t>
            </a:r>
          </a:p>
        </p:txBody>
      </p:sp>
    </p:spTree>
    <p:extLst>
      <p:ext uri="{BB962C8B-B14F-4D97-AF65-F5344CB8AC3E}">
        <p14:creationId xmlns:p14="http://schemas.microsoft.com/office/powerpoint/2010/main" val="12701798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ext box">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346075" y="1697038"/>
            <a:ext cx="8408458" cy="4673600"/>
          </a:xfrm>
          <a:prstGeom prst="rect">
            <a:avLst/>
          </a:prstGeom>
        </p:spPr>
        <p:txBody>
          <a:bodyPr vert="horz"/>
          <a:lstStyle>
            <a:lvl1pPr marL="0" indent="0">
              <a:buFont typeface="Arial"/>
              <a:buNone/>
              <a:tabLst>
                <a:tab pos="263525" algn="l"/>
              </a:tabLst>
              <a:defRPr sz="2800"/>
            </a:lvl1pPr>
            <a:lvl2pPr>
              <a:defRPr sz="2000"/>
            </a:lvl2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7" name="Text Placeholder 8"/>
          <p:cNvSpPr>
            <a:spLocks noGrp="1"/>
          </p:cNvSpPr>
          <p:nvPr>
            <p:ph type="body" sz="quarter" idx="11"/>
          </p:nvPr>
        </p:nvSpPr>
        <p:spPr>
          <a:xfrm>
            <a:off x="346075" y="6440488"/>
            <a:ext cx="4028369" cy="314031"/>
          </a:xfrm>
          <a:prstGeom prst="rect">
            <a:avLst/>
          </a:prstGeom>
        </p:spPr>
        <p:txBody>
          <a:bodyPr vert="horz" wrap="none">
            <a:normAutofit/>
          </a:bodyPr>
          <a:lstStyle>
            <a:lvl1pPr marL="0" indent="0">
              <a:buNone/>
              <a:defRPr sz="1300" b="0" i="0"/>
            </a:lvl1pPr>
          </a:lstStyle>
          <a:p>
            <a:pPr lvl="0"/>
            <a:r>
              <a:rPr lang="en-GB" smtClean="0"/>
              <a:t>Click to edit Master text styles</a:t>
            </a:r>
          </a:p>
        </p:txBody>
      </p:sp>
    </p:spTree>
    <p:extLst>
      <p:ext uri="{BB962C8B-B14F-4D97-AF65-F5344CB8AC3E}">
        <p14:creationId xmlns:p14="http://schemas.microsoft.com/office/powerpoint/2010/main" val="152501269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336345"/>
            <a:ext cx="7772400" cy="847022"/>
          </a:xfrm>
          <a:prstGeom prst="rect">
            <a:avLst/>
          </a:prstGeom>
        </p:spPr>
        <p:txBody>
          <a:bodyPr/>
          <a:lstStyle>
            <a:lvl1pPr algn="l">
              <a:defRPr>
                <a:latin typeface="Helvetica"/>
                <a:cs typeface="Helvetica"/>
              </a:defRPr>
            </a:lvl1pPr>
          </a:lstStyle>
          <a:p>
            <a:r>
              <a:rPr lang="en-GB" dirty="0" smtClean="0"/>
              <a:t>Click to edit Master title style</a:t>
            </a:r>
            <a:endParaRPr lang="en-US" dirty="0"/>
          </a:p>
        </p:txBody>
      </p:sp>
      <p:sp>
        <p:nvSpPr>
          <p:cNvPr id="3" name="Subtitle 2"/>
          <p:cNvSpPr>
            <a:spLocks noGrp="1"/>
          </p:cNvSpPr>
          <p:nvPr>
            <p:ph type="subTitle" idx="1"/>
          </p:nvPr>
        </p:nvSpPr>
        <p:spPr>
          <a:xfrm>
            <a:off x="685800" y="4227700"/>
            <a:ext cx="7772400" cy="724040"/>
          </a:xfrm>
          <a:prstGeom prst="rect">
            <a:avLst/>
          </a:prstGeom>
        </p:spPr>
        <p:txBody>
          <a:bodyPr/>
          <a:lstStyle>
            <a:lvl1pPr marL="0" indent="0" algn="l">
              <a:buNone/>
              <a:defRPr>
                <a:solidFill>
                  <a:srgbClr val="5E5650"/>
                </a:solidFill>
                <a:latin typeface="Helvetica"/>
                <a:cs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spTree>
    <p:extLst>
      <p:ext uri="{BB962C8B-B14F-4D97-AF65-F5344CB8AC3E}">
        <p14:creationId xmlns:p14="http://schemas.microsoft.com/office/powerpoint/2010/main" val="170899900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90105"/>
            <a:ext cx="8229600" cy="894717"/>
          </a:xfrm>
          <a:prstGeom prst="rect">
            <a:avLst/>
          </a:prstGeom>
        </p:spPr>
        <p:txBody>
          <a:bodyPr/>
          <a:lstStyle>
            <a:lvl1pPr algn="l">
              <a:defRPr sz="4000">
                <a:latin typeface="Helvetica"/>
                <a:cs typeface="Helvetica"/>
              </a:defRPr>
            </a:lvl1pPr>
          </a:lstStyle>
          <a:p>
            <a:r>
              <a:rPr lang="en-GB" dirty="0" smtClean="0"/>
              <a:t>Click to edit Master title style</a:t>
            </a:r>
            <a:endParaRPr lang="en-US" dirty="0"/>
          </a:p>
        </p:txBody>
      </p:sp>
      <p:sp>
        <p:nvSpPr>
          <p:cNvPr id="3" name="Content Placeholder 2"/>
          <p:cNvSpPr>
            <a:spLocks noGrp="1"/>
          </p:cNvSpPr>
          <p:nvPr>
            <p:ph idx="1"/>
          </p:nvPr>
        </p:nvSpPr>
        <p:spPr>
          <a:xfrm>
            <a:off x="457200" y="2625276"/>
            <a:ext cx="8229600" cy="3500887"/>
          </a:xfrm>
          <a:prstGeom prst="rect">
            <a:avLst/>
          </a:prstGeom>
        </p:spPr>
        <p:txBody>
          <a:bodyPr/>
          <a:lstStyle>
            <a:lvl1pPr>
              <a:defRPr>
                <a:latin typeface="Helvetica"/>
                <a:cs typeface="Helvetica"/>
              </a:defRPr>
            </a:lvl1pPr>
            <a:lvl2pPr>
              <a:defRPr>
                <a:latin typeface="Helvetica"/>
                <a:cs typeface="Helvetica"/>
              </a:defRPr>
            </a:lvl2pPr>
            <a:lvl3pPr>
              <a:defRPr>
                <a:latin typeface="Helvetica"/>
                <a:cs typeface="Helvetica"/>
              </a:defRPr>
            </a:lvl3pPr>
            <a:lvl4pPr>
              <a:defRPr>
                <a:latin typeface="Helvetica"/>
                <a:cs typeface="Helvetica"/>
              </a:defRPr>
            </a:lvl4pPr>
            <a:lvl5pPr>
              <a:defRPr>
                <a:latin typeface="Helvetica"/>
                <a:cs typeface="Helvetica"/>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Helvetica"/>
                <a:ea typeface="MS PGothic" charset="0"/>
                <a:cs typeface="Helvetica"/>
              </a:defRPr>
            </a:lvl1pPr>
          </a:lstStyle>
          <a:p>
            <a:pPr>
              <a:defRPr/>
            </a:pPr>
            <a:endParaRPr lang="en-US"/>
          </a:p>
        </p:txBody>
      </p:sp>
      <p:sp>
        <p:nvSpPr>
          <p:cNvPr id="6" name="Slide Number Placeholder 5"/>
          <p:cNvSpPr>
            <a:spLocks noGrp="1"/>
          </p:cNvSpPr>
          <p:nvPr>
            <p:ph type="sldNum" sz="quarter" idx="12"/>
          </p:nvPr>
        </p:nvSpPr>
        <p:spPr>
          <a:xfrm>
            <a:off x="8218488" y="6356350"/>
            <a:ext cx="777875" cy="365125"/>
          </a:xfrm>
          <a:prstGeom prst="rect">
            <a:avLst/>
          </a:prstGeom>
        </p:spPr>
        <p:txBody>
          <a:bodyPr vert="horz" wrap="square" lIns="91440" tIns="45720" rIns="91440" bIns="45720" numCol="1" anchor="t" anchorCtr="0" compatLnSpc="1">
            <a:prstTxWarp prst="textNoShape">
              <a:avLst/>
            </a:prstTxWarp>
          </a:bodyPr>
          <a:lstStyle>
            <a:lvl1pPr algn="ctr">
              <a:defRPr sz="1400" smtClean="0">
                <a:latin typeface="Helvetica" charset="0"/>
              </a:defRPr>
            </a:lvl1pPr>
          </a:lstStyle>
          <a:p>
            <a:pPr>
              <a:defRPr/>
            </a:pPr>
            <a:fld id="{350B9A99-5D99-9548-BC12-67271B798BB7}" type="slidenum">
              <a:rPr lang="en-GB"/>
              <a:pPr>
                <a:defRPr/>
              </a:pPr>
              <a:t>‹#›</a:t>
            </a:fld>
            <a:endParaRPr lang="en-GB"/>
          </a:p>
        </p:txBody>
      </p:sp>
    </p:spTree>
    <p:extLst>
      <p:ext uri="{BB962C8B-B14F-4D97-AF65-F5344CB8AC3E}">
        <p14:creationId xmlns:p14="http://schemas.microsoft.com/office/powerpoint/2010/main" val="240731863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84510"/>
            <a:ext cx="8229600" cy="600455"/>
          </a:xfrm>
          <a:prstGeom prst="rect">
            <a:avLst/>
          </a:prstGeom>
        </p:spPr>
        <p:txBody>
          <a:bodyPr/>
          <a:lstStyle>
            <a:lvl1pPr algn="l">
              <a:defRPr sz="3200">
                <a:latin typeface="Helvetica"/>
                <a:cs typeface="Helvetica"/>
              </a:defRPr>
            </a:lvl1pPr>
          </a:lstStyle>
          <a:p>
            <a:r>
              <a:rPr lang="en-GB" dirty="0" smtClean="0"/>
              <a:t>Click to edit Master title style</a:t>
            </a:r>
            <a:endParaRPr lang="en-US" dirty="0"/>
          </a:p>
        </p:txBody>
      </p:sp>
      <p:sp>
        <p:nvSpPr>
          <p:cNvPr id="3" name="Content Placeholder 2"/>
          <p:cNvSpPr>
            <a:spLocks noGrp="1"/>
          </p:cNvSpPr>
          <p:nvPr>
            <p:ph sz="half" idx="1"/>
          </p:nvPr>
        </p:nvSpPr>
        <p:spPr>
          <a:xfrm>
            <a:off x="457200" y="2166386"/>
            <a:ext cx="4038600" cy="4354117"/>
          </a:xfrm>
          <a:prstGeom prst="rect">
            <a:avLst/>
          </a:prstGeom>
        </p:spPr>
        <p:txBody>
          <a:bodyPr/>
          <a:lstStyle>
            <a:lvl1pPr>
              <a:defRPr sz="2800">
                <a:latin typeface="Helvetica"/>
                <a:cs typeface="Helvetica"/>
              </a:defRPr>
            </a:lvl1pPr>
            <a:lvl2pPr>
              <a:defRPr sz="2400">
                <a:latin typeface="Helvetica"/>
                <a:cs typeface="Helvetica"/>
              </a:defRPr>
            </a:lvl2pPr>
            <a:lvl3pPr>
              <a:defRPr sz="2000">
                <a:latin typeface="Helvetica"/>
                <a:cs typeface="Helvetica"/>
              </a:defRPr>
            </a:lvl3pPr>
            <a:lvl4pPr>
              <a:defRPr sz="1800">
                <a:latin typeface="Helvetica"/>
                <a:cs typeface="Helvetica"/>
              </a:defRPr>
            </a:lvl4pPr>
            <a:lvl5pPr>
              <a:defRPr sz="1800">
                <a:latin typeface="Helvetica"/>
                <a:cs typeface="Helvetica"/>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Content Placeholder 3"/>
          <p:cNvSpPr>
            <a:spLocks noGrp="1"/>
          </p:cNvSpPr>
          <p:nvPr>
            <p:ph sz="half" idx="2"/>
          </p:nvPr>
        </p:nvSpPr>
        <p:spPr>
          <a:xfrm>
            <a:off x="4648200" y="2166386"/>
            <a:ext cx="4038600" cy="4354117"/>
          </a:xfrm>
          <a:prstGeom prst="rect">
            <a:avLst/>
          </a:prstGeom>
        </p:spPr>
        <p:txBody>
          <a:bodyPr/>
          <a:lstStyle>
            <a:lvl1pPr>
              <a:defRPr sz="2800">
                <a:latin typeface="Helvetica"/>
                <a:cs typeface="Helvetica"/>
              </a:defRPr>
            </a:lvl1pPr>
            <a:lvl2pPr>
              <a:defRPr sz="2400">
                <a:latin typeface="Helvetica"/>
                <a:cs typeface="Helvetica"/>
              </a:defRPr>
            </a:lvl2pPr>
            <a:lvl3pPr>
              <a:defRPr sz="2000">
                <a:latin typeface="Helvetica"/>
                <a:cs typeface="Helvetica"/>
              </a:defRPr>
            </a:lvl3pPr>
            <a:lvl4pPr>
              <a:defRPr sz="1800">
                <a:latin typeface="Helvetica"/>
                <a:cs typeface="Helvetica"/>
              </a:defRPr>
            </a:lvl4pPr>
            <a:lvl5pPr>
              <a:defRPr sz="1800">
                <a:latin typeface="Helvetica"/>
                <a:cs typeface="Helvetica"/>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55874903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404136"/>
            <a:ext cx="8229600" cy="1143000"/>
          </a:xfrm>
          <a:prstGeom prst="rect">
            <a:avLst/>
          </a:prstGeom>
        </p:spPr>
        <p:txBody>
          <a:bodyPr/>
          <a:lstStyle>
            <a:lvl1pPr algn="l">
              <a:defRPr sz="4000">
                <a:latin typeface="Helvetica"/>
                <a:cs typeface="Helvetica"/>
              </a:defRPr>
            </a:lvl1pPr>
          </a:lstStyle>
          <a:p>
            <a:r>
              <a:rPr lang="en-GB" dirty="0" smtClean="0"/>
              <a:t>Click to edit Master title style</a:t>
            </a:r>
            <a:endParaRPr lang="en-US" dirty="0"/>
          </a:p>
        </p:txBody>
      </p:sp>
    </p:spTree>
    <p:extLst>
      <p:ext uri="{BB962C8B-B14F-4D97-AF65-F5344CB8AC3E}">
        <p14:creationId xmlns:p14="http://schemas.microsoft.com/office/powerpoint/2010/main" val="375946492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720284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388524"/>
            <a:ext cx="3008313" cy="916596"/>
          </a:xfrm>
          <a:prstGeom prst="rect">
            <a:avLst/>
          </a:prstGeo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1388524"/>
            <a:ext cx="5111750" cy="4737639"/>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Text Placeholder 3"/>
          <p:cNvSpPr>
            <a:spLocks noGrp="1"/>
          </p:cNvSpPr>
          <p:nvPr>
            <p:ph type="body" sz="half" idx="2"/>
          </p:nvPr>
        </p:nvSpPr>
        <p:spPr>
          <a:xfrm>
            <a:off x="457200" y="2571917"/>
            <a:ext cx="3008313" cy="3554246"/>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81BE17F3-AB02-C744-AB8B-4D75BBD50F7D}" type="slidenum">
              <a:rPr lang="en-GB"/>
              <a:pPr>
                <a:defRPr/>
              </a:pPr>
              <a:t>‹#›</a:t>
            </a:fld>
            <a:endParaRPr lang="en-GB"/>
          </a:p>
        </p:txBody>
      </p:sp>
    </p:spTree>
    <p:extLst>
      <p:ext uri="{BB962C8B-B14F-4D97-AF65-F5344CB8AC3E}">
        <p14:creationId xmlns:p14="http://schemas.microsoft.com/office/powerpoint/2010/main" val="147677679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379414"/>
            <a:ext cx="5486400" cy="566738"/>
          </a:xfrm>
          <a:prstGeom prst="rect">
            <a:avLst/>
          </a:prstGeom>
        </p:spPr>
        <p:txBody>
          <a:bodyPr anchor="b"/>
          <a:lstStyle>
            <a:lvl1pPr algn="l">
              <a:defRPr sz="2800" b="1"/>
            </a:lvl1pPr>
          </a:lstStyle>
          <a:p>
            <a:r>
              <a:rPr lang="en-GB" dirty="0" smtClean="0"/>
              <a:t>Click to edit Master title style</a:t>
            </a:r>
            <a:endParaRPr lang="en-US" dirty="0"/>
          </a:p>
        </p:txBody>
      </p:sp>
      <p:sp>
        <p:nvSpPr>
          <p:cNvPr id="3" name="Picture Placeholder 2"/>
          <p:cNvSpPr>
            <a:spLocks noGrp="1"/>
          </p:cNvSpPr>
          <p:nvPr>
            <p:ph type="pic" idx="1"/>
          </p:nvPr>
        </p:nvSpPr>
        <p:spPr>
          <a:xfrm>
            <a:off x="457200" y="2358480"/>
            <a:ext cx="5486400" cy="381372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6019800" y="2057400"/>
            <a:ext cx="2945429" cy="41148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E6A9928F-E60F-F842-9817-D819C0243F10}" type="slidenum">
              <a:rPr lang="en-GB"/>
              <a:pPr>
                <a:defRPr/>
              </a:pPr>
              <a:t>‹#›</a:t>
            </a:fld>
            <a:endParaRPr lang="en-GB"/>
          </a:p>
        </p:txBody>
      </p:sp>
    </p:spTree>
    <p:extLst>
      <p:ext uri="{BB962C8B-B14F-4D97-AF65-F5344CB8AC3E}">
        <p14:creationId xmlns:p14="http://schemas.microsoft.com/office/powerpoint/2010/main" val="388278503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13871956-63D1-D940-A8A9-E0CA4FC8C2F7}" type="slidenum">
              <a:rPr lang="en-GB"/>
              <a:pPr>
                <a:defRPr/>
              </a:pPr>
              <a:t>‹#›</a:t>
            </a:fld>
            <a:endParaRPr lang="en-GB"/>
          </a:p>
        </p:txBody>
      </p:sp>
    </p:spTree>
    <p:extLst>
      <p:ext uri="{BB962C8B-B14F-4D97-AF65-F5344CB8AC3E}">
        <p14:creationId xmlns:p14="http://schemas.microsoft.com/office/powerpoint/2010/main" val="210294894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6075"/>
            <a:ext cx="2057400" cy="4600088"/>
          </a:xfrm>
          <a:prstGeom prst="rect">
            <a:avLst/>
          </a:prstGeom>
        </p:spPr>
        <p:txBody>
          <a:bodyPr vert="eaVert"/>
          <a:lstStyle/>
          <a:p>
            <a:r>
              <a:rPr lang="en-GB" dirty="0" smtClean="0"/>
              <a:t>Click to edit Master title style</a:t>
            </a:r>
            <a:endParaRPr lang="en-US" dirty="0"/>
          </a:p>
        </p:txBody>
      </p:sp>
      <p:sp>
        <p:nvSpPr>
          <p:cNvPr id="3" name="Vertical Text Placeholder 2"/>
          <p:cNvSpPr>
            <a:spLocks noGrp="1"/>
          </p:cNvSpPr>
          <p:nvPr>
            <p:ph type="body" orient="vert" idx="1"/>
          </p:nvPr>
        </p:nvSpPr>
        <p:spPr>
          <a:xfrm>
            <a:off x="457200" y="1526075"/>
            <a:ext cx="6019800" cy="4600088"/>
          </a:xfrm>
          <a:prstGeom prst="rect">
            <a:avLst/>
          </a:prstGeom>
        </p:spPr>
        <p:txBody>
          <a:bodyPr vert="eaVert"/>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733AC405-65C9-9A46-91AC-4904CD7AAD6B}" type="slidenum">
              <a:rPr lang="en-GB"/>
              <a:pPr>
                <a:defRPr/>
              </a:pPr>
              <a:t>‹#›</a:t>
            </a:fld>
            <a:endParaRPr lang="en-GB"/>
          </a:p>
        </p:txBody>
      </p:sp>
    </p:spTree>
    <p:extLst>
      <p:ext uri="{BB962C8B-B14F-4D97-AF65-F5344CB8AC3E}">
        <p14:creationId xmlns:p14="http://schemas.microsoft.com/office/powerpoint/2010/main" val="316586756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Text Placeholder 8"/>
          <p:cNvSpPr>
            <a:spLocks noGrp="1"/>
          </p:cNvSpPr>
          <p:nvPr>
            <p:ph type="body" sz="quarter" idx="11"/>
          </p:nvPr>
        </p:nvSpPr>
        <p:spPr>
          <a:xfrm>
            <a:off x="346075" y="6440488"/>
            <a:ext cx="4028369" cy="314031"/>
          </a:xfrm>
          <a:prstGeom prst="rect">
            <a:avLst/>
          </a:prstGeom>
        </p:spPr>
        <p:txBody>
          <a:bodyPr vert="horz" wrap="none">
            <a:normAutofit/>
          </a:bodyPr>
          <a:lstStyle>
            <a:lvl1pPr marL="0" indent="0">
              <a:buNone/>
              <a:defRPr sz="1300" b="0" i="0"/>
            </a:lvl1pPr>
          </a:lstStyle>
          <a:p>
            <a:pPr lvl="0"/>
            <a:r>
              <a:rPr lang="en-GB" smtClean="0"/>
              <a:t>Click to edit Master text styles</a:t>
            </a:r>
          </a:p>
        </p:txBody>
      </p:sp>
    </p:spTree>
    <p:extLst>
      <p:ext uri="{BB962C8B-B14F-4D97-AF65-F5344CB8AC3E}">
        <p14:creationId xmlns:p14="http://schemas.microsoft.com/office/powerpoint/2010/main" val="260809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iagram">
    <p:spTree>
      <p:nvGrpSpPr>
        <p:cNvPr id="1" name=""/>
        <p:cNvGrpSpPr/>
        <p:nvPr/>
      </p:nvGrpSpPr>
      <p:grpSpPr>
        <a:xfrm>
          <a:off x="0" y="0"/>
          <a:ext cx="0" cy="0"/>
          <a:chOff x="0" y="0"/>
          <a:chExt cx="0" cy="0"/>
        </a:xfrm>
      </p:grpSpPr>
      <p:sp>
        <p:nvSpPr>
          <p:cNvPr id="7" name="Text Placeholder 5"/>
          <p:cNvSpPr>
            <a:spLocks noGrp="1"/>
          </p:cNvSpPr>
          <p:nvPr>
            <p:ph type="body" sz="quarter" idx="10"/>
          </p:nvPr>
        </p:nvSpPr>
        <p:spPr>
          <a:xfrm>
            <a:off x="346075" y="1697038"/>
            <a:ext cx="3344863" cy="4673600"/>
          </a:xfrm>
          <a:prstGeom prst="rect">
            <a:avLst/>
          </a:prstGeom>
        </p:spPr>
        <p:txBody>
          <a:bodyPr vert="horz"/>
          <a:lstStyle>
            <a:lvl1pPr marL="0" indent="0">
              <a:buFont typeface="Arial"/>
              <a:buNone/>
              <a:tabLst>
                <a:tab pos="263525" algn="l"/>
              </a:tabLst>
              <a:defRPr/>
            </a:lvl1pPr>
            <a:lvl2pPr marL="742950" indent="-285750">
              <a:buFont typeface="Wingdings" charset="2"/>
              <a:buChar char="§"/>
              <a:defRPr/>
            </a:lvl2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11" name="SmartArt Placeholder 10"/>
          <p:cNvSpPr>
            <a:spLocks noGrp="1"/>
          </p:cNvSpPr>
          <p:nvPr>
            <p:ph type="dgm" sz="quarter" idx="12"/>
          </p:nvPr>
        </p:nvSpPr>
        <p:spPr>
          <a:xfrm>
            <a:off x="4064000" y="1697038"/>
            <a:ext cx="4622800" cy="4673600"/>
          </a:xfrm>
          <a:prstGeom prst="rect">
            <a:avLst/>
          </a:prstGeom>
        </p:spPr>
        <p:txBody>
          <a:bodyPr vert="horz"/>
          <a:lstStyle>
            <a:lvl1pPr>
              <a:defRPr sz="2000">
                <a:latin typeface="Arial"/>
                <a:cs typeface="Arial"/>
              </a:defRPr>
            </a:lvl1pPr>
          </a:lstStyle>
          <a:p>
            <a:pPr lvl="0"/>
            <a:r>
              <a:rPr lang="en-GB" noProof="0" smtClean="0"/>
              <a:t>Click icon to add SmartArt graphic</a:t>
            </a:r>
            <a:endParaRPr lang="en-US" noProof="0" dirty="0"/>
          </a:p>
        </p:txBody>
      </p:sp>
      <p:sp>
        <p:nvSpPr>
          <p:cNvPr id="13" name="Text Placeholder 8"/>
          <p:cNvSpPr>
            <a:spLocks noGrp="1"/>
          </p:cNvSpPr>
          <p:nvPr>
            <p:ph type="body" sz="quarter" idx="11"/>
          </p:nvPr>
        </p:nvSpPr>
        <p:spPr>
          <a:xfrm>
            <a:off x="346075" y="6440488"/>
            <a:ext cx="4028369" cy="314031"/>
          </a:xfrm>
          <a:prstGeom prst="rect">
            <a:avLst/>
          </a:prstGeom>
        </p:spPr>
        <p:txBody>
          <a:bodyPr vert="horz" wrap="none">
            <a:normAutofit/>
          </a:bodyPr>
          <a:lstStyle>
            <a:lvl1pPr marL="0" indent="0">
              <a:buNone/>
              <a:defRPr sz="1300" b="0" i="0"/>
            </a:lvl1pPr>
          </a:lstStyle>
          <a:p>
            <a:pPr lvl="0"/>
            <a:r>
              <a:rPr lang="en-GB" smtClean="0"/>
              <a:t>Click to edit Master text styles</a:t>
            </a:r>
          </a:p>
        </p:txBody>
      </p:sp>
    </p:spTree>
    <p:extLst>
      <p:ext uri="{BB962C8B-B14F-4D97-AF65-F5344CB8AC3E}">
        <p14:creationId xmlns:p14="http://schemas.microsoft.com/office/powerpoint/2010/main" val="127839020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Text box">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346075" y="1697038"/>
            <a:ext cx="8408458" cy="4673600"/>
          </a:xfrm>
          <a:prstGeom prst="rect">
            <a:avLst/>
          </a:prstGeom>
        </p:spPr>
        <p:txBody>
          <a:bodyPr vert="horz"/>
          <a:lstStyle>
            <a:lvl1pPr marL="0" indent="0">
              <a:buFont typeface="Arial"/>
              <a:buNone/>
              <a:tabLst>
                <a:tab pos="263525" algn="l"/>
              </a:tabLst>
              <a:defRPr sz="2800"/>
            </a:lvl1pPr>
            <a:lvl2pPr>
              <a:defRPr sz="2000"/>
            </a:lvl2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7" name="Text Placeholder 8"/>
          <p:cNvSpPr>
            <a:spLocks noGrp="1"/>
          </p:cNvSpPr>
          <p:nvPr>
            <p:ph type="body" sz="quarter" idx="11"/>
          </p:nvPr>
        </p:nvSpPr>
        <p:spPr>
          <a:xfrm>
            <a:off x="346075" y="6440488"/>
            <a:ext cx="4028369" cy="314031"/>
          </a:xfrm>
          <a:prstGeom prst="rect">
            <a:avLst/>
          </a:prstGeom>
        </p:spPr>
        <p:txBody>
          <a:bodyPr vert="horz" wrap="none">
            <a:normAutofit/>
          </a:bodyPr>
          <a:lstStyle>
            <a:lvl1pPr marL="0" indent="0">
              <a:buNone/>
              <a:defRPr sz="1300" b="0" i="0"/>
            </a:lvl1pPr>
          </a:lstStyle>
          <a:p>
            <a:pPr lvl="0"/>
            <a:r>
              <a:rPr lang="en-GB" smtClean="0"/>
              <a:t>Click to edit Master text styles</a:t>
            </a:r>
          </a:p>
        </p:txBody>
      </p:sp>
    </p:spTree>
    <p:extLst>
      <p:ext uri="{BB962C8B-B14F-4D97-AF65-F5344CB8AC3E}">
        <p14:creationId xmlns:p14="http://schemas.microsoft.com/office/powerpoint/2010/main" val="33852533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Diagram">
    <p:spTree>
      <p:nvGrpSpPr>
        <p:cNvPr id="1" name=""/>
        <p:cNvGrpSpPr/>
        <p:nvPr/>
      </p:nvGrpSpPr>
      <p:grpSpPr>
        <a:xfrm>
          <a:off x="0" y="0"/>
          <a:ext cx="0" cy="0"/>
          <a:chOff x="0" y="0"/>
          <a:chExt cx="0" cy="0"/>
        </a:xfrm>
      </p:grpSpPr>
      <p:sp>
        <p:nvSpPr>
          <p:cNvPr id="7" name="Text Placeholder 5"/>
          <p:cNvSpPr>
            <a:spLocks noGrp="1"/>
          </p:cNvSpPr>
          <p:nvPr>
            <p:ph type="body" sz="quarter" idx="10"/>
          </p:nvPr>
        </p:nvSpPr>
        <p:spPr>
          <a:xfrm>
            <a:off x="346075" y="1697038"/>
            <a:ext cx="3344863" cy="4673600"/>
          </a:xfrm>
          <a:prstGeom prst="rect">
            <a:avLst/>
          </a:prstGeom>
        </p:spPr>
        <p:txBody>
          <a:bodyPr vert="horz"/>
          <a:lstStyle>
            <a:lvl1pPr marL="0" indent="0">
              <a:buFont typeface="Arial"/>
              <a:buNone/>
              <a:tabLst>
                <a:tab pos="263525" algn="l"/>
              </a:tabLst>
              <a:defRPr/>
            </a:lvl1pPr>
            <a:lvl2pPr marL="742950" indent="-285750">
              <a:buFont typeface="Wingdings" charset="2"/>
              <a:buChar char="§"/>
              <a:defRPr/>
            </a:lvl2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11" name="SmartArt Placeholder 10"/>
          <p:cNvSpPr>
            <a:spLocks noGrp="1"/>
          </p:cNvSpPr>
          <p:nvPr>
            <p:ph type="dgm" sz="quarter" idx="12"/>
          </p:nvPr>
        </p:nvSpPr>
        <p:spPr>
          <a:xfrm>
            <a:off x="4064000" y="1697038"/>
            <a:ext cx="4622800" cy="4673600"/>
          </a:xfrm>
          <a:prstGeom prst="rect">
            <a:avLst/>
          </a:prstGeom>
        </p:spPr>
        <p:txBody>
          <a:bodyPr vert="horz"/>
          <a:lstStyle>
            <a:lvl1pPr>
              <a:defRPr sz="2000">
                <a:latin typeface="Arial"/>
                <a:cs typeface="Arial"/>
              </a:defRPr>
            </a:lvl1pPr>
          </a:lstStyle>
          <a:p>
            <a:pPr lvl="0"/>
            <a:endParaRPr lang="en-US" noProof="0" dirty="0"/>
          </a:p>
        </p:txBody>
      </p:sp>
      <p:sp>
        <p:nvSpPr>
          <p:cNvPr id="13" name="Text Placeholder 8"/>
          <p:cNvSpPr>
            <a:spLocks noGrp="1"/>
          </p:cNvSpPr>
          <p:nvPr>
            <p:ph type="body" sz="quarter" idx="11"/>
          </p:nvPr>
        </p:nvSpPr>
        <p:spPr>
          <a:xfrm>
            <a:off x="346075" y="6440488"/>
            <a:ext cx="4028369" cy="314031"/>
          </a:xfrm>
          <a:prstGeom prst="rect">
            <a:avLst/>
          </a:prstGeom>
        </p:spPr>
        <p:txBody>
          <a:bodyPr vert="horz" wrap="none">
            <a:normAutofit/>
          </a:bodyPr>
          <a:lstStyle>
            <a:lvl1pPr marL="0" indent="0">
              <a:buNone/>
              <a:defRPr sz="1300" b="0" i="0"/>
            </a:lvl1pPr>
          </a:lstStyle>
          <a:p>
            <a:pPr lvl="0"/>
            <a:r>
              <a:rPr lang="en-GB" smtClean="0"/>
              <a:t>Click to edit Master text styles</a:t>
            </a:r>
          </a:p>
        </p:txBody>
      </p:sp>
    </p:spTree>
    <p:extLst>
      <p:ext uri="{BB962C8B-B14F-4D97-AF65-F5344CB8AC3E}">
        <p14:creationId xmlns:p14="http://schemas.microsoft.com/office/powerpoint/2010/main" val="2927652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336345"/>
            <a:ext cx="7772400" cy="847022"/>
          </a:xfrm>
          <a:prstGeom prst="rect">
            <a:avLst/>
          </a:prstGeom>
        </p:spPr>
        <p:txBody>
          <a:bodyPr/>
          <a:lstStyle>
            <a:lvl1pPr algn="l">
              <a:defRPr>
                <a:latin typeface="Helvetica"/>
                <a:cs typeface="Helvetica"/>
              </a:defRPr>
            </a:lvl1pPr>
          </a:lstStyle>
          <a:p>
            <a:r>
              <a:rPr lang="en-GB" dirty="0" smtClean="0"/>
              <a:t>Click to edit Master title style</a:t>
            </a:r>
            <a:endParaRPr lang="en-US" dirty="0"/>
          </a:p>
        </p:txBody>
      </p:sp>
      <p:sp>
        <p:nvSpPr>
          <p:cNvPr id="3" name="Subtitle 2"/>
          <p:cNvSpPr>
            <a:spLocks noGrp="1"/>
          </p:cNvSpPr>
          <p:nvPr>
            <p:ph type="subTitle" idx="1"/>
          </p:nvPr>
        </p:nvSpPr>
        <p:spPr>
          <a:xfrm>
            <a:off x="685800" y="4227700"/>
            <a:ext cx="7772400" cy="724040"/>
          </a:xfrm>
          <a:prstGeom prst="rect">
            <a:avLst/>
          </a:prstGeom>
        </p:spPr>
        <p:txBody>
          <a:bodyPr/>
          <a:lstStyle>
            <a:lvl1pPr marL="0" indent="0" algn="l">
              <a:buNone/>
              <a:defRPr>
                <a:solidFill>
                  <a:srgbClr val="5E5650"/>
                </a:solidFill>
                <a:latin typeface="Helvetica"/>
                <a:cs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spTree>
    <p:extLst>
      <p:ext uri="{BB962C8B-B14F-4D97-AF65-F5344CB8AC3E}">
        <p14:creationId xmlns:p14="http://schemas.microsoft.com/office/powerpoint/2010/main" val="4113466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90105"/>
            <a:ext cx="8229600" cy="894717"/>
          </a:xfrm>
          <a:prstGeom prst="rect">
            <a:avLst/>
          </a:prstGeom>
        </p:spPr>
        <p:txBody>
          <a:bodyPr/>
          <a:lstStyle>
            <a:lvl1pPr algn="l">
              <a:defRPr sz="4000">
                <a:latin typeface="Helvetica"/>
                <a:cs typeface="Helvetica"/>
              </a:defRPr>
            </a:lvl1pPr>
          </a:lstStyle>
          <a:p>
            <a:r>
              <a:rPr lang="en-GB" dirty="0" smtClean="0"/>
              <a:t>Click to edit Master title style</a:t>
            </a:r>
            <a:endParaRPr lang="en-US" dirty="0"/>
          </a:p>
        </p:txBody>
      </p:sp>
      <p:sp>
        <p:nvSpPr>
          <p:cNvPr id="3" name="Content Placeholder 2"/>
          <p:cNvSpPr>
            <a:spLocks noGrp="1"/>
          </p:cNvSpPr>
          <p:nvPr>
            <p:ph idx="1"/>
          </p:nvPr>
        </p:nvSpPr>
        <p:spPr>
          <a:xfrm>
            <a:off x="457200" y="2625276"/>
            <a:ext cx="8229600" cy="3500887"/>
          </a:xfrm>
          <a:prstGeom prst="rect">
            <a:avLst/>
          </a:prstGeom>
        </p:spPr>
        <p:txBody>
          <a:bodyPr/>
          <a:lstStyle>
            <a:lvl1pPr>
              <a:defRPr>
                <a:latin typeface="Helvetica"/>
                <a:cs typeface="Helvetica"/>
              </a:defRPr>
            </a:lvl1pPr>
            <a:lvl2pPr>
              <a:defRPr>
                <a:latin typeface="Helvetica"/>
                <a:cs typeface="Helvetica"/>
              </a:defRPr>
            </a:lvl2pPr>
            <a:lvl3pPr>
              <a:defRPr>
                <a:latin typeface="Helvetica"/>
                <a:cs typeface="Helvetica"/>
              </a:defRPr>
            </a:lvl3pPr>
            <a:lvl4pPr>
              <a:defRPr>
                <a:latin typeface="Helvetica"/>
                <a:cs typeface="Helvetica"/>
              </a:defRPr>
            </a:lvl4pPr>
            <a:lvl5pPr>
              <a:defRPr>
                <a:latin typeface="Helvetica"/>
                <a:cs typeface="Helvetica"/>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Helvetica"/>
                <a:ea typeface="MS PGothic" charset="0"/>
                <a:cs typeface="Helvetica"/>
              </a:defRPr>
            </a:lvl1pPr>
          </a:lstStyle>
          <a:p>
            <a:pPr>
              <a:defRPr/>
            </a:pPr>
            <a:endParaRPr lang="en-US"/>
          </a:p>
        </p:txBody>
      </p:sp>
      <p:sp>
        <p:nvSpPr>
          <p:cNvPr id="6" name="Slide Number Placeholder 5"/>
          <p:cNvSpPr>
            <a:spLocks noGrp="1"/>
          </p:cNvSpPr>
          <p:nvPr>
            <p:ph type="sldNum" sz="quarter" idx="12"/>
          </p:nvPr>
        </p:nvSpPr>
        <p:spPr>
          <a:xfrm>
            <a:off x="8218488" y="6356350"/>
            <a:ext cx="777875" cy="365125"/>
          </a:xfrm>
          <a:prstGeom prst="rect">
            <a:avLst/>
          </a:prstGeom>
        </p:spPr>
        <p:txBody>
          <a:bodyPr vert="horz" wrap="square" lIns="91440" tIns="45720" rIns="91440" bIns="45720" numCol="1" anchor="t" anchorCtr="0" compatLnSpc="1">
            <a:prstTxWarp prst="textNoShape">
              <a:avLst/>
            </a:prstTxWarp>
          </a:bodyPr>
          <a:lstStyle>
            <a:lvl1pPr algn="ctr">
              <a:defRPr sz="1400" smtClean="0">
                <a:latin typeface="Helvetica" charset="0"/>
              </a:defRPr>
            </a:lvl1pPr>
          </a:lstStyle>
          <a:p>
            <a:pPr>
              <a:defRPr/>
            </a:pPr>
            <a:fld id="{FAF83AEE-FBFE-5D47-AACF-07259ED8C7E2}" type="slidenum">
              <a:rPr lang="en-GB"/>
              <a:pPr>
                <a:defRPr/>
              </a:pPr>
              <a:t>‹#›</a:t>
            </a:fld>
            <a:endParaRPr lang="en-GB"/>
          </a:p>
        </p:txBody>
      </p:sp>
    </p:spTree>
    <p:extLst>
      <p:ext uri="{BB962C8B-B14F-4D97-AF65-F5344CB8AC3E}">
        <p14:creationId xmlns:p14="http://schemas.microsoft.com/office/powerpoint/2010/main" val="31745193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84510"/>
            <a:ext cx="8229600" cy="600455"/>
          </a:xfrm>
          <a:prstGeom prst="rect">
            <a:avLst/>
          </a:prstGeom>
        </p:spPr>
        <p:txBody>
          <a:bodyPr/>
          <a:lstStyle>
            <a:lvl1pPr algn="l">
              <a:defRPr sz="3200">
                <a:latin typeface="Helvetica"/>
                <a:cs typeface="Helvetica"/>
              </a:defRPr>
            </a:lvl1pPr>
          </a:lstStyle>
          <a:p>
            <a:r>
              <a:rPr lang="en-GB" dirty="0" smtClean="0"/>
              <a:t>Click to edit Master title style</a:t>
            </a:r>
            <a:endParaRPr lang="en-US" dirty="0"/>
          </a:p>
        </p:txBody>
      </p:sp>
      <p:sp>
        <p:nvSpPr>
          <p:cNvPr id="3" name="Content Placeholder 2"/>
          <p:cNvSpPr>
            <a:spLocks noGrp="1"/>
          </p:cNvSpPr>
          <p:nvPr>
            <p:ph sz="half" idx="1"/>
          </p:nvPr>
        </p:nvSpPr>
        <p:spPr>
          <a:xfrm>
            <a:off x="457200" y="2166386"/>
            <a:ext cx="4038600" cy="4354117"/>
          </a:xfrm>
          <a:prstGeom prst="rect">
            <a:avLst/>
          </a:prstGeom>
        </p:spPr>
        <p:txBody>
          <a:bodyPr/>
          <a:lstStyle>
            <a:lvl1pPr>
              <a:defRPr sz="2800">
                <a:latin typeface="Helvetica"/>
                <a:cs typeface="Helvetica"/>
              </a:defRPr>
            </a:lvl1pPr>
            <a:lvl2pPr>
              <a:defRPr sz="2400">
                <a:latin typeface="Helvetica"/>
                <a:cs typeface="Helvetica"/>
              </a:defRPr>
            </a:lvl2pPr>
            <a:lvl3pPr>
              <a:defRPr sz="2000">
                <a:latin typeface="Helvetica"/>
                <a:cs typeface="Helvetica"/>
              </a:defRPr>
            </a:lvl3pPr>
            <a:lvl4pPr>
              <a:defRPr sz="1800">
                <a:latin typeface="Helvetica"/>
                <a:cs typeface="Helvetica"/>
              </a:defRPr>
            </a:lvl4pPr>
            <a:lvl5pPr>
              <a:defRPr sz="1800">
                <a:latin typeface="Helvetica"/>
                <a:cs typeface="Helvetica"/>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Content Placeholder 3"/>
          <p:cNvSpPr>
            <a:spLocks noGrp="1"/>
          </p:cNvSpPr>
          <p:nvPr>
            <p:ph sz="half" idx="2"/>
          </p:nvPr>
        </p:nvSpPr>
        <p:spPr>
          <a:xfrm>
            <a:off x="4648200" y="2166386"/>
            <a:ext cx="4038600" cy="4354117"/>
          </a:xfrm>
          <a:prstGeom prst="rect">
            <a:avLst/>
          </a:prstGeom>
        </p:spPr>
        <p:txBody>
          <a:bodyPr/>
          <a:lstStyle>
            <a:lvl1pPr>
              <a:defRPr sz="2800">
                <a:latin typeface="Helvetica"/>
                <a:cs typeface="Helvetica"/>
              </a:defRPr>
            </a:lvl1pPr>
            <a:lvl2pPr>
              <a:defRPr sz="2400">
                <a:latin typeface="Helvetica"/>
                <a:cs typeface="Helvetica"/>
              </a:defRPr>
            </a:lvl2pPr>
            <a:lvl3pPr>
              <a:defRPr sz="2000">
                <a:latin typeface="Helvetica"/>
                <a:cs typeface="Helvetica"/>
              </a:defRPr>
            </a:lvl3pPr>
            <a:lvl4pPr>
              <a:defRPr sz="1800">
                <a:latin typeface="Helvetica"/>
                <a:cs typeface="Helvetica"/>
              </a:defRPr>
            </a:lvl4pPr>
            <a:lvl5pPr>
              <a:defRPr sz="1800">
                <a:latin typeface="Helvetica"/>
                <a:cs typeface="Helvetica"/>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5815469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404136"/>
            <a:ext cx="8229600" cy="1143000"/>
          </a:xfrm>
          <a:prstGeom prst="rect">
            <a:avLst/>
          </a:prstGeom>
        </p:spPr>
        <p:txBody>
          <a:bodyPr/>
          <a:lstStyle>
            <a:lvl1pPr algn="l">
              <a:defRPr sz="4000">
                <a:latin typeface="Helvetica"/>
                <a:cs typeface="Helvetica"/>
              </a:defRPr>
            </a:lvl1pPr>
          </a:lstStyle>
          <a:p>
            <a:r>
              <a:rPr lang="en-GB" dirty="0" smtClean="0"/>
              <a:t>Click to edit Master title style</a:t>
            </a:r>
            <a:endParaRPr lang="en-US" dirty="0"/>
          </a:p>
        </p:txBody>
      </p:sp>
    </p:spTree>
    <p:extLst>
      <p:ext uri="{BB962C8B-B14F-4D97-AF65-F5344CB8AC3E}">
        <p14:creationId xmlns:p14="http://schemas.microsoft.com/office/powerpoint/2010/main" val="34000881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20540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388524"/>
            <a:ext cx="3008313" cy="916596"/>
          </a:xfrm>
          <a:prstGeom prst="rect">
            <a:avLst/>
          </a:prstGeo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1388524"/>
            <a:ext cx="5111750" cy="4737639"/>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Text Placeholder 3"/>
          <p:cNvSpPr>
            <a:spLocks noGrp="1"/>
          </p:cNvSpPr>
          <p:nvPr>
            <p:ph type="body" sz="half" idx="2"/>
          </p:nvPr>
        </p:nvSpPr>
        <p:spPr>
          <a:xfrm>
            <a:off x="457200" y="2571917"/>
            <a:ext cx="3008313" cy="3554246"/>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8DA62D73-0D6D-A649-BF85-5EFEA981A186}" type="slidenum">
              <a:rPr lang="en-GB"/>
              <a:pPr>
                <a:defRPr/>
              </a:pPr>
              <a:t>‹#›</a:t>
            </a:fld>
            <a:endParaRPr lang="en-GB"/>
          </a:p>
        </p:txBody>
      </p:sp>
    </p:spTree>
    <p:extLst>
      <p:ext uri="{BB962C8B-B14F-4D97-AF65-F5344CB8AC3E}">
        <p14:creationId xmlns:p14="http://schemas.microsoft.com/office/powerpoint/2010/main" val="15898849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379414"/>
            <a:ext cx="5486400" cy="566738"/>
          </a:xfrm>
          <a:prstGeom prst="rect">
            <a:avLst/>
          </a:prstGeom>
        </p:spPr>
        <p:txBody>
          <a:bodyPr anchor="b"/>
          <a:lstStyle>
            <a:lvl1pPr algn="l">
              <a:defRPr sz="2800" b="1"/>
            </a:lvl1pPr>
          </a:lstStyle>
          <a:p>
            <a:r>
              <a:rPr lang="en-GB" dirty="0" smtClean="0"/>
              <a:t>Click to edit Master title style</a:t>
            </a:r>
            <a:endParaRPr lang="en-US" dirty="0"/>
          </a:p>
        </p:txBody>
      </p:sp>
      <p:sp>
        <p:nvSpPr>
          <p:cNvPr id="3" name="Picture Placeholder 2"/>
          <p:cNvSpPr>
            <a:spLocks noGrp="1"/>
          </p:cNvSpPr>
          <p:nvPr>
            <p:ph type="pic" idx="1"/>
          </p:nvPr>
        </p:nvSpPr>
        <p:spPr>
          <a:xfrm>
            <a:off x="457200" y="2358480"/>
            <a:ext cx="5486400" cy="381372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6019800" y="2057400"/>
            <a:ext cx="2945429" cy="41148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14387225-5C6E-4243-BBA0-EFB36F7871A3}" type="slidenum">
              <a:rPr lang="en-GB"/>
              <a:pPr>
                <a:defRPr/>
              </a:pPr>
              <a:t>‹#›</a:t>
            </a:fld>
            <a:endParaRPr lang="en-GB"/>
          </a:p>
        </p:txBody>
      </p:sp>
    </p:spTree>
    <p:extLst>
      <p:ext uri="{BB962C8B-B14F-4D97-AF65-F5344CB8AC3E}">
        <p14:creationId xmlns:p14="http://schemas.microsoft.com/office/powerpoint/2010/main" val="401244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90105"/>
            <a:ext cx="8229600" cy="894717"/>
          </a:xfrm>
          <a:prstGeom prst="rect">
            <a:avLst/>
          </a:prstGeom>
        </p:spPr>
        <p:txBody>
          <a:bodyPr/>
          <a:lstStyle>
            <a:lvl1pPr algn="l">
              <a:defRPr sz="4000">
                <a:latin typeface="Helvetica"/>
                <a:cs typeface="Helvetica"/>
              </a:defRPr>
            </a:lvl1pPr>
          </a:lstStyle>
          <a:p>
            <a:r>
              <a:rPr lang="en-GB" smtClean="0"/>
              <a:t>Click to edit Master title style</a:t>
            </a:r>
            <a:endParaRPr lang="en-US" dirty="0"/>
          </a:p>
        </p:txBody>
      </p:sp>
      <p:sp>
        <p:nvSpPr>
          <p:cNvPr id="3" name="Content Placeholder 2"/>
          <p:cNvSpPr>
            <a:spLocks noGrp="1"/>
          </p:cNvSpPr>
          <p:nvPr>
            <p:ph idx="1"/>
          </p:nvPr>
        </p:nvSpPr>
        <p:spPr>
          <a:xfrm>
            <a:off x="457200" y="2625276"/>
            <a:ext cx="8229600" cy="3500887"/>
          </a:xfrm>
          <a:prstGeom prst="rect">
            <a:avLst/>
          </a:prstGeom>
        </p:spPr>
        <p:txBody>
          <a:bodyPr/>
          <a:lstStyle>
            <a:lvl1pPr>
              <a:defRPr>
                <a:latin typeface="Helvetica"/>
                <a:cs typeface="Helvetica"/>
              </a:defRPr>
            </a:lvl1pPr>
            <a:lvl2pPr>
              <a:defRPr>
                <a:latin typeface="Helvetica"/>
                <a:cs typeface="Helvetica"/>
              </a:defRPr>
            </a:lvl2pPr>
            <a:lvl3pPr>
              <a:defRPr>
                <a:latin typeface="Helvetica"/>
                <a:cs typeface="Helvetica"/>
              </a:defRPr>
            </a:lvl3pPr>
            <a:lvl4pPr>
              <a:defRPr>
                <a:latin typeface="Helvetica"/>
                <a:cs typeface="Helvetica"/>
              </a:defRPr>
            </a:lvl4pPr>
            <a:lvl5pPr>
              <a:defRPr>
                <a:latin typeface="Helvetica"/>
                <a:cs typeface="Helvetica"/>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Helvetica"/>
                <a:ea typeface="MS PGothic" charset="0"/>
                <a:cs typeface="Helvetica"/>
              </a:defRPr>
            </a:lvl1pPr>
          </a:lstStyle>
          <a:p>
            <a:pPr>
              <a:defRPr/>
            </a:pPr>
            <a:endParaRPr lang="en-US"/>
          </a:p>
        </p:txBody>
      </p:sp>
      <p:sp>
        <p:nvSpPr>
          <p:cNvPr id="6" name="Slide Number Placeholder 5"/>
          <p:cNvSpPr>
            <a:spLocks noGrp="1"/>
          </p:cNvSpPr>
          <p:nvPr>
            <p:ph type="sldNum" sz="quarter" idx="12"/>
          </p:nvPr>
        </p:nvSpPr>
        <p:spPr>
          <a:xfrm>
            <a:off x="8218488" y="6356350"/>
            <a:ext cx="777875" cy="365125"/>
          </a:xfrm>
          <a:prstGeom prst="rect">
            <a:avLst/>
          </a:prstGeom>
        </p:spPr>
        <p:txBody>
          <a:bodyPr vert="horz" wrap="square" lIns="91440" tIns="45720" rIns="91440" bIns="45720" numCol="1" anchor="t" anchorCtr="0" compatLnSpc="1">
            <a:prstTxWarp prst="textNoShape">
              <a:avLst/>
            </a:prstTxWarp>
          </a:bodyPr>
          <a:lstStyle>
            <a:lvl1pPr algn="ctr">
              <a:defRPr sz="1400" smtClean="0">
                <a:latin typeface="Helvetica" charset="0"/>
              </a:defRPr>
            </a:lvl1pPr>
          </a:lstStyle>
          <a:p>
            <a:pPr>
              <a:defRPr/>
            </a:pPr>
            <a:fld id="{EEE88690-C3BC-534E-AFC2-DFF65A499367}" type="slidenum">
              <a:rPr lang="en-GB"/>
              <a:pPr>
                <a:defRPr/>
              </a:pPr>
              <a:t>‹#›</a:t>
            </a:fld>
            <a:endParaRPr lang="en-GB"/>
          </a:p>
        </p:txBody>
      </p:sp>
    </p:spTree>
    <p:extLst>
      <p:ext uri="{BB962C8B-B14F-4D97-AF65-F5344CB8AC3E}">
        <p14:creationId xmlns:p14="http://schemas.microsoft.com/office/powerpoint/2010/main" val="5821022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1B8AA7F8-5094-FC4A-8A2E-F63F0BF50850}" type="slidenum">
              <a:rPr lang="en-GB"/>
              <a:pPr>
                <a:defRPr/>
              </a:pPr>
              <a:t>‹#›</a:t>
            </a:fld>
            <a:endParaRPr lang="en-GB"/>
          </a:p>
        </p:txBody>
      </p:sp>
    </p:spTree>
    <p:extLst>
      <p:ext uri="{BB962C8B-B14F-4D97-AF65-F5344CB8AC3E}">
        <p14:creationId xmlns:p14="http://schemas.microsoft.com/office/powerpoint/2010/main" val="35489493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6075"/>
            <a:ext cx="2057400" cy="4600088"/>
          </a:xfrm>
          <a:prstGeom prst="rect">
            <a:avLst/>
          </a:prstGeom>
        </p:spPr>
        <p:txBody>
          <a:bodyPr vert="eaVert"/>
          <a:lstStyle/>
          <a:p>
            <a:r>
              <a:rPr lang="en-GB" dirty="0" smtClean="0"/>
              <a:t>Click to edit Master title style</a:t>
            </a:r>
            <a:endParaRPr lang="en-US" dirty="0"/>
          </a:p>
        </p:txBody>
      </p:sp>
      <p:sp>
        <p:nvSpPr>
          <p:cNvPr id="3" name="Vertical Text Placeholder 2"/>
          <p:cNvSpPr>
            <a:spLocks noGrp="1"/>
          </p:cNvSpPr>
          <p:nvPr>
            <p:ph type="body" orient="vert" idx="1"/>
          </p:nvPr>
        </p:nvSpPr>
        <p:spPr>
          <a:xfrm>
            <a:off x="457200" y="1526075"/>
            <a:ext cx="6019800" cy="4600088"/>
          </a:xfrm>
          <a:prstGeom prst="rect">
            <a:avLst/>
          </a:prstGeom>
        </p:spPr>
        <p:txBody>
          <a:bodyPr vert="eaVert"/>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1E73928A-6453-5A49-AC5D-49ED519E7E51}" type="slidenum">
              <a:rPr lang="en-GB"/>
              <a:pPr>
                <a:defRPr/>
              </a:pPr>
              <a:t>‹#›</a:t>
            </a:fld>
            <a:endParaRPr lang="en-GB"/>
          </a:p>
        </p:txBody>
      </p:sp>
    </p:spTree>
    <p:extLst>
      <p:ext uri="{BB962C8B-B14F-4D97-AF65-F5344CB8AC3E}">
        <p14:creationId xmlns:p14="http://schemas.microsoft.com/office/powerpoint/2010/main" val="34211299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Text Placeholder 8"/>
          <p:cNvSpPr>
            <a:spLocks noGrp="1"/>
          </p:cNvSpPr>
          <p:nvPr>
            <p:ph type="body" sz="quarter" idx="11"/>
          </p:nvPr>
        </p:nvSpPr>
        <p:spPr>
          <a:xfrm>
            <a:off x="346075" y="6440488"/>
            <a:ext cx="4028369" cy="314031"/>
          </a:xfrm>
          <a:prstGeom prst="rect">
            <a:avLst/>
          </a:prstGeom>
        </p:spPr>
        <p:txBody>
          <a:bodyPr vert="horz" wrap="none">
            <a:normAutofit/>
          </a:bodyPr>
          <a:lstStyle>
            <a:lvl1pPr marL="0" indent="0">
              <a:buNone/>
              <a:defRPr sz="1300" b="0" i="0"/>
            </a:lvl1pPr>
          </a:lstStyle>
          <a:p>
            <a:pPr lvl="0"/>
            <a:r>
              <a:rPr lang="en-GB" smtClean="0"/>
              <a:t>Click to edit Master text styles</a:t>
            </a:r>
          </a:p>
        </p:txBody>
      </p:sp>
    </p:spTree>
    <p:extLst>
      <p:ext uri="{BB962C8B-B14F-4D97-AF65-F5344CB8AC3E}">
        <p14:creationId xmlns:p14="http://schemas.microsoft.com/office/powerpoint/2010/main" val="40787815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box">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346075" y="1697038"/>
            <a:ext cx="8408458" cy="4673600"/>
          </a:xfrm>
          <a:prstGeom prst="rect">
            <a:avLst/>
          </a:prstGeom>
        </p:spPr>
        <p:txBody>
          <a:bodyPr vert="horz"/>
          <a:lstStyle>
            <a:lvl1pPr marL="0" indent="0">
              <a:buFont typeface="Arial"/>
              <a:buNone/>
              <a:tabLst>
                <a:tab pos="263525" algn="l"/>
              </a:tabLst>
              <a:defRPr sz="2800"/>
            </a:lvl1pPr>
            <a:lvl2pPr>
              <a:defRPr sz="2000"/>
            </a:lvl2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7" name="Text Placeholder 8"/>
          <p:cNvSpPr>
            <a:spLocks noGrp="1"/>
          </p:cNvSpPr>
          <p:nvPr>
            <p:ph type="body" sz="quarter" idx="11"/>
          </p:nvPr>
        </p:nvSpPr>
        <p:spPr>
          <a:xfrm>
            <a:off x="346075" y="6440488"/>
            <a:ext cx="4028369" cy="314031"/>
          </a:xfrm>
          <a:prstGeom prst="rect">
            <a:avLst/>
          </a:prstGeom>
        </p:spPr>
        <p:txBody>
          <a:bodyPr vert="horz" wrap="none">
            <a:normAutofit/>
          </a:bodyPr>
          <a:lstStyle>
            <a:lvl1pPr marL="0" indent="0">
              <a:buNone/>
              <a:defRPr sz="1300" b="0" i="0"/>
            </a:lvl1pPr>
          </a:lstStyle>
          <a:p>
            <a:pPr lvl="0"/>
            <a:r>
              <a:rPr lang="en-GB" smtClean="0"/>
              <a:t>Click to edit Master text styles</a:t>
            </a:r>
          </a:p>
        </p:txBody>
      </p:sp>
    </p:spTree>
    <p:extLst>
      <p:ext uri="{BB962C8B-B14F-4D97-AF65-F5344CB8AC3E}">
        <p14:creationId xmlns:p14="http://schemas.microsoft.com/office/powerpoint/2010/main" val="36040953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agram">
    <p:spTree>
      <p:nvGrpSpPr>
        <p:cNvPr id="1" name=""/>
        <p:cNvGrpSpPr/>
        <p:nvPr/>
      </p:nvGrpSpPr>
      <p:grpSpPr>
        <a:xfrm>
          <a:off x="0" y="0"/>
          <a:ext cx="0" cy="0"/>
          <a:chOff x="0" y="0"/>
          <a:chExt cx="0" cy="0"/>
        </a:xfrm>
      </p:grpSpPr>
      <p:sp>
        <p:nvSpPr>
          <p:cNvPr id="7" name="Text Placeholder 5"/>
          <p:cNvSpPr>
            <a:spLocks noGrp="1"/>
          </p:cNvSpPr>
          <p:nvPr>
            <p:ph type="body" sz="quarter" idx="10"/>
          </p:nvPr>
        </p:nvSpPr>
        <p:spPr>
          <a:xfrm>
            <a:off x="346075" y="1697038"/>
            <a:ext cx="3344863" cy="4673600"/>
          </a:xfrm>
          <a:prstGeom prst="rect">
            <a:avLst/>
          </a:prstGeom>
        </p:spPr>
        <p:txBody>
          <a:bodyPr vert="horz"/>
          <a:lstStyle>
            <a:lvl1pPr marL="0" indent="0">
              <a:buFont typeface="Arial"/>
              <a:buNone/>
              <a:tabLst>
                <a:tab pos="263525" algn="l"/>
              </a:tabLst>
              <a:defRPr/>
            </a:lvl1pPr>
            <a:lvl2pPr marL="742950" indent="-285750">
              <a:buFont typeface="Wingdings" charset="2"/>
              <a:buChar char="§"/>
              <a:defRPr/>
            </a:lvl2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11" name="SmartArt Placeholder 10"/>
          <p:cNvSpPr>
            <a:spLocks noGrp="1"/>
          </p:cNvSpPr>
          <p:nvPr>
            <p:ph type="dgm" sz="quarter" idx="12"/>
          </p:nvPr>
        </p:nvSpPr>
        <p:spPr>
          <a:xfrm>
            <a:off x="4064000" y="1697038"/>
            <a:ext cx="4622800" cy="4673600"/>
          </a:xfrm>
          <a:prstGeom prst="rect">
            <a:avLst/>
          </a:prstGeom>
        </p:spPr>
        <p:txBody>
          <a:bodyPr vert="horz"/>
          <a:lstStyle>
            <a:lvl1pPr>
              <a:defRPr sz="2000">
                <a:latin typeface="Arial"/>
                <a:cs typeface="Arial"/>
              </a:defRPr>
            </a:lvl1pPr>
          </a:lstStyle>
          <a:p>
            <a:pPr lvl="0"/>
            <a:endParaRPr lang="en-US" noProof="0" dirty="0"/>
          </a:p>
        </p:txBody>
      </p:sp>
      <p:sp>
        <p:nvSpPr>
          <p:cNvPr id="13" name="Text Placeholder 8"/>
          <p:cNvSpPr>
            <a:spLocks noGrp="1"/>
          </p:cNvSpPr>
          <p:nvPr>
            <p:ph type="body" sz="quarter" idx="11"/>
          </p:nvPr>
        </p:nvSpPr>
        <p:spPr>
          <a:xfrm>
            <a:off x="346075" y="6440488"/>
            <a:ext cx="4028369" cy="314031"/>
          </a:xfrm>
          <a:prstGeom prst="rect">
            <a:avLst/>
          </a:prstGeom>
        </p:spPr>
        <p:txBody>
          <a:bodyPr vert="horz" wrap="none">
            <a:normAutofit/>
          </a:bodyPr>
          <a:lstStyle>
            <a:lvl1pPr marL="0" indent="0">
              <a:buNone/>
              <a:defRPr sz="1300" b="0" i="0"/>
            </a:lvl1pPr>
          </a:lstStyle>
          <a:p>
            <a:pPr lvl="0"/>
            <a:r>
              <a:rPr lang="en-GB" smtClean="0"/>
              <a:t>Click to edit Master text styles</a:t>
            </a:r>
          </a:p>
        </p:txBody>
      </p:sp>
    </p:spTree>
    <p:extLst>
      <p:ext uri="{BB962C8B-B14F-4D97-AF65-F5344CB8AC3E}">
        <p14:creationId xmlns:p14="http://schemas.microsoft.com/office/powerpoint/2010/main" val="19476063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89822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336345"/>
            <a:ext cx="7772400" cy="847022"/>
          </a:xfrm>
          <a:prstGeom prst="rect">
            <a:avLst/>
          </a:prstGeom>
        </p:spPr>
        <p:txBody>
          <a:bodyPr/>
          <a:lstStyle>
            <a:lvl1pPr algn="l">
              <a:defRPr>
                <a:latin typeface="Helvetica"/>
                <a:cs typeface="Helvetica"/>
              </a:defRPr>
            </a:lvl1pPr>
          </a:lstStyle>
          <a:p>
            <a:r>
              <a:rPr lang="en-GB" dirty="0" smtClean="0"/>
              <a:t>Click to edit Master title style</a:t>
            </a:r>
            <a:endParaRPr lang="en-US" dirty="0"/>
          </a:p>
        </p:txBody>
      </p:sp>
      <p:sp>
        <p:nvSpPr>
          <p:cNvPr id="3" name="Subtitle 2"/>
          <p:cNvSpPr>
            <a:spLocks noGrp="1"/>
          </p:cNvSpPr>
          <p:nvPr>
            <p:ph type="subTitle" idx="1"/>
          </p:nvPr>
        </p:nvSpPr>
        <p:spPr>
          <a:xfrm>
            <a:off x="685800" y="4227700"/>
            <a:ext cx="7772400" cy="724040"/>
          </a:xfrm>
          <a:prstGeom prst="rect">
            <a:avLst/>
          </a:prstGeom>
        </p:spPr>
        <p:txBody>
          <a:bodyPr/>
          <a:lstStyle>
            <a:lvl1pPr marL="0" indent="0" algn="l">
              <a:buNone/>
              <a:defRPr>
                <a:solidFill>
                  <a:srgbClr val="5E5650"/>
                </a:solidFill>
                <a:latin typeface="Helvetica"/>
                <a:cs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spTree>
    <p:extLst>
      <p:ext uri="{BB962C8B-B14F-4D97-AF65-F5344CB8AC3E}">
        <p14:creationId xmlns:p14="http://schemas.microsoft.com/office/powerpoint/2010/main" val="34364166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90105"/>
            <a:ext cx="8229600" cy="894717"/>
          </a:xfrm>
          <a:prstGeom prst="rect">
            <a:avLst/>
          </a:prstGeom>
        </p:spPr>
        <p:txBody>
          <a:bodyPr/>
          <a:lstStyle>
            <a:lvl1pPr algn="l">
              <a:defRPr sz="4000">
                <a:latin typeface="Helvetica"/>
                <a:cs typeface="Helvetica"/>
              </a:defRPr>
            </a:lvl1pPr>
          </a:lstStyle>
          <a:p>
            <a:r>
              <a:rPr lang="en-GB" dirty="0" smtClean="0"/>
              <a:t>Click to edit Master title style</a:t>
            </a:r>
            <a:endParaRPr lang="en-US" dirty="0"/>
          </a:p>
        </p:txBody>
      </p:sp>
      <p:sp>
        <p:nvSpPr>
          <p:cNvPr id="3" name="Content Placeholder 2"/>
          <p:cNvSpPr>
            <a:spLocks noGrp="1"/>
          </p:cNvSpPr>
          <p:nvPr>
            <p:ph idx="1"/>
          </p:nvPr>
        </p:nvSpPr>
        <p:spPr>
          <a:xfrm>
            <a:off x="457200" y="2625276"/>
            <a:ext cx="8229600" cy="3500887"/>
          </a:xfrm>
          <a:prstGeom prst="rect">
            <a:avLst/>
          </a:prstGeom>
        </p:spPr>
        <p:txBody>
          <a:bodyPr/>
          <a:lstStyle>
            <a:lvl1pPr>
              <a:defRPr>
                <a:latin typeface="Helvetica"/>
                <a:cs typeface="Helvetica"/>
              </a:defRPr>
            </a:lvl1pPr>
            <a:lvl2pPr>
              <a:defRPr>
                <a:latin typeface="Helvetica"/>
                <a:cs typeface="Helvetica"/>
              </a:defRPr>
            </a:lvl2pPr>
            <a:lvl3pPr>
              <a:defRPr>
                <a:latin typeface="Helvetica"/>
                <a:cs typeface="Helvetica"/>
              </a:defRPr>
            </a:lvl3pPr>
            <a:lvl4pPr>
              <a:defRPr>
                <a:latin typeface="Helvetica"/>
                <a:cs typeface="Helvetica"/>
              </a:defRPr>
            </a:lvl4pPr>
            <a:lvl5pPr>
              <a:defRPr>
                <a:latin typeface="Helvetica"/>
                <a:cs typeface="Helvetica"/>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Helvetica"/>
                <a:ea typeface="MS PGothic" charset="0"/>
                <a:cs typeface="Helvetica"/>
              </a:defRPr>
            </a:lvl1pPr>
          </a:lstStyle>
          <a:p>
            <a:pPr>
              <a:defRPr/>
            </a:pPr>
            <a:endParaRPr lang="en-US"/>
          </a:p>
        </p:txBody>
      </p:sp>
      <p:sp>
        <p:nvSpPr>
          <p:cNvPr id="6" name="Slide Number Placeholder 5"/>
          <p:cNvSpPr>
            <a:spLocks noGrp="1"/>
          </p:cNvSpPr>
          <p:nvPr>
            <p:ph type="sldNum" sz="quarter" idx="12"/>
          </p:nvPr>
        </p:nvSpPr>
        <p:spPr>
          <a:xfrm>
            <a:off x="8218488" y="6356350"/>
            <a:ext cx="777875" cy="365125"/>
          </a:xfrm>
          <a:prstGeom prst="rect">
            <a:avLst/>
          </a:prstGeom>
        </p:spPr>
        <p:txBody>
          <a:bodyPr vert="horz" wrap="square" lIns="91440" tIns="45720" rIns="91440" bIns="45720" numCol="1" anchor="t" anchorCtr="0" compatLnSpc="1">
            <a:prstTxWarp prst="textNoShape">
              <a:avLst/>
            </a:prstTxWarp>
          </a:bodyPr>
          <a:lstStyle>
            <a:lvl1pPr algn="ctr">
              <a:defRPr sz="1400" smtClean="0">
                <a:latin typeface="Helvetica" charset="0"/>
              </a:defRPr>
            </a:lvl1pPr>
          </a:lstStyle>
          <a:p>
            <a:pPr>
              <a:defRPr/>
            </a:pPr>
            <a:fld id="{1748FC14-DE80-8347-9DBF-F689DF6FF589}" type="slidenum">
              <a:rPr lang="en-GB"/>
              <a:pPr>
                <a:defRPr/>
              </a:pPr>
              <a:t>‹#›</a:t>
            </a:fld>
            <a:endParaRPr lang="en-GB"/>
          </a:p>
        </p:txBody>
      </p:sp>
    </p:spTree>
    <p:extLst>
      <p:ext uri="{BB962C8B-B14F-4D97-AF65-F5344CB8AC3E}">
        <p14:creationId xmlns:p14="http://schemas.microsoft.com/office/powerpoint/2010/main" val="7112013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84510"/>
            <a:ext cx="8229600" cy="600455"/>
          </a:xfrm>
          <a:prstGeom prst="rect">
            <a:avLst/>
          </a:prstGeom>
        </p:spPr>
        <p:txBody>
          <a:bodyPr/>
          <a:lstStyle>
            <a:lvl1pPr algn="l">
              <a:defRPr sz="3200">
                <a:latin typeface="Helvetica"/>
                <a:cs typeface="Helvetica"/>
              </a:defRPr>
            </a:lvl1pPr>
          </a:lstStyle>
          <a:p>
            <a:r>
              <a:rPr lang="en-GB" dirty="0" smtClean="0"/>
              <a:t>Click to edit Master title style</a:t>
            </a:r>
            <a:endParaRPr lang="en-US" dirty="0"/>
          </a:p>
        </p:txBody>
      </p:sp>
      <p:sp>
        <p:nvSpPr>
          <p:cNvPr id="3" name="Content Placeholder 2"/>
          <p:cNvSpPr>
            <a:spLocks noGrp="1"/>
          </p:cNvSpPr>
          <p:nvPr>
            <p:ph sz="half" idx="1"/>
          </p:nvPr>
        </p:nvSpPr>
        <p:spPr>
          <a:xfrm>
            <a:off x="457200" y="2166386"/>
            <a:ext cx="4038600" cy="4354117"/>
          </a:xfrm>
          <a:prstGeom prst="rect">
            <a:avLst/>
          </a:prstGeom>
        </p:spPr>
        <p:txBody>
          <a:bodyPr/>
          <a:lstStyle>
            <a:lvl1pPr>
              <a:defRPr sz="2800">
                <a:latin typeface="Helvetica"/>
                <a:cs typeface="Helvetica"/>
              </a:defRPr>
            </a:lvl1pPr>
            <a:lvl2pPr>
              <a:defRPr sz="2400">
                <a:latin typeface="Helvetica"/>
                <a:cs typeface="Helvetica"/>
              </a:defRPr>
            </a:lvl2pPr>
            <a:lvl3pPr>
              <a:defRPr sz="2000">
                <a:latin typeface="Helvetica"/>
                <a:cs typeface="Helvetica"/>
              </a:defRPr>
            </a:lvl3pPr>
            <a:lvl4pPr>
              <a:defRPr sz="1800">
                <a:latin typeface="Helvetica"/>
                <a:cs typeface="Helvetica"/>
              </a:defRPr>
            </a:lvl4pPr>
            <a:lvl5pPr>
              <a:defRPr sz="1800">
                <a:latin typeface="Helvetica"/>
                <a:cs typeface="Helvetica"/>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Content Placeholder 3"/>
          <p:cNvSpPr>
            <a:spLocks noGrp="1"/>
          </p:cNvSpPr>
          <p:nvPr>
            <p:ph sz="half" idx="2"/>
          </p:nvPr>
        </p:nvSpPr>
        <p:spPr>
          <a:xfrm>
            <a:off x="4648200" y="2166386"/>
            <a:ext cx="4038600" cy="4354117"/>
          </a:xfrm>
          <a:prstGeom prst="rect">
            <a:avLst/>
          </a:prstGeom>
        </p:spPr>
        <p:txBody>
          <a:bodyPr/>
          <a:lstStyle>
            <a:lvl1pPr>
              <a:defRPr sz="2800">
                <a:latin typeface="Helvetica"/>
                <a:cs typeface="Helvetica"/>
              </a:defRPr>
            </a:lvl1pPr>
            <a:lvl2pPr>
              <a:defRPr sz="2400">
                <a:latin typeface="Helvetica"/>
                <a:cs typeface="Helvetica"/>
              </a:defRPr>
            </a:lvl2pPr>
            <a:lvl3pPr>
              <a:defRPr sz="2000">
                <a:latin typeface="Helvetica"/>
                <a:cs typeface="Helvetica"/>
              </a:defRPr>
            </a:lvl3pPr>
            <a:lvl4pPr>
              <a:defRPr sz="1800">
                <a:latin typeface="Helvetica"/>
                <a:cs typeface="Helvetica"/>
              </a:defRPr>
            </a:lvl4pPr>
            <a:lvl5pPr>
              <a:defRPr sz="1800">
                <a:latin typeface="Helvetica"/>
                <a:cs typeface="Helvetica"/>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12274018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404136"/>
            <a:ext cx="8229600" cy="1143000"/>
          </a:xfrm>
          <a:prstGeom prst="rect">
            <a:avLst/>
          </a:prstGeom>
        </p:spPr>
        <p:txBody>
          <a:bodyPr/>
          <a:lstStyle>
            <a:lvl1pPr algn="l">
              <a:defRPr sz="4000">
                <a:latin typeface="Helvetica"/>
                <a:cs typeface="Helvetica"/>
              </a:defRPr>
            </a:lvl1pPr>
          </a:lstStyle>
          <a:p>
            <a:r>
              <a:rPr lang="en-GB" dirty="0" smtClean="0"/>
              <a:t>Click to edit Master title style</a:t>
            </a:r>
            <a:endParaRPr lang="en-US" dirty="0"/>
          </a:p>
        </p:txBody>
      </p:sp>
    </p:spTree>
    <p:extLst>
      <p:ext uri="{BB962C8B-B14F-4D97-AF65-F5344CB8AC3E}">
        <p14:creationId xmlns:p14="http://schemas.microsoft.com/office/powerpoint/2010/main" val="842691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84510"/>
            <a:ext cx="8229600" cy="600455"/>
          </a:xfrm>
          <a:prstGeom prst="rect">
            <a:avLst/>
          </a:prstGeom>
        </p:spPr>
        <p:txBody>
          <a:bodyPr/>
          <a:lstStyle>
            <a:lvl1pPr algn="l">
              <a:defRPr sz="3200">
                <a:latin typeface="Helvetica"/>
                <a:cs typeface="Helvetica"/>
              </a:defRPr>
            </a:lvl1pPr>
          </a:lstStyle>
          <a:p>
            <a:r>
              <a:rPr lang="en-GB" smtClean="0"/>
              <a:t>Click to edit Master title style</a:t>
            </a:r>
            <a:endParaRPr lang="en-US" dirty="0"/>
          </a:p>
        </p:txBody>
      </p:sp>
      <p:sp>
        <p:nvSpPr>
          <p:cNvPr id="3" name="Content Placeholder 2"/>
          <p:cNvSpPr>
            <a:spLocks noGrp="1"/>
          </p:cNvSpPr>
          <p:nvPr>
            <p:ph sz="half" idx="1"/>
          </p:nvPr>
        </p:nvSpPr>
        <p:spPr>
          <a:xfrm>
            <a:off x="457200" y="2166386"/>
            <a:ext cx="4038600" cy="4354117"/>
          </a:xfrm>
          <a:prstGeom prst="rect">
            <a:avLst/>
          </a:prstGeom>
        </p:spPr>
        <p:txBody>
          <a:bodyPr/>
          <a:lstStyle>
            <a:lvl1pPr>
              <a:defRPr sz="2800">
                <a:latin typeface="Helvetica"/>
                <a:cs typeface="Helvetica"/>
              </a:defRPr>
            </a:lvl1pPr>
            <a:lvl2pPr>
              <a:defRPr sz="2400">
                <a:latin typeface="Helvetica"/>
                <a:cs typeface="Helvetica"/>
              </a:defRPr>
            </a:lvl2pPr>
            <a:lvl3pPr>
              <a:defRPr sz="2000">
                <a:latin typeface="Helvetica"/>
                <a:cs typeface="Helvetica"/>
              </a:defRPr>
            </a:lvl3pPr>
            <a:lvl4pPr>
              <a:defRPr sz="1800">
                <a:latin typeface="Helvetica"/>
                <a:cs typeface="Helvetica"/>
              </a:defRPr>
            </a:lvl4pPr>
            <a:lvl5pPr>
              <a:defRPr sz="1800">
                <a:latin typeface="Helvetica"/>
                <a:cs typeface="Helvetica"/>
              </a:defRPr>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Content Placeholder 3"/>
          <p:cNvSpPr>
            <a:spLocks noGrp="1"/>
          </p:cNvSpPr>
          <p:nvPr>
            <p:ph sz="half" idx="2"/>
          </p:nvPr>
        </p:nvSpPr>
        <p:spPr>
          <a:xfrm>
            <a:off x="4648200" y="2166386"/>
            <a:ext cx="4038600" cy="4354117"/>
          </a:xfrm>
          <a:prstGeom prst="rect">
            <a:avLst/>
          </a:prstGeom>
        </p:spPr>
        <p:txBody>
          <a:bodyPr/>
          <a:lstStyle>
            <a:lvl1pPr>
              <a:defRPr sz="2800">
                <a:latin typeface="Helvetica"/>
                <a:cs typeface="Helvetica"/>
              </a:defRPr>
            </a:lvl1pPr>
            <a:lvl2pPr>
              <a:defRPr sz="2400">
                <a:latin typeface="Helvetica"/>
                <a:cs typeface="Helvetica"/>
              </a:defRPr>
            </a:lvl2pPr>
            <a:lvl3pPr>
              <a:defRPr sz="2000">
                <a:latin typeface="Helvetica"/>
                <a:cs typeface="Helvetica"/>
              </a:defRPr>
            </a:lvl3pPr>
            <a:lvl4pPr>
              <a:defRPr sz="1800">
                <a:latin typeface="Helvetica"/>
                <a:cs typeface="Helvetica"/>
              </a:defRPr>
            </a:lvl4pPr>
            <a:lvl5pPr>
              <a:defRPr sz="1800">
                <a:latin typeface="Helvetica"/>
                <a:cs typeface="Helvetica"/>
              </a:defRPr>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Tree>
    <p:extLst>
      <p:ext uri="{BB962C8B-B14F-4D97-AF65-F5344CB8AC3E}">
        <p14:creationId xmlns:p14="http://schemas.microsoft.com/office/powerpoint/2010/main" val="35315454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388524"/>
            <a:ext cx="3008313" cy="916596"/>
          </a:xfrm>
          <a:prstGeom prst="rect">
            <a:avLst/>
          </a:prstGeo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1388524"/>
            <a:ext cx="5111750" cy="4737639"/>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Text Placeholder 3"/>
          <p:cNvSpPr>
            <a:spLocks noGrp="1"/>
          </p:cNvSpPr>
          <p:nvPr>
            <p:ph type="body" sz="half" idx="2"/>
          </p:nvPr>
        </p:nvSpPr>
        <p:spPr>
          <a:xfrm>
            <a:off x="457200" y="2571917"/>
            <a:ext cx="3008313" cy="3554246"/>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8BA41312-EAD2-7E4C-A305-BA1FD3C1905E}" type="slidenum">
              <a:rPr lang="en-GB"/>
              <a:pPr>
                <a:defRPr/>
              </a:pPr>
              <a:t>‹#›</a:t>
            </a:fld>
            <a:endParaRPr lang="en-GB"/>
          </a:p>
        </p:txBody>
      </p:sp>
    </p:spTree>
    <p:extLst>
      <p:ext uri="{BB962C8B-B14F-4D97-AF65-F5344CB8AC3E}">
        <p14:creationId xmlns:p14="http://schemas.microsoft.com/office/powerpoint/2010/main" val="7845008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379414"/>
            <a:ext cx="5486400" cy="566738"/>
          </a:xfrm>
          <a:prstGeom prst="rect">
            <a:avLst/>
          </a:prstGeom>
        </p:spPr>
        <p:txBody>
          <a:bodyPr anchor="b"/>
          <a:lstStyle>
            <a:lvl1pPr algn="l">
              <a:defRPr sz="2800" b="1"/>
            </a:lvl1pPr>
          </a:lstStyle>
          <a:p>
            <a:r>
              <a:rPr lang="en-GB" dirty="0" smtClean="0"/>
              <a:t>Click to edit Master title style</a:t>
            </a:r>
            <a:endParaRPr lang="en-US" dirty="0"/>
          </a:p>
        </p:txBody>
      </p:sp>
      <p:sp>
        <p:nvSpPr>
          <p:cNvPr id="3" name="Picture Placeholder 2"/>
          <p:cNvSpPr>
            <a:spLocks noGrp="1"/>
          </p:cNvSpPr>
          <p:nvPr>
            <p:ph type="pic" idx="1"/>
          </p:nvPr>
        </p:nvSpPr>
        <p:spPr>
          <a:xfrm>
            <a:off x="457200" y="2358480"/>
            <a:ext cx="5486400" cy="381372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6019800" y="2057400"/>
            <a:ext cx="2945429" cy="41148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1960DEEA-761B-7F4F-998A-A600343E3235}" type="slidenum">
              <a:rPr lang="en-GB"/>
              <a:pPr>
                <a:defRPr/>
              </a:pPr>
              <a:t>‹#›</a:t>
            </a:fld>
            <a:endParaRPr lang="en-GB"/>
          </a:p>
        </p:txBody>
      </p:sp>
    </p:spTree>
    <p:extLst>
      <p:ext uri="{BB962C8B-B14F-4D97-AF65-F5344CB8AC3E}">
        <p14:creationId xmlns:p14="http://schemas.microsoft.com/office/powerpoint/2010/main" val="12844369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11DB9177-2C04-494D-BDE1-043912849121}" type="slidenum">
              <a:rPr lang="en-GB"/>
              <a:pPr>
                <a:defRPr/>
              </a:pPr>
              <a:t>‹#›</a:t>
            </a:fld>
            <a:endParaRPr lang="en-GB"/>
          </a:p>
        </p:txBody>
      </p:sp>
    </p:spTree>
    <p:extLst>
      <p:ext uri="{BB962C8B-B14F-4D97-AF65-F5344CB8AC3E}">
        <p14:creationId xmlns:p14="http://schemas.microsoft.com/office/powerpoint/2010/main" val="32993391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6075"/>
            <a:ext cx="2057400" cy="4600088"/>
          </a:xfrm>
          <a:prstGeom prst="rect">
            <a:avLst/>
          </a:prstGeom>
        </p:spPr>
        <p:txBody>
          <a:bodyPr vert="eaVert"/>
          <a:lstStyle/>
          <a:p>
            <a:r>
              <a:rPr lang="en-GB" dirty="0" smtClean="0"/>
              <a:t>Click to edit Master title style</a:t>
            </a:r>
            <a:endParaRPr lang="en-US" dirty="0"/>
          </a:p>
        </p:txBody>
      </p:sp>
      <p:sp>
        <p:nvSpPr>
          <p:cNvPr id="3" name="Vertical Text Placeholder 2"/>
          <p:cNvSpPr>
            <a:spLocks noGrp="1"/>
          </p:cNvSpPr>
          <p:nvPr>
            <p:ph type="body" orient="vert" idx="1"/>
          </p:nvPr>
        </p:nvSpPr>
        <p:spPr>
          <a:xfrm>
            <a:off x="457200" y="1526075"/>
            <a:ext cx="6019800" cy="4600088"/>
          </a:xfrm>
          <a:prstGeom prst="rect">
            <a:avLst/>
          </a:prstGeom>
        </p:spPr>
        <p:txBody>
          <a:bodyPr vert="eaVert"/>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55BA14A0-5615-B045-8A64-82BEA251B22D}" type="slidenum">
              <a:rPr lang="en-GB"/>
              <a:pPr>
                <a:defRPr/>
              </a:pPr>
              <a:t>‹#›</a:t>
            </a:fld>
            <a:endParaRPr lang="en-GB"/>
          </a:p>
        </p:txBody>
      </p:sp>
    </p:spTree>
    <p:extLst>
      <p:ext uri="{BB962C8B-B14F-4D97-AF65-F5344CB8AC3E}">
        <p14:creationId xmlns:p14="http://schemas.microsoft.com/office/powerpoint/2010/main" val="253745596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Text Placeholder 8"/>
          <p:cNvSpPr>
            <a:spLocks noGrp="1"/>
          </p:cNvSpPr>
          <p:nvPr>
            <p:ph type="body" sz="quarter" idx="11"/>
          </p:nvPr>
        </p:nvSpPr>
        <p:spPr>
          <a:xfrm>
            <a:off x="346075" y="6440488"/>
            <a:ext cx="4028369" cy="314031"/>
          </a:xfrm>
          <a:prstGeom prst="rect">
            <a:avLst/>
          </a:prstGeom>
        </p:spPr>
        <p:txBody>
          <a:bodyPr vert="horz" wrap="none">
            <a:normAutofit/>
          </a:bodyPr>
          <a:lstStyle>
            <a:lvl1pPr marL="0" indent="0">
              <a:buNone/>
              <a:defRPr sz="1300" b="0" i="0"/>
            </a:lvl1pPr>
          </a:lstStyle>
          <a:p>
            <a:pPr lvl="0"/>
            <a:r>
              <a:rPr lang="en-GB" smtClean="0"/>
              <a:t>Click to edit Master text styles</a:t>
            </a:r>
          </a:p>
        </p:txBody>
      </p:sp>
    </p:spTree>
    <p:extLst>
      <p:ext uri="{BB962C8B-B14F-4D97-AF65-F5344CB8AC3E}">
        <p14:creationId xmlns:p14="http://schemas.microsoft.com/office/powerpoint/2010/main" val="28741818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box">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346075" y="1697038"/>
            <a:ext cx="8408458" cy="4673600"/>
          </a:xfrm>
          <a:prstGeom prst="rect">
            <a:avLst/>
          </a:prstGeom>
        </p:spPr>
        <p:txBody>
          <a:bodyPr vert="horz"/>
          <a:lstStyle>
            <a:lvl1pPr marL="0" indent="0">
              <a:buFont typeface="Arial"/>
              <a:buNone/>
              <a:tabLst>
                <a:tab pos="263525" algn="l"/>
              </a:tabLst>
              <a:defRPr sz="2800"/>
            </a:lvl1pPr>
            <a:lvl2pPr>
              <a:defRPr sz="2000"/>
            </a:lvl2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7" name="Text Placeholder 8"/>
          <p:cNvSpPr>
            <a:spLocks noGrp="1"/>
          </p:cNvSpPr>
          <p:nvPr>
            <p:ph type="body" sz="quarter" idx="11"/>
          </p:nvPr>
        </p:nvSpPr>
        <p:spPr>
          <a:xfrm>
            <a:off x="346075" y="6440488"/>
            <a:ext cx="4028369" cy="314031"/>
          </a:xfrm>
          <a:prstGeom prst="rect">
            <a:avLst/>
          </a:prstGeom>
        </p:spPr>
        <p:txBody>
          <a:bodyPr vert="horz" wrap="none">
            <a:normAutofit/>
          </a:bodyPr>
          <a:lstStyle>
            <a:lvl1pPr marL="0" indent="0">
              <a:buNone/>
              <a:defRPr sz="1300" b="0" i="0"/>
            </a:lvl1pPr>
          </a:lstStyle>
          <a:p>
            <a:pPr lvl="0"/>
            <a:r>
              <a:rPr lang="en-GB" smtClean="0"/>
              <a:t>Click to edit Master text styles</a:t>
            </a:r>
          </a:p>
        </p:txBody>
      </p:sp>
    </p:spTree>
    <p:extLst>
      <p:ext uri="{BB962C8B-B14F-4D97-AF65-F5344CB8AC3E}">
        <p14:creationId xmlns:p14="http://schemas.microsoft.com/office/powerpoint/2010/main" val="340827394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iagram">
    <p:spTree>
      <p:nvGrpSpPr>
        <p:cNvPr id="1" name=""/>
        <p:cNvGrpSpPr/>
        <p:nvPr/>
      </p:nvGrpSpPr>
      <p:grpSpPr>
        <a:xfrm>
          <a:off x="0" y="0"/>
          <a:ext cx="0" cy="0"/>
          <a:chOff x="0" y="0"/>
          <a:chExt cx="0" cy="0"/>
        </a:xfrm>
      </p:grpSpPr>
      <p:sp>
        <p:nvSpPr>
          <p:cNvPr id="7" name="Text Placeholder 5"/>
          <p:cNvSpPr>
            <a:spLocks noGrp="1"/>
          </p:cNvSpPr>
          <p:nvPr>
            <p:ph type="body" sz="quarter" idx="10"/>
          </p:nvPr>
        </p:nvSpPr>
        <p:spPr>
          <a:xfrm>
            <a:off x="346075" y="1697038"/>
            <a:ext cx="3344863" cy="4673600"/>
          </a:xfrm>
          <a:prstGeom prst="rect">
            <a:avLst/>
          </a:prstGeom>
        </p:spPr>
        <p:txBody>
          <a:bodyPr vert="horz"/>
          <a:lstStyle>
            <a:lvl1pPr marL="0" indent="0">
              <a:buFont typeface="Arial"/>
              <a:buNone/>
              <a:tabLst>
                <a:tab pos="263525" algn="l"/>
              </a:tabLst>
              <a:defRPr/>
            </a:lvl1pPr>
            <a:lvl2pPr marL="742950" indent="-285750">
              <a:buFont typeface="Wingdings" charset="2"/>
              <a:buChar char="§"/>
              <a:defRPr/>
            </a:lvl2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11" name="SmartArt Placeholder 10"/>
          <p:cNvSpPr>
            <a:spLocks noGrp="1"/>
          </p:cNvSpPr>
          <p:nvPr>
            <p:ph type="dgm" sz="quarter" idx="12"/>
          </p:nvPr>
        </p:nvSpPr>
        <p:spPr>
          <a:xfrm>
            <a:off x="4064000" y="1697038"/>
            <a:ext cx="4622800" cy="4673600"/>
          </a:xfrm>
          <a:prstGeom prst="rect">
            <a:avLst/>
          </a:prstGeom>
        </p:spPr>
        <p:txBody>
          <a:bodyPr vert="horz"/>
          <a:lstStyle>
            <a:lvl1pPr>
              <a:defRPr sz="2000">
                <a:latin typeface="Arial"/>
                <a:cs typeface="Arial"/>
              </a:defRPr>
            </a:lvl1pPr>
          </a:lstStyle>
          <a:p>
            <a:pPr lvl="0"/>
            <a:endParaRPr lang="en-US" noProof="0" dirty="0"/>
          </a:p>
        </p:txBody>
      </p:sp>
      <p:sp>
        <p:nvSpPr>
          <p:cNvPr id="13" name="Text Placeholder 8"/>
          <p:cNvSpPr>
            <a:spLocks noGrp="1"/>
          </p:cNvSpPr>
          <p:nvPr>
            <p:ph type="body" sz="quarter" idx="11"/>
          </p:nvPr>
        </p:nvSpPr>
        <p:spPr>
          <a:xfrm>
            <a:off x="346075" y="6440488"/>
            <a:ext cx="4028369" cy="314031"/>
          </a:xfrm>
          <a:prstGeom prst="rect">
            <a:avLst/>
          </a:prstGeom>
        </p:spPr>
        <p:txBody>
          <a:bodyPr vert="horz" wrap="none">
            <a:normAutofit/>
          </a:bodyPr>
          <a:lstStyle>
            <a:lvl1pPr marL="0" indent="0">
              <a:buNone/>
              <a:defRPr sz="1300" b="0" i="0"/>
            </a:lvl1pPr>
          </a:lstStyle>
          <a:p>
            <a:pPr lvl="0"/>
            <a:r>
              <a:rPr lang="en-GB" smtClean="0"/>
              <a:t>Click to edit Master text styles</a:t>
            </a:r>
          </a:p>
        </p:txBody>
      </p:sp>
    </p:spTree>
    <p:extLst>
      <p:ext uri="{BB962C8B-B14F-4D97-AF65-F5344CB8AC3E}">
        <p14:creationId xmlns:p14="http://schemas.microsoft.com/office/powerpoint/2010/main" val="31987777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696740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336345"/>
            <a:ext cx="7772400" cy="847022"/>
          </a:xfrm>
          <a:prstGeom prst="rect">
            <a:avLst/>
          </a:prstGeom>
        </p:spPr>
        <p:txBody>
          <a:bodyPr/>
          <a:lstStyle>
            <a:lvl1pPr algn="l">
              <a:defRPr>
                <a:latin typeface="Helvetica"/>
                <a:cs typeface="Helvetica"/>
              </a:defRPr>
            </a:lvl1pPr>
          </a:lstStyle>
          <a:p>
            <a:r>
              <a:rPr lang="en-GB" dirty="0" smtClean="0"/>
              <a:t>Click to edit Master title style</a:t>
            </a:r>
            <a:endParaRPr lang="en-US" dirty="0"/>
          </a:p>
        </p:txBody>
      </p:sp>
      <p:sp>
        <p:nvSpPr>
          <p:cNvPr id="3" name="Subtitle 2"/>
          <p:cNvSpPr>
            <a:spLocks noGrp="1"/>
          </p:cNvSpPr>
          <p:nvPr>
            <p:ph type="subTitle" idx="1"/>
          </p:nvPr>
        </p:nvSpPr>
        <p:spPr>
          <a:xfrm>
            <a:off x="685800" y="4227700"/>
            <a:ext cx="7772400" cy="724040"/>
          </a:xfrm>
          <a:prstGeom prst="rect">
            <a:avLst/>
          </a:prstGeom>
        </p:spPr>
        <p:txBody>
          <a:bodyPr/>
          <a:lstStyle>
            <a:lvl1pPr marL="0" indent="0" algn="l">
              <a:buNone/>
              <a:defRPr>
                <a:solidFill>
                  <a:srgbClr val="5E5650"/>
                </a:solidFill>
                <a:latin typeface="Helvetica"/>
                <a:cs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spTree>
    <p:extLst>
      <p:ext uri="{BB962C8B-B14F-4D97-AF65-F5344CB8AC3E}">
        <p14:creationId xmlns:p14="http://schemas.microsoft.com/office/powerpoint/2010/main" val="21180829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90105"/>
            <a:ext cx="8229600" cy="894717"/>
          </a:xfrm>
          <a:prstGeom prst="rect">
            <a:avLst/>
          </a:prstGeom>
        </p:spPr>
        <p:txBody>
          <a:bodyPr/>
          <a:lstStyle>
            <a:lvl1pPr algn="l">
              <a:defRPr sz="4000">
                <a:latin typeface="Helvetica"/>
                <a:cs typeface="Helvetica"/>
              </a:defRPr>
            </a:lvl1pPr>
          </a:lstStyle>
          <a:p>
            <a:r>
              <a:rPr lang="en-GB" dirty="0" smtClean="0"/>
              <a:t>Click to edit Master title style</a:t>
            </a:r>
            <a:endParaRPr lang="en-US" dirty="0"/>
          </a:p>
        </p:txBody>
      </p:sp>
      <p:sp>
        <p:nvSpPr>
          <p:cNvPr id="3" name="Content Placeholder 2"/>
          <p:cNvSpPr>
            <a:spLocks noGrp="1"/>
          </p:cNvSpPr>
          <p:nvPr>
            <p:ph idx="1"/>
          </p:nvPr>
        </p:nvSpPr>
        <p:spPr>
          <a:xfrm>
            <a:off x="457200" y="2625276"/>
            <a:ext cx="8229600" cy="3500887"/>
          </a:xfrm>
          <a:prstGeom prst="rect">
            <a:avLst/>
          </a:prstGeom>
        </p:spPr>
        <p:txBody>
          <a:bodyPr/>
          <a:lstStyle>
            <a:lvl1pPr>
              <a:defRPr>
                <a:latin typeface="Helvetica"/>
                <a:cs typeface="Helvetica"/>
              </a:defRPr>
            </a:lvl1pPr>
            <a:lvl2pPr>
              <a:defRPr>
                <a:latin typeface="Helvetica"/>
                <a:cs typeface="Helvetica"/>
              </a:defRPr>
            </a:lvl2pPr>
            <a:lvl3pPr>
              <a:defRPr>
                <a:latin typeface="Helvetica"/>
                <a:cs typeface="Helvetica"/>
              </a:defRPr>
            </a:lvl3pPr>
            <a:lvl4pPr>
              <a:defRPr>
                <a:latin typeface="Helvetica"/>
                <a:cs typeface="Helvetica"/>
              </a:defRPr>
            </a:lvl4pPr>
            <a:lvl5pPr>
              <a:defRPr>
                <a:latin typeface="Helvetica"/>
                <a:cs typeface="Helvetica"/>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Helvetica"/>
                <a:ea typeface="MS PGothic" charset="0"/>
                <a:cs typeface="Helvetica"/>
              </a:defRPr>
            </a:lvl1pPr>
          </a:lstStyle>
          <a:p>
            <a:pPr>
              <a:defRPr/>
            </a:pPr>
            <a:endParaRPr lang="en-US"/>
          </a:p>
        </p:txBody>
      </p:sp>
      <p:sp>
        <p:nvSpPr>
          <p:cNvPr id="6" name="Slide Number Placeholder 5"/>
          <p:cNvSpPr>
            <a:spLocks noGrp="1"/>
          </p:cNvSpPr>
          <p:nvPr>
            <p:ph type="sldNum" sz="quarter" idx="12"/>
          </p:nvPr>
        </p:nvSpPr>
        <p:spPr>
          <a:xfrm>
            <a:off x="8218488" y="6356350"/>
            <a:ext cx="777875" cy="365125"/>
          </a:xfrm>
          <a:prstGeom prst="rect">
            <a:avLst/>
          </a:prstGeom>
        </p:spPr>
        <p:txBody>
          <a:bodyPr vert="horz" wrap="square" lIns="91440" tIns="45720" rIns="91440" bIns="45720" numCol="1" anchor="t" anchorCtr="0" compatLnSpc="1">
            <a:prstTxWarp prst="textNoShape">
              <a:avLst/>
            </a:prstTxWarp>
          </a:bodyPr>
          <a:lstStyle>
            <a:lvl1pPr algn="ctr">
              <a:defRPr sz="1400" smtClean="0">
                <a:latin typeface="Helvetica" charset="0"/>
              </a:defRPr>
            </a:lvl1pPr>
          </a:lstStyle>
          <a:p>
            <a:pPr>
              <a:defRPr/>
            </a:pPr>
            <a:fld id="{B6B8F14D-F940-AA47-ABDD-A21DF4047B7A}" type="slidenum">
              <a:rPr lang="en-GB"/>
              <a:pPr>
                <a:defRPr/>
              </a:pPr>
              <a:t>‹#›</a:t>
            </a:fld>
            <a:endParaRPr lang="en-GB"/>
          </a:p>
        </p:txBody>
      </p:sp>
    </p:spTree>
    <p:extLst>
      <p:ext uri="{BB962C8B-B14F-4D97-AF65-F5344CB8AC3E}">
        <p14:creationId xmlns:p14="http://schemas.microsoft.com/office/powerpoint/2010/main" val="22040303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404136"/>
            <a:ext cx="8229600" cy="1143000"/>
          </a:xfrm>
          <a:prstGeom prst="rect">
            <a:avLst/>
          </a:prstGeom>
        </p:spPr>
        <p:txBody>
          <a:bodyPr/>
          <a:lstStyle>
            <a:lvl1pPr algn="l">
              <a:defRPr sz="4000">
                <a:latin typeface="Helvetica"/>
                <a:cs typeface="Helvetica"/>
              </a:defRPr>
            </a:lvl1pPr>
          </a:lstStyle>
          <a:p>
            <a:r>
              <a:rPr lang="en-GB" smtClean="0"/>
              <a:t>Click to edit Master title style</a:t>
            </a:r>
            <a:endParaRPr lang="en-US" dirty="0"/>
          </a:p>
        </p:txBody>
      </p:sp>
    </p:spTree>
    <p:extLst>
      <p:ext uri="{BB962C8B-B14F-4D97-AF65-F5344CB8AC3E}">
        <p14:creationId xmlns:p14="http://schemas.microsoft.com/office/powerpoint/2010/main" val="354904835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84510"/>
            <a:ext cx="8229600" cy="600455"/>
          </a:xfrm>
          <a:prstGeom prst="rect">
            <a:avLst/>
          </a:prstGeom>
        </p:spPr>
        <p:txBody>
          <a:bodyPr/>
          <a:lstStyle>
            <a:lvl1pPr algn="l">
              <a:defRPr sz="3200">
                <a:latin typeface="Helvetica"/>
                <a:cs typeface="Helvetica"/>
              </a:defRPr>
            </a:lvl1pPr>
          </a:lstStyle>
          <a:p>
            <a:r>
              <a:rPr lang="en-GB" dirty="0" smtClean="0"/>
              <a:t>Click to edit Master title style</a:t>
            </a:r>
            <a:endParaRPr lang="en-US" dirty="0"/>
          </a:p>
        </p:txBody>
      </p:sp>
      <p:sp>
        <p:nvSpPr>
          <p:cNvPr id="3" name="Content Placeholder 2"/>
          <p:cNvSpPr>
            <a:spLocks noGrp="1"/>
          </p:cNvSpPr>
          <p:nvPr>
            <p:ph sz="half" idx="1"/>
          </p:nvPr>
        </p:nvSpPr>
        <p:spPr>
          <a:xfrm>
            <a:off x="457200" y="2166386"/>
            <a:ext cx="4038600" cy="4354117"/>
          </a:xfrm>
          <a:prstGeom prst="rect">
            <a:avLst/>
          </a:prstGeom>
        </p:spPr>
        <p:txBody>
          <a:bodyPr/>
          <a:lstStyle>
            <a:lvl1pPr>
              <a:defRPr sz="2800">
                <a:latin typeface="Helvetica"/>
                <a:cs typeface="Helvetica"/>
              </a:defRPr>
            </a:lvl1pPr>
            <a:lvl2pPr>
              <a:defRPr sz="2400">
                <a:latin typeface="Helvetica"/>
                <a:cs typeface="Helvetica"/>
              </a:defRPr>
            </a:lvl2pPr>
            <a:lvl3pPr>
              <a:defRPr sz="2000">
                <a:latin typeface="Helvetica"/>
                <a:cs typeface="Helvetica"/>
              </a:defRPr>
            </a:lvl3pPr>
            <a:lvl4pPr>
              <a:defRPr sz="1800">
                <a:latin typeface="Helvetica"/>
                <a:cs typeface="Helvetica"/>
              </a:defRPr>
            </a:lvl4pPr>
            <a:lvl5pPr>
              <a:defRPr sz="1800">
                <a:latin typeface="Helvetica"/>
                <a:cs typeface="Helvetica"/>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Content Placeholder 3"/>
          <p:cNvSpPr>
            <a:spLocks noGrp="1"/>
          </p:cNvSpPr>
          <p:nvPr>
            <p:ph sz="half" idx="2"/>
          </p:nvPr>
        </p:nvSpPr>
        <p:spPr>
          <a:xfrm>
            <a:off x="4648200" y="2166386"/>
            <a:ext cx="4038600" cy="4354117"/>
          </a:xfrm>
          <a:prstGeom prst="rect">
            <a:avLst/>
          </a:prstGeom>
        </p:spPr>
        <p:txBody>
          <a:bodyPr/>
          <a:lstStyle>
            <a:lvl1pPr>
              <a:defRPr sz="2800">
                <a:latin typeface="Helvetica"/>
                <a:cs typeface="Helvetica"/>
              </a:defRPr>
            </a:lvl1pPr>
            <a:lvl2pPr>
              <a:defRPr sz="2400">
                <a:latin typeface="Helvetica"/>
                <a:cs typeface="Helvetica"/>
              </a:defRPr>
            </a:lvl2pPr>
            <a:lvl3pPr>
              <a:defRPr sz="2000">
                <a:latin typeface="Helvetica"/>
                <a:cs typeface="Helvetica"/>
              </a:defRPr>
            </a:lvl3pPr>
            <a:lvl4pPr>
              <a:defRPr sz="1800">
                <a:latin typeface="Helvetica"/>
                <a:cs typeface="Helvetica"/>
              </a:defRPr>
            </a:lvl4pPr>
            <a:lvl5pPr>
              <a:defRPr sz="1800">
                <a:latin typeface="Helvetica"/>
                <a:cs typeface="Helvetica"/>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128109403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404136"/>
            <a:ext cx="8229600" cy="1143000"/>
          </a:xfrm>
          <a:prstGeom prst="rect">
            <a:avLst/>
          </a:prstGeom>
        </p:spPr>
        <p:txBody>
          <a:bodyPr/>
          <a:lstStyle>
            <a:lvl1pPr algn="l">
              <a:defRPr sz="4000">
                <a:latin typeface="Helvetica"/>
                <a:cs typeface="Helvetica"/>
              </a:defRPr>
            </a:lvl1pPr>
          </a:lstStyle>
          <a:p>
            <a:r>
              <a:rPr lang="en-GB" dirty="0" smtClean="0"/>
              <a:t>Click to edit Master title style</a:t>
            </a:r>
            <a:endParaRPr lang="en-US" dirty="0"/>
          </a:p>
        </p:txBody>
      </p:sp>
    </p:spTree>
    <p:extLst>
      <p:ext uri="{BB962C8B-B14F-4D97-AF65-F5344CB8AC3E}">
        <p14:creationId xmlns:p14="http://schemas.microsoft.com/office/powerpoint/2010/main" val="361071505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388524"/>
            <a:ext cx="3008313" cy="916596"/>
          </a:xfrm>
          <a:prstGeom prst="rect">
            <a:avLst/>
          </a:prstGeo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1388524"/>
            <a:ext cx="5111750" cy="4737639"/>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Text Placeholder 3"/>
          <p:cNvSpPr>
            <a:spLocks noGrp="1"/>
          </p:cNvSpPr>
          <p:nvPr>
            <p:ph type="body" sz="half" idx="2"/>
          </p:nvPr>
        </p:nvSpPr>
        <p:spPr>
          <a:xfrm>
            <a:off x="457200" y="2571917"/>
            <a:ext cx="3008313" cy="3554246"/>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6CB8CCEE-A17F-3F4B-B8C2-C3C389E7F4C0}" type="slidenum">
              <a:rPr lang="en-GB"/>
              <a:pPr>
                <a:defRPr/>
              </a:pPr>
              <a:t>‹#›</a:t>
            </a:fld>
            <a:endParaRPr lang="en-GB"/>
          </a:p>
        </p:txBody>
      </p:sp>
    </p:spTree>
    <p:extLst>
      <p:ext uri="{BB962C8B-B14F-4D97-AF65-F5344CB8AC3E}">
        <p14:creationId xmlns:p14="http://schemas.microsoft.com/office/powerpoint/2010/main" val="90206773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379414"/>
            <a:ext cx="5486400" cy="566738"/>
          </a:xfrm>
          <a:prstGeom prst="rect">
            <a:avLst/>
          </a:prstGeom>
        </p:spPr>
        <p:txBody>
          <a:bodyPr anchor="b"/>
          <a:lstStyle>
            <a:lvl1pPr algn="l">
              <a:defRPr sz="2800" b="1"/>
            </a:lvl1pPr>
          </a:lstStyle>
          <a:p>
            <a:r>
              <a:rPr lang="en-GB" dirty="0" smtClean="0"/>
              <a:t>Click to edit Master title style</a:t>
            </a:r>
            <a:endParaRPr lang="en-US" dirty="0"/>
          </a:p>
        </p:txBody>
      </p:sp>
      <p:sp>
        <p:nvSpPr>
          <p:cNvPr id="3" name="Picture Placeholder 2"/>
          <p:cNvSpPr>
            <a:spLocks noGrp="1"/>
          </p:cNvSpPr>
          <p:nvPr>
            <p:ph type="pic" idx="1"/>
          </p:nvPr>
        </p:nvSpPr>
        <p:spPr>
          <a:xfrm>
            <a:off x="457200" y="2358480"/>
            <a:ext cx="5486400" cy="381372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6019800" y="2057400"/>
            <a:ext cx="2945429" cy="41148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DD8829AA-AA4C-B645-B4CA-3756F819A8A9}" type="slidenum">
              <a:rPr lang="en-GB"/>
              <a:pPr>
                <a:defRPr/>
              </a:pPr>
              <a:t>‹#›</a:t>
            </a:fld>
            <a:endParaRPr lang="en-GB"/>
          </a:p>
        </p:txBody>
      </p:sp>
    </p:spTree>
    <p:extLst>
      <p:ext uri="{BB962C8B-B14F-4D97-AF65-F5344CB8AC3E}">
        <p14:creationId xmlns:p14="http://schemas.microsoft.com/office/powerpoint/2010/main" val="225111232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EED6AAA7-4A6E-2C41-833E-3A83544938AC}" type="slidenum">
              <a:rPr lang="en-GB"/>
              <a:pPr>
                <a:defRPr/>
              </a:pPr>
              <a:t>‹#›</a:t>
            </a:fld>
            <a:endParaRPr lang="en-GB"/>
          </a:p>
        </p:txBody>
      </p:sp>
    </p:spTree>
    <p:extLst>
      <p:ext uri="{BB962C8B-B14F-4D97-AF65-F5344CB8AC3E}">
        <p14:creationId xmlns:p14="http://schemas.microsoft.com/office/powerpoint/2010/main" val="225837967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6075"/>
            <a:ext cx="2057400" cy="4600088"/>
          </a:xfrm>
          <a:prstGeom prst="rect">
            <a:avLst/>
          </a:prstGeom>
        </p:spPr>
        <p:txBody>
          <a:bodyPr vert="eaVert"/>
          <a:lstStyle/>
          <a:p>
            <a:r>
              <a:rPr lang="en-GB" dirty="0" smtClean="0"/>
              <a:t>Click to edit Master title style</a:t>
            </a:r>
            <a:endParaRPr lang="en-US" dirty="0"/>
          </a:p>
        </p:txBody>
      </p:sp>
      <p:sp>
        <p:nvSpPr>
          <p:cNvPr id="3" name="Vertical Text Placeholder 2"/>
          <p:cNvSpPr>
            <a:spLocks noGrp="1"/>
          </p:cNvSpPr>
          <p:nvPr>
            <p:ph type="body" orient="vert" idx="1"/>
          </p:nvPr>
        </p:nvSpPr>
        <p:spPr>
          <a:xfrm>
            <a:off x="457200" y="1526075"/>
            <a:ext cx="6019800" cy="4600088"/>
          </a:xfrm>
          <a:prstGeom prst="rect">
            <a:avLst/>
          </a:prstGeom>
        </p:spPr>
        <p:txBody>
          <a:bodyPr vert="eaVert"/>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8A93C3FF-1368-3A42-A411-4018BD1AF66A}" type="slidenum">
              <a:rPr lang="en-GB"/>
              <a:pPr>
                <a:defRPr/>
              </a:pPr>
              <a:t>‹#›</a:t>
            </a:fld>
            <a:endParaRPr lang="en-GB"/>
          </a:p>
        </p:txBody>
      </p:sp>
    </p:spTree>
    <p:extLst>
      <p:ext uri="{BB962C8B-B14F-4D97-AF65-F5344CB8AC3E}">
        <p14:creationId xmlns:p14="http://schemas.microsoft.com/office/powerpoint/2010/main" val="205287838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Text Placeholder 8"/>
          <p:cNvSpPr>
            <a:spLocks noGrp="1"/>
          </p:cNvSpPr>
          <p:nvPr>
            <p:ph type="body" sz="quarter" idx="11"/>
          </p:nvPr>
        </p:nvSpPr>
        <p:spPr>
          <a:xfrm>
            <a:off x="346075" y="6440488"/>
            <a:ext cx="4028369" cy="314031"/>
          </a:xfrm>
          <a:prstGeom prst="rect">
            <a:avLst/>
          </a:prstGeom>
        </p:spPr>
        <p:txBody>
          <a:bodyPr vert="horz" wrap="none">
            <a:normAutofit/>
          </a:bodyPr>
          <a:lstStyle>
            <a:lvl1pPr marL="0" indent="0">
              <a:buNone/>
              <a:defRPr sz="1300" b="0" i="0"/>
            </a:lvl1pPr>
          </a:lstStyle>
          <a:p>
            <a:pPr lvl="0"/>
            <a:r>
              <a:rPr lang="en-GB" smtClean="0"/>
              <a:t>Click to edit Master text styles</a:t>
            </a:r>
          </a:p>
        </p:txBody>
      </p:sp>
    </p:spTree>
    <p:extLst>
      <p:ext uri="{BB962C8B-B14F-4D97-AF65-F5344CB8AC3E}">
        <p14:creationId xmlns:p14="http://schemas.microsoft.com/office/powerpoint/2010/main" val="327169261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ext box">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346075" y="1697038"/>
            <a:ext cx="8408458" cy="4673600"/>
          </a:xfrm>
          <a:prstGeom prst="rect">
            <a:avLst/>
          </a:prstGeom>
        </p:spPr>
        <p:txBody>
          <a:bodyPr vert="horz"/>
          <a:lstStyle>
            <a:lvl1pPr marL="0" indent="0">
              <a:buFont typeface="Arial"/>
              <a:buNone/>
              <a:tabLst>
                <a:tab pos="263525" algn="l"/>
              </a:tabLst>
              <a:defRPr sz="2800"/>
            </a:lvl1pPr>
            <a:lvl2pPr>
              <a:defRPr sz="2000"/>
            </a:lvl2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7" name="Text Placeholder 8"/>
          <p:cNvSpPr>
            <a:spLocks noGrp="1"/>
          </p:cNvSpPr>
          <p:nvPr>
            <p:ph type="body" sz="quarter" idx="11"/>
          </p:nvPr>
        </p:nvSpPr>
        <p:spPr>
          <a:xfrm>
            <a:off x="346075" y="6440488"/>
            <a:ext cx="4028369" cy="314031"/>
          </a:xfrm>
          <a:prstGeom prst="rect">
            <a:avLst/>
          </a:prstGeom>
        </p:spPr>
        <p:txBody>
          <a:bodyPr vert="horz" wrap="none">
            <a:normAutofit/>
          </a:bodyPr>
          <a:lstStyle>
            <a:lvl1pPr marL="0" indent="0">
              <a:buNone/>
              <a:defRPr sz="1300" b="0" i="0"/>
            </a:lvl1pPr>
          </a:lstStyle>
          <a:p>
            <a:pPr lvl="0"/>
            <a:r>
              <a:rPr lang="en-GB" smtClean="0"/>
              <a:t>Click to edit Master text styles</a:t>
            </a:r>
          </a:p>
        </p:txBody>
      </p:sp>
    </p:spTree>
    <p:extLst>
      <p:ext uri="{BB962C8B-B14F-4D97-AF65-F5344CB8AC3E}">
        <p14:creationId xmlns:p14="http://schemas.microsoft.com/office/powerpoint/2010/main" val="352161635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Diagram">
    <p:spTree>
      <p:nvGrpSpPr>
        <p:cNvPr id="1" name=""/>
        <p:cNvGrpSpPr/>
        <p:nvPr/>
      </p:nvGrpSpPr>
      <p:grpSpPr>
        <a:xfrm>
          <a:off x="0" y="0"/>
          <a:ext cx="0" cy="0"/>
          <a:chOff x="0" y="0"/>
          <a:chExt cx="0" cy="0"/>
        </a:xfrm>
      </p:grpSpPr>
      <p:sp>
        <p:nvSpPr>
          <p:cNvPr id="7" name="Text Placeholder 5"/>
          <p:cNvSpPr>
            <a:spLocks noGrp="1"/>
          </p:cNvSpPr>
          <p:nvPr>
            <p:ph type="body" sz="quarter" idx="10"/>
          </p:nvPr>
        </p:nvSpPr>
        <p:spPr>
          <a:xfrm>
            <a:off x="346075" y="1697038"/>
            <a:ext cx="3344863" cy="4673600"/>
          </a:xfrm>
          <a:prstGeom prst="rect">
            <a:avLst/>
          </a:prstGeom>
        </p:spPr>
        <p:txBody>
          <a:bodyPr vert="horz"/>
          <a:lstStyle>
            <a:lvl1pPr marL="0" indent="0">
              <a:buFont typeface="Arial"/>
              <a:buNone/>
              <a:tabLst>
                <a:tab pos="263525" algn="l"/>
              </a:tabLst>
              <a:defRPr/>
            </a:lvl1pPr>
            <a:lvl2pPr marL="742950" indent="-285750">
              <a:buFont typeface="Wingdings" charset="2"/>
              <a:buChar char="§"/>
              <a:defRPr/>
            </a:lvl2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11" name="SmartArt Placeholder 10"/>
          <p:cNvSpPr>
            <a:spLocks noGrp="1"/>
          </p:cNvSpPr>
          <p:nvPr>
            <p:ph type="dgm" sz="quarter" idx="12"/>
          </p:nvPr>
        </p:nvSpPr>
        <p:spPr>
          <a:xfrm>
            <a:off x="4064000" y="1697038"/>
            <a:ext cx="4622800" cy="4673600"/>
          </a:xfrm>
          <a:prstGeom prst="rect">
            <a:avLst/>
          </a:prstGeom>
        </p:spPr>
        <p:txBody>
          <a:bodyPr vert="horz"/>
          <a:lstStyle>
            <a:lvl1pPr>
              <a:defRPr sz="2000">
                <a:latin typeface="Arial"/>
                <a:cs typeface="Arial"/>
              </a:defRPr>
            </a:lvl1pPr>
          </a:lstStyle>
          <a:p>
            <a:pPr lvl="0"/>
            <a:endParaRPr lang="en-US" noProof="0" dirty="0"/>
          </a:p>
        </p:txBody>
      </p:sp>
      <p:sp>
        <p:nvSpPr>
          <p:cNvPr id="13" name="Text Placeholder 8"/>
          <p:cNvSpPr>
            <a:spLocks noGrp="1"/>
          </p:cNvSpPr>
          <p:nvPr>
            <p:ph type="body" sz="quarter" idx="11"/>
          </p:nvPr>
        </p:nvSpPr>
        <p:spPr>
          <a:xfrm>
            <a:off x="346075" y="6440488"/>
            <a:ext cx="4028369" cy="314031"/>
          </a:xfrm>
          <a:prstGeom prst="rect">
            <a:avLst/>
          </a:prstGeom>
        </p:spPr>
        <p:txBody>
          <a:bodyPr vert="horz" wrap="none">
            <a:normAutofit/>
          </a:bodyPr>
          <a:lstStyle>
            <a:lvl1pPr marL="0" indent="0">
              <a:buNone/>
              <a:defRPr sz="1300" b="0" i="0"/>
            </a:lvl1pPr>
          </a:lstStyle>
          <a:p>
            <a:pPr lvl="0"/>
            <a:r>
              <a:rPr lang="en-GB" smtClean="0"/>
              <a:t>Click to edit Master text styles</a:t>
            </a:r>
          </a:p>
        </p:txBody>
      </p:sp>
    </p:spTree>
    <p:extLst>
      <p:ext uri="{BB962C8B-B14F-4D97-AF65-F5344CB8AC3E}">
        <p14:creationId xmlns:p14="http://schemas.microsoft.com/office/powerpoint/2010/main" val="299783614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6951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522429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336345"/>
            <a:ext cx="7772400" cy="847022"/>
          </a:xfrm>
          <a:prstGeom prst="rect">
            <a:avLst/>
          </a:prstGeom>
        </p:spPr>
        <p:txBody>
          <a:bodyPr/>
          <a:lstStyle>
            <a:lvl1pPr algn="l">
              <a:defRPr>
                <a:latin typeface="Helvetica"/>
                <a:cs typeface="Helvetica"/>
              </a:defRPr>
            </a:lvl1pPr>
          </a:lstStyle>
          <a:p>
            <a:r>
              <a:rPr lang="en-GB" dirty="0" smtClean="0"/>
              <a:t>Click to edit Master title style</a:t>
            </a:r>
            <a:endParaRPr lang="en-US" dirty="0"/>
          </a:p>
        </p:txBody>
      </p:sp>
      <p:sp>
        <p:nvSpPr>
          <p:cNvPr id="3" name="Subtitle 2"/>
          <p:cNvSpPr>
            <a:spLocks noGrp="1"/>
          </p:cNvSpPr>
          <p:nvPr>
            <p:ph type="subTitle" idx="1"/>
          </p:nvPr>
        </p:nvSpPr>
        <p:spPr>
          <a:xfrm>
            <a:off x="685800" y="4227700"/>
            <a:ext cx="7772400" cy="724040"/>
          </a:xfrm>
          <a:prstGeom prst="rect">
            <a:avLst/>
          </a:prstGeom>
        </p:spPr>
        <p:txBody>
          <a:bodyPr/>
          <a:lstStyle>
            <a:lvl1pPr marL="0" indent="0" algn="l">
              <a:buNone/>
              <a:defRPr>
                <a:solidFill>
                  <a:srgbClr val="5E5650"/>
                </a:solidFill>
                <a:latin typeface="Helvetica"/>
                <a:cs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spTree>
    <p:extLst>
      <p:ext uri="{BB962C8B-B14F-4D97-AF65-F5344CB8AC3E}">
        <p14:creationId xmlns:p14="http://schemas.microsoft.com/office/powerpoint/2010/main" val="364986247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90105"/>
            <a:ext cx="8229600" cy="894717"/>
          </a:xfrm>
          <a:prstGeom prst="rect">
            <a:avLst/>
          </a:prstGeom>
        </p:spPr>
        <p:txBody>
          <a:bodyPr/>
          <a:lstStyle>
            <a:lvl1pPr algn="l">
              <a:defRPr sz="4000">
                <a:latin typeface="Helvetica"/>
                <a:cs typeface="Helvetica"/>
              </a:defRPr>
            </a:lvl1pPr>
          </a:lstStyle>
          <a:p>
            <a:r>
              <a:rPr lang="en-GB" dirty="0" smtClean="0"/>
              <a:t>Click to edit Master title style</a:t>
            </a:r>
            <a:endParaRPr lang="en-US" dirty="0"/>
          </a:p>
        </p:txBody>
      </p:sp>
      <p:sp>
        <p:nvSpPr>
          <p:cNvPr id="3" name="Content Placeholder 2"/>
          <p:cNvSpPr>
            <a:spLocks noGrp="1"/>
          </p:cNvSpPr>
          <p:nvPr>
            <p:ph idx="1"/>
          </p:nvPr>
        </p:nvSpPr>
        <p:spPr>
          <a:xfrm>
            <a:off x="457200" y="2625276"/>
            <a:ext cx="8229600" cy="3500887"/>
          </a:xfrm>
          <a:prstGeom prst="rect">
            <a:avLst/>
          </a:prstGeom>
        </p:spPr>
        <p:txBody>
          <a:bodyPr/>
          <a:lstStyle>
            <a:lvl1pPr>
              <a:defRPr>
                <a:latin typeface="Helvetica"/>
                <a:cs typeface="Helvetica"/>
              </a:defRPr>
            </a:lvl1pPr>
            <a:lvl2pPr>
              <a:defRPr>
                <a:latin typeface="Helvetica"/>
                <a:cs typeface="Helvetica"/>
              </a:defRPr>
            </a:lvl2pPr>
            <a:lvl3pPr>
              <a:defRPr>
                <a:latin typeface="Helvetica"/>
                <a:cs typeface="Helvetica"/>
              </a:defRPr>
            </a:lvl3pPr>
            <a:lvl4pPr>
              <a:defRPr>
                <a:latin typeface="Helvetica"/>
                <a:cs typeface="Helvetica"/>
              </a:defRPr>
            </a:lvl4pPr>
            <a:lvl5pPr>
              <a:defRPr>
                <a:latin typeface="Helvetica"/>
                <a:cs typeface="Helvetica"/>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Helvetica"/>
                <a:ea typeface="MS PGothic" charset="0"/>
                <a:cs typeface="Helvetica"/>
              </a:defRPr>
            </a:lvl1pPr>
          </a:lstStyle>
          <a:p>
            <a:pPr>
              <a:defRPr/>
            </a:pPr>
            <a:endParaRPr lang="en-US"/>
          </a:p>
        </p:txBody>
      </p:sp>
      <p:sp>
        <p:nvSpPr>
          <p:cNvPr id="6" name="Slide Number Placeholder 5"/>
          <p:cNvSpPr>
            <a:spLocks noGrp="1"/>
          </p:cNvSpPr>
          <p:nvPr>
            <p:ph type="sldNum" sz="quarter" idx="12"/>
          </p:nvPr>
        </p:nvSpPr>
        <p:spPr>
          <a:xfrm>
            <a:off x="8218488" y="6356350"/>
            <a:ext cx="777875" cy="365125"/>
          </a:xfrm>
          <a:prstGeom prst="rect">
            <a:avLst/>
          </a:prstGeom>
        </p:spPr>
        <p:txBody>
          <a:bodyPr vert="horz" wrap="square" lIns="91440" tIns="45720" rIns="91440" bIns="45720" numCol="1" anchor="t" anchorCtr="0" compatLnSpc="1">
            <a:prstTxWarp prst="textNoShape">
              <a:avLst/>
            </a:prstTxWarp>
          </a:bodyPr>
          <a:lstStyle>
            <a:lvl1pPr algn="ctr">
              <a:defRPr sz="1400" smtClean="0">
                <a:latin typeface="Helvetica" charset="0"/>
              </a:defRPr>
            </a:lvl1pPr>
          </a:lstStyle>
          <a:p>
            <a:pPr>
              <a:defRPr/>
            </a:pPr>
            <a:fld id="{6B830B4E-64D1-A643-98C9-897CB8FAF7F6}" type="slidenum">
              <a:rPr lang="en-GB"/>
              <a:pPr>
                <a:defRPr/>
              </a:pPr>
              <a:t>‹#›</a:t>
            </a:fld>
            <a:endParaRPr lang="en-GB"/>
          </a:p>
        </p:txBody>
      </p:sp>
    </p:spTree>
    <p:extLst>
      <p:ext uri="{BB962C8B-B14F-4D97-AF65-F5344CB8AC3E}">
        <p14:creationId xmlns:p14="http://schemas.microsoft.com/office/powerpoint/2010/main" val="365663921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84510"/>
            <a:ext cx="8229600" cy="600455"/>
          </a:xfrm>
          <a:prstGeom prst="rect">
            <a:avLst/>
          </a:prstGeom>
        </p:spPr>
        <p:txBody>
          <a:bodyPr/>
          <a:lstStyle>
            <a:lvl1pPr algn="l">
              <a:defRPr sz="3200">
                <a:latin typeface="Helvetica"/>
                <a:cs typeface="Helvetica"/>
              </a:defRPr>
            </a:lvl1pPr>
          </a:lstStyle>
          <a:p>
            <a:r>
              <a:rPr lang="en-GB" dirty="0" smtClean="0"/>
              <a:t>Click to edit Master title style</a:t>
            </a:r>
            <a:endParaRPr lang="en-US" dirty="0"/>
          </a:p>
        </p:txBody>
      </p:sp>
      <p:sp>
        <p:nvSpPr>
          <p:cNvPr id="3" name="Content Placeholder 2"/>
          <p:cNvSpPr>
            <a:spLocks noGrp="1"/>
          </p:cNvSpPr>
          <p:nvPr>
            <p:ph sz="half" idx="1"/>
          </p:nvPr>
        </p:nvSpPr>
        <p:spPr>
          <a:xfrm>
            <a:off x="457200" y="2166386"/>
            <a:ext cx="4038600" cy="4354117"/>
          </a:xfrm>
          <a:prstGeom prst="rect">
            <a:avLst/>
          </a:prstGeom>
        </p:spPr>
        <p:txBody>
          <a:bodyPr/>
          <a:lstStyle>
            <a:lvl1pPr>
              <a:defRPr sz="2800">
                <a:latin typeface="Helvetica"/>
                <a:cs typeface="Helvetica"/>
              </a:defRPr>
            </a:lvl1pPr>
            <a:lvl2pPr>
              <a:defRPr sz="2400">
                <a:latin typeface="Helvetica"/>
                <a:cs typeface="Helvetica"/>
              </a:defRPr>
            </a:lvl2pPr>
            <a:lvl3pPr>
              <a:defRPr sz="2000">
                <a:latin typeface="Helvetica"/>
                <a:cs typeface="Helvetica"/>
              </a:defRPr>
            </a:lvl3pPr>
            <a:lvl4pPr>
              <a:defRPr sz="1800">
                <a:latin typeface="Helvetica"/>
                <a:cs typeface="Helvetica"/>
              </a:defRPr>
            </a:lvl4pPr>
            <a:lvl5pPr>
              <a:defRPr sz="1800">
                <a:latin typeface="Helvetica"/>
                <a:cs typeface="Helvetica"/>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Content Placeholder 3"/>
          <p:cNvSpPr>
            <a:spLocks noGrp="1"/>
          </p:cNvSpPr>
          <p:nvPr>
            <p:ph sz="half" idx="2"/>
          </p:nvPr>
        </p:nvSpPr>
        <p:spPr>
          <a:xfrm>
            <a:off x="4648200" y="2166386"/>
            <a:ext cx="4038600" cy="4354117"/>
          </a:xfrm>
          <a:prstGeom prst="rect">
            <a:avLst/>
          </a:prstGeom>
        </p:spPr>
        <p:txBody>
          <a:bodyPr/>
          <a:lstStyle>
            <a:lvl1pPr>
              <a:defRPr sz="2800">
                <a:latin typeface="Helvetica"/>
                <a:cs typeface="Helvetica"/>
              </a:defRPr>
            </a:lvl1pPr>
            <a:lvl2pPr>
              <a:defRPr sz="2400">
                <a:latin typeface="Helvetica"/>
                <a:cs typeface="Helvetica"/>
              </a:defRPr>
            </a:lvl2pPr>
            <a:lvl3pPr>
              <a:defRPr sz="2000">
                <a:latin typeface="Helvetica"/>
                <a:cs typeface="Helvetica"/>
              </a:defRPr>
            </a:lvl3pPr>
            <a:lvl4pPr>
              <a:defRPr sz="1800">
                <a:latin typeface="Helvetica"/>
                <a:cs typeface="Helvetica"/>
              </a:defRPr>
            </a:lvl4pPr>
            <a:lvl5pPr>
              <a:defRPr sz="1800">
                <a:latin typeface="Helvetica"/>
                <a:cs typeface="Helvetica"/>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326972424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404136"/>
            <a:ext cx="8229600" cy="1143000"/>
          </a:xfrm>
          <a:prstGeom prst="rect">
            <a:avLst/>
          </a:prstGeom>
        </p:spPr>
        <p:txBody>
          <a:bodyPr/>
          <a:lstStyle>
            <a:lvl1pPr algn="l">
              <a:defRPr sz="4000">
                <a:latin typeface="Helvetica"/>
                <a:cs typeface="Helvetica"/>
              </a:defRPr>
            </a:lvl1pPr>
          </a:lstStyle>
          <a:p>
            <a:r>
              <a:rPr lang="en-GB" dirty="0" smtClean="0"/>
              <a:t>Click to edit Master title style</a:t>
            </a:r>
            <a:endParaRPr lang="en-US" dirty="0"/>
          </a:p>
        </p:txBody>
      </p:sp>
    </p:spTree>
    <p:extLst>
      <p:ext uri="{BB962C8B-B14F-4D97-AF65-F5344CB8AC3E}">
        <p14:creationId xmlns:p14="http://schemas.microsoft.com/office/powerpoint/2010/main" val="418962953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643952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388524"/>
            <a:ext cx="3008313" cy="916596"/>
          </a:xfrm>
          <a:prstGeom prst="rect">
            <a:avLst/>
          </a:prstGeo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1388524"/>
            <a:ext cx="5111750" cy="4737639"/>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Text Placeholder 3"/>
          <p:cNvSpPr>
            <a:spLocks noGrp="1"/>
          </p:cNvSpPr>
          <p:nvPr>
            <p:ph type="body" sz="half" idx="2"/>
          </p:nvPr>
        </p:nvSpPr>
        <p:spPr>
          <a:xfrm>
            <a:off x="457200" y="2571917"/>
            <a:ext cx="3008313" cy="3554246"/>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6D9F282E-FA23-9840-B78B-28C1E87AD43D}" type="slidenum">
              <a:rPr lang="en-GB"/>
              <a:pPr>
                <a:defRPr/>
              </a:pPr>
              <a:t>‹#›</a:t>
            </a:fld>
            <a:endParaRPr lang="en-GB"/>
          </a:p>
        </p:txBody>
      </p:sp>
    </p:spTree>
    <p:extLst>
      <p:ext uri="{BB962C8B-B14F-4D97-AF65-F5344CB8AC3E}">
        <p14:creationId xmlns:p14="http://schemas.microsoft.com/office/powerpoint/2010/main" val="11910956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379414"/>
            <a:ext cx="5486400" cy="566738"/>
          </a:xfrm>
          <a:prstGeom prst="rect">
            <a:avLst/>
          </a:prstGeom>
        </p:spPr>
        <p:txBody>
          <a:bodyPr anchor="b"/>
          <a:lstStyle>
            <a:lvl1pPr algn="l">
              <a:defRPr sz="2800" b="1"/>
            </a:lvl1pPr>
          </a:lstStyle>
          <a:p>
            <a:r>
              <a:rPr lang="en-GB" dirty="0" smtClean="0"/>
              <a:t>Click to edit Master title style</a:t>
            </a:r>
            <a:endParaRPr lang="en-US" dirty="0"/>
          </a:p>
        </p:txBody>
      </p:sp>
      <p:sp>
        <p:nvSpPr>
          <p:cNvPr id="3" name="Picture Placeholder 2"/>
          <p:cNvSpPr>
            <a:spLocks noGrp="1"/>
          </p:cNvSpPr>
          <p:nvPr>
            <p:ph type="pic" idx="1"/>
          </p:nvPr>
        </p:nvSpPr>
        <p:spPr>
          <a:xfrm>
            <a:off x="457200" y="2358480"/>
            <a:ext cx="5486400" cy="381372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6019800" y="2057400"/>
            <a:ext cx="2945429" cy="41148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68845895-22CB-F444-AB6F-43F0D82255B9}" type="slidenum">
              <a:rPr lang="en-GB"/>
              <a:pPr>
                <a:defRPr/>
              </a:pPr>
              <a:t>‹#›</a:t>
            </a:fld>
            <a:endParaRPr lang="en-GB"/>
          </a:p>
        </p:txBody>
      </p:sp>
    </p:spTree>
    <p:extLst>
      <p:ext uri="{BB962C8B-B14F-4D97-AF65-F5344CB8AC3E}">
        <p14:creationId xmlns:p14="http://schemas.microsoft.com/office/powerpoint/2010/main" val="317730643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C7A6BAC9-C554-C843-97B5-1E49E3B19927}" type="slidenum">
              <a:rPr lang="en-GB"/>
              <a:pPr>
                <a:defRPr/>
              </a:pPr>
              <a:t>‹#›</a:t>
            </a:fld>
            <a:endParaRPr lang="en-GB"/>
          </a:p>
        </p:txBody>
      </p:sp>
    </p:spTree>
    <p:extLst>
      <p:ext uri="{BB962C8B-B14F-4D97-AF65-F5344CB8AC3E}">
        <p14:creationId xmlns:p14="http://schemas.microsoft.com/office/powerpoint/2010/main" val="263408049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6075"/>
            <a:ext cx="2057400" cy="4600088"/>
          </a:xfrm>
          <a:prstGeom prst="rect">
            <a:avLst/>
          </a:prstGeom>
        </p:spPr>
        <p:txBody>
          <a:bodyPr vert="eaVert"/>
          <a:lstStyle/>
          <a:p>
            <a:r>
              <a:rPr lang="en-GB" dirty="0" smtClean="0"/>
              <a:t>Click to edit Master title style</a:t>
            </a:r>
            <a:endParaRPr lang="en-US" dirty="0"/>
          </a:p>
        </p:txBody>
      </p:sp>
      <p:sp>
        <p:nvSpPr>
          <p:cNvPr id="3" name="Vertical Text Placeholder 2"/>
          <p:cNvSpPr>
            <a:spLocks noGrp="1"/>
          </p:cNvSpPr>
          <p:nvPr>
            <p:ph type="body" orient="vert" idx="1"/>
          </p:nvPr>
        </p:nvSpPr>
        <p:spPr>
          <a:xfrm>
            <a:off x="457200" y="1526075"/>
            <a:ext cx="6019800" cy="4600088"/>
          </a:xfrm>
          <a:prstGeom prst="rect">
            <a:avLst/>
          </a:prstGeom>
        </p:spPr>
        <p:txBody>
          <a:bodyPr vert="eaVert"/>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26A92344-62E8-1C40-B033-C930256675C7}" type="slidenum">
              <a:rPr lang="en-GB"/>
              <a:pPr>
                <a:defRPr/>
              </a:pPr>
              <a:t>‹#›</a:t>
            </a:fld>
            <a:endParaRPr lang="en-GB"/>
          </a:p>
        </p:txBody>
      </p:sp>
    </p:spTree>
    <p:extLst>
      <p:ext uri="{BB962C8B-B14F-4D97-AF65-F5344CB8AC3E}">
        <p14:creationId xmlns:p14="http://schemas.microsoft.com/office/powerpoint/2010/main" val="11248895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Text Placeholder 8"/>
          <p:cNvSpPr>
            <a:spLocks noGrp="1"/>
          </p:cNvSpPr>
          <p:nvPr>
            <p:ph type="body" sz="quarter" idx="11"/>
          </p:nvPr>
        </p:nvSpPr>
        <p:spPr>
          <a:xfrm>
            <a:off x="346075" y="6440488"/>
            <a:ext cx="4028369" cy="314031"/>
          </a:xfrm>
          <a:prstGeom prst="rect">
            <a:avLst/>
          </a:prstGeom>
        </p:spPr>
        <p:txBody>
          <a:bodyPr vert="horz" wrap="none">
            <a:normAutofit/>
          </a:bodyPr>
          <a:lstStyle>
            <a:lvl1pPr marL="0" indent="0">
              <a:buNone/>
              <a:defRPr sz="1300" b="0" i="0"/>
            </a:lvl1pPr>
          </a:lstStyle>
          <a:p>
            <a:pPr lvl="0"/>
            <a:r>
              <a:rPr lang="en-GB" smtClean="0"/>
              <a:t>Click to edit Master text styles</a:t>
            </a:r>
          </a:p>
        </p:txBody>
      </p:sp>
    </p:spTree>
    <p:extLst>
      <p:ext uri="{BB962C8B-B14F-4D97-AF65-F5344CB8AC3E}">
        <p14:creationId xmlns:p14="http://schemas.microsoft.com/office/powerpoint/2010/main" val="22419293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388524"/>
            <a:ext cx="3008313" cy="916596"/>
          </a:xfrm>
          <a:prstGeom prst="rect">
            <a:avLst/>
          </a:prstGeo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1388524"/>
            <a:ext cx="5111750" cy="4737639"/>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Text Placeholder 3"/>
          <p:cNvSpPr>
            <a:spLocks noGrp="1"/>
          </p:cNvSpPr>
          <p:nvPr>
            <p:ph type="body" sz="half" idx="2"/>
          </p:nvPr>
        </p:nvSpPr>
        <p:spPr>
          <a:xfrm>
            <a:off x="457200" y="2571917"/>
            <a:ext cx="3008313" cy="3554246"/>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109D48E1-F54E-8940-BB2C-143CB516ECCB}" type="slidenum">
              <a:rPr lang="en-GB"/>
              <a:pPr>
                <a:defRPr/>
              </a:pPr>
              <a:t>‹#›</a:t>
            </a:fld>
            <a:endParaRPr lang="en-GB"/>
          </a:p>
        </p:txBody>
      </p:sp>
    </p:spTree>
    <p:extLst>
      <p:ext uri="{BB962C8B-B14F-4D97-AF65-F5344CB8AC3E}">
        <p14:creationId xmlns:p14="http://schemas.microsoft.com/office/powerpoint/2010/main" val="400670249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ext box">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346075" y="1697038"/>
            <a:ext cx="8408458" cy="4673600"/>
          </a:xfrm>
          <a:prstGeom prst="rect">
            <a:avLst/>
          </a:prstGeom>
        </p:spPr>
        <p:txBody>
          <a:bodyPr vert="horz"/>
          <a:lstStyle>
            <a:lvl1pPr marL="0" indent="0">
              <a:buFont typeface="Arial"/>
              <a:buNone/>
              <a:tabLst>
                <a:tab pos="263525" algn="l"/>
              </a:tabLst>
              <a:defRPr sz="2800"/>
            </a:lvl1pPr>
            <a:lvl2pPr>
              <a:defRPr sz="2000"/>
            </a:lvl2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7" name="Text Placeholder 8"/>
          <p:cNvSpPr>
            <a:spLocks noGrp="1"/>
          </p:cNvSpPr>
          <p:nvPr>
            <p:ph type="body" sz="quarter" idx="11"/>
          </p:nvPr>
        </p:nvSpPr>
        <p:spPr>
          <a:xfrm>
            <a:off x="346075" y="6440488"/>
            <a:ext cx="4028369" cy="314031"/>
          </a:xfrm>
          <a:prstGeom prst="rect">
            <a:avLst/>
          </a:prstGeom>
        </p:spPr>
        <p:txBody>
          <a:bodyPr vert="horz" wrap="none">
            <a:normAutofit/>
          </a:bodyPr>
          <a:lstStyle>
            <a:lvl1pPr marL="0" indent="0">
              <a:buNone/>
              <a:defRPr sz="1300" b="0" i="0"/>
            </a:lvl1pPr>
          </a:lstStyle>
          <a:p>
            <a:pPr lvl="0"/>
            <a:r>
              <a:rPr lang="en-GB" smtClean="0"/>
              <a:t>Click to edit Master text styles</a:t>
            </a:r>
          </a:p>
        </p:txBody>
      </p:sp>
    </p:spTree>
    <p:extLst>
      <p:ext uri="{BB962C8B-B14F-4D97-AF65-F5344CB8AC3E}">
        <p14:creationId xmlns:p14="http://schemas.microsoft.com/office/powerpoint/2010/main" val="229301024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Diagram">
    <p:spTree>
      <p:nvGrpSpPr>
        <p:cNvPr id="1" name=""/>
        <p:cNvGrpSpPr/>
        <p:nvPr/>
      </p:nvGrpSpPr>
      <p:grpSpPr>
        <a:xfrm>
          <a:off x="0" y="0"/>
          <a:ext cx="0" cy="0"/>
          <a:chOff x="0" y="0"/>
          <a:chExt cx="0" cy="0"/>
        </a:xfrm>
      </p:grpSpPr>
      <p:sp>
        <p:nvSpPr>
          <p:cNvPr id="7" name="Text Placeholder 5"/>
          <p:cNvSpPr>
            <a:spLocks noGrp="1"/>
          </p:cNvSpPr>
          <p:nvPr>
            <p:ph type="body" sz="quarter" idx="10"/>
          </p:nvPr>
        </p:nvSpPr>
        <p:spPr>
          <a:xfrm>
            <a:off x="346075" y="1697038"/>
            <a:ext cx="3344863" cy="4673600"/>
          </a:xfrm>
          <a:prstGeom prst="rect">
            <a:avLst/>
          </a:prstGeom>
        </p:spPr>
        <p:txBody>
          <a:bodyPr vert="horz"/>
          <a:lstStyle>
            <a:lvl1pPr marL="0" indent="0">
              <a:buFont typeface="Arial"/>
              <a:buNone/>
              <a:tabLst>
                <a:tab pos="263525" algn="l"/>
              </a:tabLst>
              <a:defRPr/>
            </a:lvl1pPr>
            <a:lvl2pPr marL="742950" indent="-285750">
              <a:buFont typeface="Wingdings" charset="2"/>
              <a:buChar char="§"/>
              <a:defRPr/>
            </a:lvl2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11" name="SmartArt Placeholder 10"/>
          <p:cNvSpPr>
            <a:spLocks noGrp="1"/>
          </p:cNvSpPr>
          <p:nvPr>
            <p:ph type="dgm" sz="quarter" idx="12"/>
          </p:nvPr>
        </p:nvSpPr>
        <p:spPr>
          <a:xfrm>
            <a:off x="4064000" y="1697038"/>
            <a:ext cx="4622800" cy="4673600"/>
          </a:xfrm>
          <a:prstGeom prst="rect">
            <a:avLst/>
          </a:prstGeom>
        </p:spPr>
        <p:txBody>
          <a:bodyPr vert="horz"/>
          <a:lstStyle>
            <a:lvl1pPr>
              <a:defRPr sz="2000">
                <a:latin typeface="Arial"/>
                <a:cs typeface="Arial"/>
              </a:defRPr>
            </a:lvl1pPr>
          </a:lstStyle>
          <a:p>
            <a:pPr lvl="0"/>
            <a:endParaRPr lang="en-US" noProof="0" dirty="0"/>
          </a:p>
        </p:txBody>
      </p:sp>
      <p:sp>
        <p:nvSpPr>
          <p:cNvPr id="13" name="Text Placeholder 8"/>
          <p:cNvSpPr>
            <a:spLocks noGrp="1"/>
          </p:cNvSpPr>
          <p:nvPr>
            <p:ph type="body" sz="quarter" idx="11"/>
          </p:nvPr>
        </p:nvSpPr>
        <p:spPr>
          <a:xfrm>
            <a:off x="346075" y="6440488"/>
            <a:ext cx="4028369" cy="314031"/>
          </a:xfrm>
          <a:prstGeom prst="rect">
            <a:avLst/>
          </a:prstGeom>
        </p:spPr>
        <p:txBody>
          <a:bodyPr vert="horz" wrap="none">
            <a:normAutofit/>
          </a:bodyPr>
          <a:lstStyle>
            <a:lvl1pPr marL="0" indent="0">
              <a:buNone/>
              <a:defRPr sz="1300" b="0" i="0"/>
            </a:lvl1pPr>
          </a:lstStyle>
          <a:p>
            <a:pPr lvl="0"/>
            <a:r>
              <a:rPr lang="en-GB" smtClean="0"/>
              <a:t>Click to edit Master text styles</a:t>
            </a:r>
          </a:p>
        </p:txBody>
      </p:sp>
    </p:spTree>
    <p:extLst>
      <p:ext uri="{BB962C8B-B14F-4D97-AF65-F5344CB8AC3E}">
        <p14:creationId xmlns:p14="http://schemas.microsoft.com/office/powerpoint/2010/main" val="314981425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336345"/>
            <a:ext cx="7772400" cy="847022"/>
          </a:xfrm>
          <a:prstGeom prst="rect">
            <a:avLst/>
          </a:prstGeom>
        </p:spPr>
        <p:txBody>
          <a:bodyPr/>
          <a:lstStyle>
            <a:lvl1pPr algn="l">
              <a:defRPr>
                <a:latin typeface="Helvetica"/>
                <a:cs typeface="Helvetica"/>
              </a:defRPr>
            </a:lvl1pPr>
          </a:lstStyle>
          <a:p>
            <a:r>
              <a:rPr lang="en-GB" dirty="0" smtClean="0"/>
              <a:t>Click to edit Master title style</a:t>
            </a:r>
            <a:endParaRPr lang="en-US" dirty="0"/>
          </a:p>
        </p:txBody>
      </p:sp>
      <p:sp>
        <p:nvSpPr>
          <p:cNvPr id="3" name="Subtitle 2"/>
          <p:cNvSpPr>
            <a:spLocks noGrp="1"/>
          </p:cNvSpPr>
          <p:nvPr>
            <p:ph type="subTitle" idx="1"/>
          </p:nvPr>
        </p:nvSpPr>
        <p:spPr>
          <a:xfrm>
            <a:off x="685800" y="4227700"/>
            <a:ext cx="7772400" cy="724040"/>
          </a:xfrm>
          <a:prstGeom prst="rect">
            <a:avLst/>
          </a:prstGeom>
        </p:spPr>
        <p:txBody>
          <a:bodyPr/>
          <a:lstStyle>
            <a:lvl1pPr marL="0" indent="0" algn="l">
              <a:buNone/>
              <a:defRPr>
                <a:solidFill>
                  <a:srgbClr val="5E5650"/>
                </a:solidFill>
                <a:latin typeface="Helvetica"/>
                <a:cs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spTree>
    <p:extLst>
      <p:ext uri="{BB962C8B-B14F-4D97-AF65-F5344CB8AC3E}">
        <p14:creationId xmlns:p14="http://schemas.microsoft.com/office/powerpoint/2010/main" val="245116363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90105"/>
            <a:ext cx="8229600" cy="894717"/>
          </a:xfrm>
          <a:prstGeom prst="rect">
            <a:avLst/>
          </a:prstGeom>
        </p:spPr>
        <p:txBody>
          <a:bodyPr/>
          <a:lstStyle>
            <a:lvl1pPr algn="l">
              <a:defRPr sz="4000">
                <a:latin typeface="Helvetica"/>
                <a:cs typeface="Helvetica"/>
              </a:defRPr>
            </a:lvl1pPr>
          </a:lstStyle>
          <a:p>
            <a:r>
              <a:rPr lang="en-GB" dirty="0" smtClean="0"/>
              <a:t>Click to edit Master title style</a:t>
            </a:r>
            <a:endParaRPr lang="en-US" dirty="0"/>
          </a:p>
        </p:txBody>
      </p:sp>
      <p:sp>
        <p:nvSpPr>
          <p:cNvPr id="3" name="Content Placeholder 2"/>
          <p:cNvSpPr>
            <a:spLocks noGrp="1"/>
          </p:cNvSpPr>
          <p:nvPr>
            <p:ph idx="1"/>
          </p:nvPr>
        </p:nvSpPr>
        <p:spPr>
          <a:xfrm>
            <a:off x="457200" y="2625276"/>
            <a:ext cx="8229600" cy="3500887"/>
          </a:xfrm>
          <a:prstGeom prst="rect">
            <a:avLst/>
          </a:prstGeom>
        </p:spPr>
        <p:txBody>
          <a:bodyPr/>
          <a:lstStyle>
            <a:lvl1pPr>
              <a:defRPr>
                <a:latin typeface="Helvetica"/>
                <a:cs typeface="Helvetica"/>
              </a:defRPr>
            </a:lvl1pPr>
            <a:lvl2pPr>
              <a:defRPr>
                <a:latin typeface="Helvetica"/>
                <a:cs typeface="Helvetica"/>
              </a:defRPr>
            </a:lvl2pPr>
            <a:lvl3pPr>
              <a:defRPr>
                <a:latin typeface="Helvetica"/>
                <a:cs typeface="Helvetica"/>
              </a:defRPr>
            </a:lvl3pPr>
            <a:lvl4pPr>
              <a:defRPr>
                <a:latin typeface="Helvetica"/>
                <a:cs typeface="Helvetica"/>
              </a:defRPr>
            </a:lvl4pPr>
            <a:lvl5pPr>
              <a:defRPr>
                <a:latin typeface="Helvetica"/>
                <a:cs typeface="Helvetica"/>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Helvetica"/>
                <a:ea typeface="MS PGothic" charset="0"/>
                <a:cs typeface="Helvetica"/>
              </a:defRPr>
            </a:lvl1pPr>
          </a:lstStyle>
          <a:p>
            <a:pPr>
              <a:defRPr/>
            </a:pPr>
            <a:endParaRPr lang="en-US"/>
          </a:p>
        </p:txBody>
      </p:sp>
      <p:sp>
        <p:nvSpPr>
          <p:cNvPr id="6" name="Slide Number Placeholder 5"/>
          <p:cNvSpPr>
            <a:spLocks noGrp="1"/>
          </p:cNvSpPr>
          <p:nvPr>
            <p:ph type="sldNum" sz="quarter" idx="12"/>
          </p:nvPr>
        </p:nvSpPr>
        <p:spPr>
          <a:xfrm>
            <a:off x="8218488" y="6356350"/>
            <a:ext cx="777875" cy="365125"/>
          </a:xfrm>
          <a:prstGeom prst="rect">
            <a:avLst/>
          </a:prstGeom>
        </p:spPr>
        <p:txBody>
          <a:bodyPr vert="horz" wrap="square" lIns="91440" tIns="45720" rIns="91440" bIns="45720" numCol="1" anchor="t" anchorCtr="0" compatLnSpc="1">
            <a:prstTxWarp prst="textNoShape">
              <a:avLst/>
            </a:prstTxWarp>
          </a:bodyPr>
          <a:lstStyle>
            <a:lvl1pPr algn="ctr">
              <a:defRPr sz="1400" smtClean="0">
                <a:latin typeface="Helvetica" charset="0"/>
              </a:defRPr>
            </a:lvl1pPr>
          </a:lstStyle>
          <a:p>
            <a:pPr>
              <a:defRPr/>
            </a:pPr>
            <a:fld id="{4573DA42-40E3-7846-A623-A119EE187BD0}" type="slidenum">
              <a:rPr lang="en-GB"/>
              <a:pPr>
                <a:defRPr/>
              </a:pPr>
              <a:t>‹#›</a:t>
            </a:fld>
            <a:endParaRPr lang="en-GB"/>
          </a:p>
        </p:txBody>
      </p:sp>
    </p:spTree>
    <p:extLst>
      <p:ext uri="{BB962C8B-B14F-4D97-AF65-F5344CB8AC3E}">
        <p14:creationId xmlns:p14="http://schemas.microsoft.com/office/powerpoint/2010/main" val="381795183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84510"/>
            <a:ext cx="8229600" cy="600455"/>
          </a:xfrm>
          <a:prstGeom prst="rect">
            <a:avLst/>
          </a:prstGeom>
        </p:spPr>
        <p:txBody>
          <a:bodyPr/>
          <a:lstStyle>
            <a:lvl1pPr algn="l">
              <a:defRPr sz="3200">
                <a:latin typeface="Helvetica"/>
                <a:cs typeface="Helvetica"/>
              </a:defRPr>
            </a:lvl1pPr>
          </a:lstStyle>
          <a:p>
            <a:r>
              <a:rPr lang="en-GB" dirty="0" smtClean="0"/>
              <a:t>Click to edit Master title style</a:t>
            </a:r>
            <a:endParaRPr lang="en-US" dirty="0"/>
          </a:p>
        </p:txBody>
      </p:sp>
      <p:sp>
        <p:nvSpPr>
          <p:cNvPr id="3" name="Content Placeholder 2"/>
          <p:cNvSpPr>
            <a:spLocks noGrp="1"/>
          </p:cNvSpPr>
          <p:nvPr>
            <p:ph sz="half" idx="1"/>
          </p:nvPr>
        </p:nvSpPr>
        <p:spPr>
          <a:xfrm>
            <a:off x="457200" y="2166386"/>
            <a:ext cx="4038600" cy="4354117"/>
          </a:xfrm>
          <a:prstGeom prst="rect">
            <a:avLst/>
          </a:prstGeom>
        </p:spPr>
        <p:txBody>
          <a:bodyPr/>
          <a:lstStyle>
            <a:lvl1pPr>
              <a:defRPr sz="2800">
                <a:latin typeface="Helvetica"/>
                <a:cs typeface="Helvetica"/>
              </a:defRPr>
            </a:lvl1pPr>
            <a:lvl2pPr>
              <a:defRPr sz="2400">
                <a:latin typeface="Helvetica"/>
                <a:cs typeface="Helvetica"/>
              </a:defRPr>
            </a:lvl2pPr>
            <a:lvl3pPr>
              <a:defRPr sz="2000">
                <a:latin typeface="Helvetica"/>
                <a:cs typeface="Helvetica"/>
              </a:defRPr>
            </a:lvl3pPr>
            <a:lvl4pPr>
              <a:defRPr sz="1800">
                <a:latin typeface="Helvetica"/>
                <a:cs typeface="Helvetica"/>
              </a:defRPr>
            </a:lvl4pPr>
            <a:lvl5pPr>
              <a:defRPr sz="1800">
                <a:latin typeface="Helvetica"/>
                <a:cs typeface="Helvetica"/>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Content Placeholder 3"/>
          <p:cNvSpPr>
            <a:spLocks noGrp="1"/>
          </p:cNvSpPr>
          <p:nvPr>
            <p:ph sz="half" idx="2"/>
          </p:nvPr>
        </p:nvSpPr>
        <p:spPr>
          <a:xfrm>
            <a:off x="4648200" y="2166386"/>
            <a:ext cx="4038600" cy="4354117"/>
          </a:xfrm>
          <a:prstGeom prst="rect">
            <a:avLst/>
          </a:prstGeom>
        </p:spPr>
        <p:txBody>
          <a:bodyPr/>
          <a:lstStyle>
            <a:lvl1pPr>
              <a:defRPr sz="2800">
                <a:latin typeface="Helvetica"/>
                <a:cs typeface="Helvetica"/>
              </a:defRPr>
            </a:lvl1pPr>
            <a:lvl2pPr>
              <a:defRPr sz="2400">
                <a:latin typeface="Helvetica"/>
                <a:cs typeface="Helvetica"/>
              </a:defRPr>
            </a:lvl2pPr>
            <a:lvl3pPr>
              <a:defRPr sz="2000">
                <a:latin typeface="Helvetica"/>
                <a:cs typeface="Helvetica"/>
              </a:defRPr>
            </a:lvl3pPr>
            <a:lvl4pPr>
              <a:defRPr sz="1800">
                <a:latin typeface="Helvetica"/>
                <a:cs typeface="Helvetica"/>
              </a:defRPr>
            </a:lvl4pPr>
            <a:lvl5pPr>
              <a:defRPr sz="1800">
                <a:latin typeface="Helvetica"/>
                <a:cs typeface="Helvetica"/>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223924589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404136"/>
            <a:ext cx="8229600" cy="1143000"/>
          </a:xfrm>
          <a:prstGeom prst="rect">
            <a:avLst/>
          </a:prstGeom>
        </p:spPr>
        <p:txBody>
          <a:bodyPr/>
          <a:lstStyle>
            <a:lvl1pPr algn="l">
              <a:defRPr sz="4000">
                <a:latin typeface="Helvetica"/>
                <a:cs typeface="Helvetica"/>
              </a:defRPr>
            </a:lvl1pPr>
          </a:lstStyle>
          <a:p>
            <a:r>
              <a:rPr lang="en-GB" dirty="0" smtClean="0"/>
              <a:t>Click to edit Master title style</a:t>
            </a:r>
            <a:endParaRPr lang="en-US" dirty="0"/>
          </a:p>
        </p:txBody>
      </p:sp>
    </p:spTree>
    <p:extLst>
      <p:ext uri="{BB962C8B-B14F-4D97-AF65-F5344CB8AC3E}">
        <p14:creationId xmlns:p14="http://schemas.microsoft.com/office/powerpoint/2010/main" val="76402422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025301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388524"/>
            <a:ext cx="3008313" cy="916596"/>
          </a:xfrm>
          <a:prstGeom prst="rect">
            <a:avLst/>
          </a:prstGeo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1388524"/>
            <a:ext cx="5111750" cy="4737639"/>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Text Placeholder 3"/>
          <p:cNvSpPr>
            <a:spLocks noGrp="1"/>
          </p:cNvSpPr>
          <p:nvPr>
            <p:ph type="body" sz="half" idx="2"/>
          </p:nvPr>
        </p:nvSpPr>
        <p:spPr>
          <a:xfrm>
            <a:off x="457200" y="2571917"/>
            <a:ext cx="3008313" cy="3554246"/>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34E74E10-6EC6-1F46-9E89-5EBE08805FC7}" type="slidenum">
              <a:rPr lang="en-GB"/>
              <a:pPr>
                <a:defRPr/>
              </a:pPr>
              <a:t>‹#›</a:t>
            </a:fld>
            <a:endParaRPr lang="en-GB"/>
          </a:p>
        </p:txBody>
      </p:sp>
    </p:spTree>
    <p:extLst>
      <p:ext uri="{BB962C8B-B14F-4D97-AF65-F5344CB8AC3E}">
        <p14:creationId xmlns:p14="http://schemas.microsoft.com/office/powerpoint/2010/main" val="420273623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379414"/>
            <a:ext cx="5486400" cy="566738"/>
          </a:xfrm>
          <a:prstGeom prst="rect">
            <a:avLst/>
          </a:prstGeom>
        </p:spPr>
        <p:txBody>
          <a:bodyPr anchor="b"/>
          <a:lstStyle>
            <a:lvl1pPr algn="l">
              <a:defRPr sz="2800" b="1"/>
            </a:lvl1pPr>
          </a:lstStyle>
          <a:p>
            <a:r>
              <a:rPr lang="en-GB" dirty="0" smtClean="0"/>
              <a:t>Click to edit Master title style</a:t>
            </a:r>
            <a:endParaRPr lang="en-US" dirty="0"/>
          </a:p>
        </p:txBody>
      </p:sp>
      <p:sp>
        <p:nvSpPr>
          <p:cNvPr id="3" name="Picture Placeholder 2"/>
          <p:cNvSpPr>
            <a:spLocks noGrp="1"/>
          </p:cNvSpPr>
          <p:nvPr>
            <p:ph type="pic" idx="1"/>
          </p:nvPr>
        </p:nvSpPr>
        <p:spPr>
          <a:xfrm>
            <a:off x="457200" y="2358480"/>
            <a:ext cx="5486400" cy="381372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6019800" y="2057400"/>
            <a:ext cx="2945429" cy="41148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B54B5EAD-8A00-7043-95E2-650303AD804E}" type="slidenum">
              <a:rPr lang="en-GB"/>
              <a:pPr>
                <a:defRPr/>
              </a:pPr>
              <a:t>‹#›</a:t>
            </a:fld>
            <a:endParaRPr lang="en-GB"/>
          </a:p>
        </p:txBody>
      </p:sp>
    </p:spTree>
    <p:extLst>
      <p:ext uri="{BB962C8B-B14F-4D97-AF65-F5344CB8AC3E}">
        <p14:creationId xmlns:p14="http://schemas.microsoft.com/office/powerpoint/2010/main" val="72258286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CF1AA192-E2BC-2541-A94E-877ECFFFEA37}" type="slidenum">
              <a:rPr lang="en-GB"/>
              <a:pPr>
                <a:defRPr/>
              </a:pPr>
              <a:t>‹#›</a:t>
            </a:fld>
            <a:endParaRPr lang="en-GB"/>
          </a:p>
        </p:txBody>
      </p:sp>
    </p:spTree>
    <p:extLst>
      <p:ext uri="{BB962C8B-B14F-4D97-AF65-F5344CB8AC3E}">
        <p14:creationId xmlns:p14="http://schemas.microsoft.com/office/powerpoint/2010/main" val="2071549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379414"/>
            <a:ext cx="5486400" cy="566738"/>
          </a:xfrm>
          <a:prstGeom prst="rect">
            <a:avLst/>
          </a:prstGeom>
        </p:spPr>
        <p:txBody>
          <a:bodyPr anchor="b"/>
          <a:lstStyle>
            <a:lvl1pPr algn="l">
              <a:defRPr sz="2800" b="1"/>
            </a:lvl1pPr>
          </a:lstStyle>
          <a:p>
            <a:r>
              <a:rPr lang="en-GB" smtClean="0"/>
              <a:t>Click to edit Master title style</a:t>
            </a:r>
            <a:endParaRPr lang="en-US" dirty="0"/>
          </a:p>
        </p:txBody>
      </p:sp>
      <p:sp>
        <p:nvSpPr>
          <p:cNvPr id="3" name="Picture Placeholder 2"/>
          <p:cNvSpPr>
            <a:spLocks noGrp="1"/>
          </p:cNvSpPr>
          <p:nvPr>
            <p:ph type="pic" idx="1"/>
          </p:nvPr>
        </p:nvSpPr>
        <p:spPr>
          <a:xfrm>
            <a:off x="457200" y="2358480"/>
            <a:ext cx="5486400" cy="381372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en-US" noProof="0" dirty="0" smtClean="0"/>
          </a:p>
        </p:txBody>
      </p:sp>
      <p:sp>
        <p:nvSpPr>
          <p:cNvPr id="4" name="Text Placeholder 3"/>
          <p:cNvSpPr>
            <a:spLocks noGrp="1"/>
          </p:cNvSpPr>
          <p:nvPr>
            <p:ph type="body" sz="half" idx="2"/>
          </p:nvPr>
        </p:nvSpPr>
        <p:spPr>
          <a:xfrm>
            <a:off x="6019800" y="2057400"/>
            <a:ext cx="2945429" cy="41148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AC4F69E3-9376-1A41-867D-DEC41D1B23DD}" type="slidenum">
              <a:rPr lang="en-GB"/>
              <a:pPr>
                <a:defRPr/>
              </a:pPr>
              <a:t>‹#›</a:t>
            </a:fld>
            <a:endParaRPr lang="en-GB"/>
          </a:p>
        </p:txBody>
      </p:sp>
    </p:spTree>
    <p:extLst>
      <p:ext uri="{BB962C8B-B14F-4D97-AF65-F5344CB8AC3E}">
        <p14:creationId xmlns:p14="http://schemas.microsoft.com/office/powerpoint/2010/main" val="254357266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6075"/>
            <a:ext cx="2057400" cy="4600088"/>
          </a:xfrm>
          <a:prstGeom prst="rect">
            <a:avLst/>
          </a:prstGeom>
        </p:spPr>
        <p:txBody>
          <a:bodyPr vert="eaVert"/>
          <a:lstStyle/>
          <a:p>
            <a:r>
              <a:rPr lang="en-GB" dirty="0" smtClean="0"/>
              <a:t>Click to edit Master title style</a:t>
            </a:r>
            <a:endParaRPr lang="en-US" dirty="0"/>
          </a:p>
        </p:txBody>
      </p:sp>
      <p:sp>
        <p:nvSpPr>
          <p:cNvPr id="3" name="Vertical Text Placeholder 2"/>
          <p:cNvSpPr>
            <a:spLocks noGrp="1"/>
          </p:cNvSpPr>
          <p:nvPr>
            <p:ph type="body" orient="vert" idx="1"/>
          </p:nvPr>
        </p:nvSpPr>
        <p:spPr>
          <a:xfrm>
            <a:off x="457200" y="1526075"/>
            <a:ext cx="6019800" cy="4600088"/>
          </a:xfrm>
          <a:prstGeom prst="rect">
            <a:avLst/>
          </a:prstGeom>
        </p:spPr>
        <p:txBody>
          <a:bodyPr vert="eaVert"/>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26448FEC-C899-3D4E-8F54-069C1A1AB2BA}" type="slidenum">
              <a:rPr lang="en-GB"/>
              <a:pPr>
                <a:defRPr/>
              </a:pPr>
              <a:t>‹#›</a:t>
            </a:fld>
            <a:endParaRPr lang="en-GB"/>
          </a:p>
        </p:txBody>
      </p:sp>
    </p:spTree>
    <p:extLst>
      <p:ext uri="{BB962C8B-B14F-4D97-AF65-F5344CB8AC3E}">
        <p14:creationId xmlns:p14="http://schemas.microsoft.com/office/powerpoint/2010/main" val="270950330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Text Placeholder 8"/>
          <p:cNvSpPr>
            <a:spLocks noGrp="1"/>
          </p:cNvSpPr>
          <p:nvPr>
            <p:ph type="body" sz="quarter" idx="11"/>
          </p:nvPr>
        </p:nvSpPr>
        <p:spPr>
          <a:xfrm>
            <a:off x="346075" y="6440488"/>
            <a:ext cx="4028369" cy="314031"/>
          </a:xfrm>
          <a:prstGeom prst="rect">
            <a:avLst/>
          </a:prstGeom>
        </p:spPr>
        <p:txBody>
          <a:bodyPr vert="horz" wrap="none">
            <a:normAutofit/>
          </a:bodyPr>
          <a:lstStyle>
            <a:lvl1pPr marL="0" indent="0">
              <a:buNone/>
              <a:defRPr sz="1300" b="0" i="0"/>
            </a:lvl1pPr>
          </a:lstStyle>
          <a:p>
            <a:pPr lvl="0"/>
            <a:r>
              <a:rPr lang="en-GB" smtClean="0"/>
              <a:t>Click to edit Master text styles</a:t>
            </a:r>
          </a:p>
        </p:txBody>
      </p:sp>
    </p:spTree>
    <p:extLst>
      <p:ext uri="{BB962C8B-B14F-4D97-AF65-F5344CB8AC3E}">
        <p14:creationId xmlns:p14="http://schemas.microsoft.com/office/powerpoint/2010/main" val="385417570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ext box">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346075" y="1697038"/>
            <a:ext cx="8408458" cy="4673600"/>
          </a:xfrm>
          <a:prstGeom prst="rect">
            <a:avLst/>
          </a:prstGeom>
        </p:spPr>
        <p:txBody>
          <a:bodyPr vert="horz"/>
          <a:lstStyle>
            <a:lvl1pPr marL="0" indent="0">
              <a:buFont typeface="Arial"/>
              <a:buNone/>
              <a:tabLst>
                <a:tab pos="263525" algn="l"/>
              </a:tabLst>
              <a:defRPr sz="2800"/>
            </a:lvl1pPr>
            <a:lvl2pPr>
              <a:defRPr sz="2000"/>
            </a:lvl2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7" name="Text Placeholder 8"/>
          <p:cNvSpPr>
            <a:spLocks noGrp="1"/>
          </p:cNvSpPr>
          <p:nvPr>
            <p:ph type="body" sz="quarter" idx="11"/>
          </p:nvPr>
        </p:nvSpPr>
        <p:spPr>
          <a:xfrm>
            <a:off x="346075" y="6440488"/>
            <a:ext cx="4028369" cy="314031"/>
          </a:xfrm>
          <a:prstGeom prst="rect">
            <a:avLst/>
          </a:prstGeom>
        </p:spPr>
        <p:txBody>
          <a:bodyPr vert="horz" wrap="none">
            <a:normAutofit/>
          </a:bodyPr>
          <a:lstStyle>
            <a:lvl1pPr marL="0" indent="0">
              <a:buNone/>
              <a:defRPr sz="1300" b="0" i="0"/>
            </a:lvl1pPr>
          </a:lstStyle>
          <a:p>
            <a:pPr lvl="0"/>
            <a:r>
              <a:rPr lang="en-GB" smtClean="0"/>
              <a:t>Click to edit Master text styles</a:t>
            </a:r>
          </a:p>
        </p:txBody>
      </p:sp>
    </p:spTree>
    <p:extLst>
      <p:ext uri="{BB962C8B-B14F-4D97-AF65-F5344CB8AC3E}">
        <p14:creationId xmlns:p14="http://schemas.microsoft.com/office/powerpoint/2010/main" val="266814105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Diagram">
    <p:spTree>
      <p:nvGrpSpPr>
        <p:cNvPr id="1" name=""/>
        <p:cNvGrpSpPr/>
        <p:nvPr/>
      </p:nvGrpSpPr>
      <p:grpSpPr>
        <a:xfrm>
          <a:off x="0" y="0"/>
          <a:ext cx="0" cy="0"/>
          <a:chOff x="0" y="0"/>
          <a:chExt cx="0" cy="0"/>
        </a:xfrm>
      </p:grpSpPr>
      <p:sp>
        <p:nvSpPr>
          <p:cNvPr id="7" name="Text Placeholder 5"/>
          <p:cNvSpPr>
            <a:spLocks noGrp="1"/>
          </p:cNvSpPr>
          <p:nvPr>
            <p:ph type="body" sz="quarter" idx="10"/>
          </p:nvPr>
        </p:nvSpPr>
        <p:spPr>
          <a:xfrm>
            <a:off x="346075" y="1697038"/>
            <a:ext cx="3344863" cy="4673600"/>
          </a:xfrm>
          <a:prstGeom prst="rect">
            <a:avLst/>
          </a:prstGeom>
        </p:spPr>
        <p:txBody>
          <a:bodyPr vert="horz"/>
          <a:lstStyle>
            <a:lvl1pPr marL="0" indent="0">
              <a:buFont typeface="Arial"/>
              <a:buNone/>
              <a:tabLst>
                <a:tab pos="263525" algn="l"/>
              </a:tabLst>
              <a:defRPr/>
            </a:lvl1pPr>
            <a:lvl2pPr marL="742950" indent="-285750">
              <a:buFont typeface="Wingdings" charset="2"/>
              <a:buChar char="§"/>
              <a:defRPr/>
            </a:lvl2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11" name="SmartArt Placeholder 10"/>
          <p:cNvSpPr>
            <a:spLocks noGrp="1"/>
          </p:cNvSpPr>
          <p:nvPr>
            <p:ph type="dgm" sz="quarter" idx="12"/>
          </p:nvPr>
        </p:nvSpPr>
        <p:spPr>
          <a:xfrm>
            <a:off x="4064000" y="1697038"/>
            <a:ext cx="4622800" cy="4673600"/>
          </a:xfrm>
          <a:prstGeom prst="rect">
            <a:avLst/>
          </a:prstGeom>
        </p:spPr>
        <p:txBody>
          <a:bodyPr vert="horz"/>
          <a:lstStyle>
            <a:lvl1pPr>
              <a:defRPr sz="2000">
                <a:latin typeface="Arial"/>
                <a:cs typeface="Arial"/>
              </a:defRPr>
            </a:lvl1pPr>
          </a:lstStyle>
          <a:p>
            <a:pPr lvl="0"/>
            <a:endParaRPr lang="en-US" noProof="0" dirty="0"/>
          </a:p>
        </p:txBody>
      </p:sp>
      <p:sp>
        <p:nvSpPr>
          <p:cNvPr id="13" name="Text Placeholder 8"/>
          <p:cNvSpPr>
            <a:spLocks noGrp="1"/>
          </p:cNvSpPr>
          <p:nvPr>
            <p:ph type="body" sz="quarter" idx="11"/>
          </p:nvPr>
        </p:nvSpPr>
        <p:spPr>
          <a:xfrm>
            <a:off x="346075" y="6440488"/>
            <a:ext cx="4028369" cy="314031"/>
          </a:xfrm>
          <a:prstGeom prst="rect">
            <a:avLst/>
          </a:prstGeom>
        </p:spPr>
        <p:txBody>
          <a:bodyPr vert="horz" wrap="none">
            <a:normAutofit/>
          </a:bodyPr>
          <a:lstStyle>
            <a:lvl1pPr marL="0" indent="0">
              <a:buNone/>
              <a:defRPr sz="1300" b="0" i="0"/>
            </a:lvl1pPr>
          </a:lstStyle>
          <a:p>
            <a:pPr lvl="0"/>
            <a:r>
              <a:rPr lang="en-GB" smtClean="0"/>
              <a:t>Click to edit Master text styles</a:t>
            </a:r>
          </a:p>
        </p:txBody>
      </p:sp>
    </p:spTree>
    <p:extLst>
      <p:ext uri="{BB962C8B-B14F-4D97-AF65-F5344CB8AC3E}">
        <p14:creationId xmlns:p14="http://schemas.microsoft.com/office/powerpoint/2010/main" val="79255846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336345"/>
            <a:ext cx="7772400" cy="847022"/>
          </a:xfrm>
          <a:prstGeom prst="rect">
            <a:avLst/>
          </a:prstGeom>
        </p:spPr>
        <p:txBody>
          <a:bodyPr/>
          <a:lstStyle>
            <a:lvl1pPr algn="l">
              <a:defRPr>
                <a:latin typeface="Helvetica"/>
                <a:cs typeface="Helvetica"/>
              </a:defRPr>
            </a:lvl1pPr>
          </a:lstStyle>
          <a:p>
            <a:r>
              <a:rPr lang="en-GB" dirty="0" smtClean="0"/>
              <a:t>Click to edit Master title style</a:t>
            </a:r>
            <a:endParaRPr lang="en-US" dirty="0"/>
          </a:p>
        </p:txBody>
      </p:sp>
      <p:sp>
        <p:nvSpPr>
          <p:cNvPr id="3" name="Subtitle 2"/>
          <p:cNvSpPr>
            <a:spLocks noGrp="1"/>
          </p:cNvSpPr>
          <p:nvPr>
            <p:ph type="subTitle" idx="1"/>
          </p:nvPr>
        </p:nvSpPr>
        <p:spPr>
          <a:xfrm>
            <a:off x="685800" y="4227700"/>
            <a:ext cx="7772400" cy="724040"/>
          </a:xfrm>
          <a:prstGeom prst="rect">
            <a:avLst/>
          </a:prstGeom>
        </p:spPr>
        <p:txBody>
          <a:bodyPr/>
          <a:lstStyle>
            <a:lvl1pPr marL="0" indent="0" algn="l">
              <a:buNone/>
              <a:defRPr>
                <a:solidFill>
                  <a:srgbClr val="5E5650"/>
                </a:solidFill>
                <a:latin typeface="Helvetica"/>
                <a:cs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spTree>
    <p:extLst>
      <p:ext uri="{BB962C8B-B14F-4D97-AF65-F5344CB8AC3E}">
        <p14:creationId xmlns:p14="http://schemas.microsoft.com/office/powerpoint/2010/main" val="421969464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90105"/>
            <a:ext cx="8229600" cy="894717"/>
          </a:xfrm>
          <a:prstGeom prst="rect">
            <a:avLst/>
          </a:prstGeom>
        </p:spPr>
        <p:txBody>
          <a:bodyPr/>
          <a:lstStyle>
            <a:lvl1pPr algn="l">
              <a:defRPr sz="4000">
                <a:latin typeface="Helvetica"/>
                <a:cs typeface="Helvetica"/>
              </a:defRPr>
            </a:lvl1pPr>
          </a:lstStyle>
          <a:p>
            <a:r>
              <a:rPr lang="en-GB" dirty="0" smtClean="0"/>
              <a:t>Click to edit Master title style</a:t>
            </a:r>
            <a:endParaRPr lang="en-US" dirty="0"/>
          </a:p>
        </p:txBody>
      </p:sp>
      <p:sp>
        <p:nvSpPr>
          <p:cNvPr id="3" name="Content Placeholder 2"/>
          <p:cNvSpPr>
            <a:spLocks noGrp="1"/>
          </p:cNvSpPr>
          <p:nvPr>
            <p:ph idx="1"/>
          </p:nvPr>
        </p:nvSpPr>
        <p:spPr>
          <a:xfrm>
            <a:off x="457200" y="2625276"/>
            <a:ext cx="8229600" cy="3500887"/>
          </a:xfrm>
          <a:prstGeom prst="rect">
            <a:avLst/>
          </a:prstGeom>
        </p:spPr>
        <p:txBody>
          <a:bodyPr/>
          <a:lstStyle>
            <a:lvl1pPr>
              <a:defRPr>
                <a:latin typeface="Helvetica"/>
                <a:cs typeface="Helvetica"/>
              </a:defRPr>
            </a:lvl1pPr>
            <a:lvl2pPr>
              <a:defRPr>
                <a:latin typeface="Helvetica"/>
                <a:cs typeface="Helvetica"/>
              </a:defRPr>
            </a:lvl2pPr>
            <a:lvl3pPr>
              <a:defRPr>
                <a:latin typeface="Helvetica"/>
                <a:cs typeface="Helvetica"/>
              </a:defRPr>
            </a:lvl3pPr>
            <a:lvl4pPr>
              <a:defRPr>
                <a:latin typeface="Helvetica"/>
                <a:cs typeface="Helvetica"/>
              </a:defRPr>
            </a:lvl4pPr>
            <a:lvl5pPr>
              <a:defRPr>
                <a:latin typeface="Helvetica"/>
                <a:cs typeface="Helvetica"/>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Helvetica"/>
                <a:ea typeface="MS PGothic" charset="0"/>
                <a:cs typeface="Helvetica"/>
              </a:defRPr>
            </a:lvl1pPr>
          </a:lstStyle>
          <a:p>
            <a:pPr>
              <a:defRPr/>
            </a:pPr>
            <a:endParaRPr lang="en-US"/>
          </a:p>
        </p:txBody>
      </p:sp>
      <p:sp>
        <p:nvSpPr>
          <p:cNvPr id="6" name="Slide Number Placeholder 5"/>
          <p:cNvSpPr>
            <a:spLocks noGrp="1"/>
          </p:cNvSpPr>
          <p:nvPr>
            <p:ph type="sldNum" sz="quarter" idx="12"/>
          </p:nvPr>
        </p:nvSpPr>
        <p:spPr>
          <a:xfrm>
            <a:off x="8218488" y="6356350"/>
            <a:ext cx="777875" cy="365125"/>
          </a:xfrm>
          <a:prstGeom prst="rect">
            <a:avLst/>
          </a:prstGeom>
        </p:spPr>
        <p:txBody>
          <a:bodyPr vert="horz" wrap="square" lIns="91440" tIns="45720" rIns="91440" bIns="45720" numCol="1" anchor="t" anchorCtr="0" compatLnSpc="1">
            <a:prstTxWarp prst="textNoShape">
              <a:avLst/>
            </a:prstTxWarp>
          </a:bodyPr>
          <a:lstStyle>
            <a:lvl1pPr algn="ctr">
              <a:defRPr sz="1400" smtClean="0">
                <a:latin typeface="Helvetica" charset="0"/>
              </a:defRPr>
            </a:lvl1pPr>
          </a:lstStyle>
          <a:p>
            <a:pPr>
              <a:defRPr/>
            </a:pPr>
            <a:fld id="{82EB8ACF-3A37-E241-8B8B-D792F17737C7}" type="slidenum">
              <a:rPr lang="en-GB"/>
              <a:pPr>
                <a:defRPr/>
              </a:pPr>
              <a:t>‹#›</a:t>
            </a:fld>
            <a:endParaRPr lang="en-GB"/>
          </a:p>
        </p:txBody>
      </p:sp>
    </p:spTree>
    <p:extLst>
      <p:ext uri="{BB962C8B-B14F-4D97-AF65-F5344CB8AC3E}">
        <p14:creationId xmlns:p14="http://schemas.microsoft.com/office/powerpoint/2010/main" val="212828308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84510"/>
            <a:ext cx="8229600" cy="600455"/>
          </a:xfrm>
          <a:prstGeom prst="rect">
            <a:avLst/>
          </a:prstGeom>
        </p:spPr>
        <p:txBody>
          <a:bodyPr/>
          <a:lstStyle>
            <a:lvl1pPr algn="l">
              <a:defRPr sz="3200">
                <a:latin typeface="Helvetica"/>
                <a:cs typeface="Helvetica"/>
              </a:defRPr>
            </a:lvl1pPr>
          </a:lstStyle>
          <a:p>
            <a:r>
              <a:rPr lang="en-GB" dirty="0" smtClean="0"/>
              <a:t>Click to edit Master title style</a:t>
            </a:r>
            <a:endParaRPr lang="en-US" dirty="0"/>
          </a:p>
        </p:txBody>
      </p:sp>
      <p:sp>
        <p:nvSpPr>
          <p:cNvPr id="3" name="Content Placeholder 2"/>
          <p:cNvSpPr>
            <a:spLocks noGrp="1"/>
          </p:cNvSpPr>
          <p:nvPr>
            <p:ph sz="half" idx="1"/>
          </p:nvPr>
        </p:nvSpPr>
        <p:spPr>
          <a:xfrm>
            <a:off x="457200" y="2166386"/>
            <a:ext cx="4038600" cy="4354117"/>
          </a:xfrm>
          <a:prstGeom prst="rect">
            <a:avLst/>
          </a:prstGeom>
        </p:spPr>
        <p:txBody>
          <a:bodyPr/>
          <a:lstStyle>
            <a:lvl1pPr>
              <a:defRPr sz="2800">
                <a:latin typeface="Helvetica"/>
                <a:cs typeface="Helvetica"/>
              </a:defRPr>
            </a:lvl1pPr>
            <a:lvl2pPr>
              <a:defRPr sz="2400">
                <a:latin typeface="Helvetica"/>
                <a:cs typeface="Helvetica"/>
              </a:defRPr>
            </a:lvl2pPr>
            <a:lvl3pPr>
              <a:defRPr sz="2000">
                <a:latin typeface="Helvetica"/>
                <a:cs typeface="Helvetica"/>
              </a:defRPr>
            </a:lvl3pPr>
            <a:lvl4pPr>
              <a:defRPr sz="1800">
                <a:latin typeface="Helvetica"/>
                <a:cs typeface="Helvetica"/>
              </a:defRPr>
            </a:lvl4pPr>
            <a:lvl5pPr>
              <a:defRPr sz="1800">
                <a:latin typeface="Helvetica"/>
                <a:cs typeface="Helvetica"/>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Content Placeholder 3"/>
          <p:cNvSpPr>
            <a:spLocks noGrp="1"/>
          </p:cNvSpPr>
          <p:nvPr>
            <p:ph sz="half" idx="2"/>
          </p:nvPr>
        </p:nvSpPr>
        <p:spPr>
          <a:xfrm>
            <a:off x="4648200" y="2166386"/>
            <a:ext cx="4038600" cy="4354117"/>
          </a:xfrm>
          <a:prstGeom prst="rect">
            <a:avLst/>
          </a:prstGeom>
        </p:spPr>
        <p:txBody>
          <a:bodyPr/>
          <a:lstStyle>
            <a:lvl1pPr>
              <a:defRPr sz="2800">
                <a:latin typeface="Helvetica"/>
                <a:cs typeface="Helvetica"/>
              </a:defRPr>
            </a:lvl1pPr>
            <a:lvl2pPr>
              <a:defRPr sz="2400">
                <a:latin typeface="Helvetica"/>
                <a:cs typeface="Helvetica"/>
              </a:defRPr>
            </a:lvl2pPr>
            <a:lvl3pPr>
              <a:defRPr sz="2000">
                <a:latin typeface="Helvetica"/>
                <a:cs typeface="Helvetica"/>
              </a:defRPr>
            </a:lvl3pPr>
            <a:lvl4pPr>
              <a:defRPr sz="1800">
                <a:latin typeface="Helvetica"/>
                <a:cs typeface="Helvetica"/>
              </a:defRPr>
            </a:lvl4pPr>
            <a:lvl5pPr>
              <a:defRPr sz="1800">
                <a:latin typeface="Helvetica"/>
                <a:cs typeface="Helvetica"/>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393525330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404136"/>
            <a:ext cx="8229600" cy="1143000"/>
          </a:xfrm>
          <a:prstGeom prst="rect">
            <a:avLst/>
          </a:prstGeom>
        </p:spPr>
        <p:txBody>
          <a:bodyPr/>
          <a:lstStyle>
            <a:lvl1pPr algn="l">
              <a:defRPr sz="4000">
                <a:latin typeface="Helvetica"/>
                <a:cs typeface="Helvetica"/>
              </a:defRPr>
            </a:lvl1pPr>
          </a:lstStyle>
          <a:p>
            <a:r>
              <a:rPr lang="en-GB" dirty="0" smtClean="0"/>
              <a:t>Click to edit Master title style</a:t>
            </a:r>
            <a:endParaRPr lang="en-US" dirty="0"/>
          </a:p>
        </p:txBody>
      </p:sp>
    </p:spTree>
    <p:extLst>
      <p:ext uri="{BB962C8B-B14F-4D97-AF65-F5344CB8AC3E}">
        <p14:creationId xmlns:p14="http://schemas.microsoft.com/office/powerpoint/2010/main" val="212391092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865577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388524"/>
            <a:ext cx="3008313" cy="916596"/>
          </a:xfrm>
          <a:prstGeom prst="rect">
            <a:avLst/>
          </a:prstGeo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1388524"/>
            <a:ext cx="5111750" cy="4737639"/>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Text Placeholder 3"/>
          <p:cNvSpPr>
            <a:spLocks noGrp="1"/>
          </p:cNvSpPr>
          <p:nvPr>
            <p:ph type="body" sz="half" idx="2"/>
          </p:nvPr>
        </p:nvSpPr>
        <p:spPr>
          <a:xfrm>
            <a:off x="457200" y="2571917"/>
            <a:ext cx="3008313" cy="3554246"/>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8FBF962F-DB09-4D4F-96E1-253F5721243D}" type="slidenum">
              <a:rPr lang="en-GB"/>
              <a:pPr>
                <a:defRPr/>
              </a:pPr>
              <a:t>‹#›</a:t>
            </a:fld>
            <a:endParaRPr lang="en-GB"/>
          </a:p>
        </p:txBody>
      </p:sp>
    </p:spTree>
    <p:extLst>
      <p:ext uri="{BB962C8B-B14F-4D97-AF65-F5344CB8AC3E}">
        <p14:creationId xmlns:p14="http://schemas.microsoft.com/office/powerpoint/2010/main" val="3266769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694E48FF-3532-4744-BBDD-FAF0B781676C}" type="slidenum">
              <a:rPr lang="en-GB"/>
              <a:pPr>
                <a:defRPr/>
              </a:pPr>
              <a:t>‹#›</a:t>
            </a:fld>
            <a:endParaRPr lang="en-GB"/>
          </a:p>
        </p:txBody>
      </p:sp>
    </p:spTree>
    <p:extLst>
      <p:ext uri="{BB962C8B-B14F-4D97-AF65-F5344CB8AC3E}">
        <p14:creationId xmlns:p14="http://schemas.microsoft.com/office/powerpoint/2010/main" val="321047721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379414"/>
            <a:ext cx="5486400" cy="566738"/>
          </a:xfrm>
          <a:prstGeom prst="rect">
            <a:avLst/>
          </a:prstGeom>
        </p:spPr>
        <p:txBody>
          <a:bodyPr anchor="b"/>
          <a:lstStyle>
            <a:lvl1pPr algn="l">
              <a:defRPr sz="2800" b="1"/>
            </a:lvl1pPr>
          </a:lstStyle>
          <a:p>
            <a:r>
              <a:rPr lang="en-GB" dirty="0" smtClean="0"/>
              <a:t>Click to edit Master title style</a:t>
            </a:r>
            <a:endParaRPr lang="en-US" dirty="0"/>
          </a:p>
        </p:txBody>
      </p:sp>
      <p:sp>
        <p:nvSpPr>
          <p:cNvPr id="3" name="Picture Placeholder 2"/>
          <p:cNvSpPr>
            <a:spLocks noGrp="1"/>
          </p:cNvSpPr>
          <p:nvPr>
            <p:ph type="pic" idx="1"/>
          </p:nvPr>
        </p:nvSpPr>
        <p:spPr>
          <a:xfrm>
            <a:off x="457200" y="2358480"/>
            <a:ext cx="5486400" cy="381372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6019800" y="2057400"/>
            <a:ext cx="2945429" cy="41148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D462D0DE-CB8A-D947-8BFD-9028A0B6C5CC}" type="slidenum">
              <a:rPr lang="en-GB"/>
              <a:pPr>
                <a:defRPr/>
              </a:pPr>
              <a:t>‹#›</a:t>
            </a:fld>
            <a:endParaRPr lang="en-GB"/>
          </a:p>
        </p:txBody>
      </p:sp>
    </p:spTree>
    <p:extLst>
      <p:ext uri="{BB962C8B-B14F-4D97-AF65-F5344CB8AC3E}">
        <p14:creationId xmlns:p14="http://schemas.microsoft.com/office/powerpoint/2010/main" val="347570463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A0CF02F5-F7F0-D64F-B97C-44348658E993}" type="slidenum">
              <a:rPr lang="en-GB"/>
              <a:pPr>
                <a:defRPr/>
              </a:pPr>
              <a:t>‹#›</a:t>
            </a:fld>
            <a:endParaRPr lang="en-GB"/>
          </a:p>
        </p:txBody>
      </p:sp>
    </p:spTree>
    <p:extLst>
      <p:ext uri="{BB962C8B-B14F-4D97-AF65-F5344CB8AC3E}">
        <p14:creationId xmlns:p14="http://schemas.microsoft.com/office/powerpoint/2010/main" val="195650228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6075"/>
            <a:ext cx="2057400" cy="4600088"/>
          </a:xfrm>
          <a:prstGeom prst="rect">
            <a:avLst/>
          </a:prstGeom>
        </p:spPr>
        <p:txBody>
          <a:bodyPr vert="eaVert"/>
          <a:lstStyle/>
          <a:p>
            <a:r>
              <a:rPr lang="en-GB" dirty="0" smtClean="0"/>
              <a:t>Click to edit Master title style</a:t>
            </a:r>
            <a:endParaRPr lang="en-US" dirty="0"/>
          </a:p>
        </p:txBody>
      </p:sp>
      <p:sp>
        <p:nvSpPr>
          <p:cNvPr id="3" name="Vertical Text Placeholder 2"/>
          <p:cNvSpPr>
            <a:spLocks noGrp="1"/>
          </p:cNvSpPr>
          <p:nvPr>
            <p:ph type="body" orient="vert" idx="1"/>
          </p:nvPr>
        </p:nvSpPr>
        <p:spPr>
          <a:xfrm>
            <a:off x="457200" y="1526075"/>
            <a:ext cx="6019800" cy="4600088"/>
          </a:xfrm>
          <a:prstGeom prst="rect">
            <a:avLst/>
          </a:prstGeom>
        </p:spPr>
        <p:txBody>
          <a:bodyPr vert="eaVert"/>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6DA35E67-D91F-DE47-96B8-FBBD8DA422E3}" type="slidenum">
              <a:rPr lang="en-GB"/>
              <a:pPr>
                <a:defRPr/>
              </a:pPr>
              <a:t>‹#›</a:t>
            </a:fld>
            <a:endParaRPr lang="en-GB"/>
          </a:p>
        </p:txBody>
      </p:sp>
    </p:spTree>
    <p:extLst>
      <p:ext uri="{BB962C8B-B14F-4D97-AF65-F5344CB8AC3E}">
        <p14:creationId xmlns:p14="http://schemas.microsoft.com/office/powerpoint/2010/main" val="176700433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Text Placeholder 8"/>
          <p:cNvSpPr>
            <a:spLocks noGrp="1"/>
          </p:cNvSpPr>
          <p:nvPr>
            <p:ph type="body" sz="quarter" idx="11"/>
          </p:nvPr>
        </p:nvSpPr>
        <p:spPr>
          <a:xfrm>
            <a:off x="346075" y="6440488"/>
            <a:ext cx="4028369" cy="314031"/>
          </a:xfrm>
          <a:prstGeom prst="rect">
            <a:avLst/>
          </a:prstGeom>
        </p:spPr>
        <p:txBody>
          <a:bodyPr vert="horz" wrap="none">
            <a:normAutofit/>
          </a:bodyPr>
          <a:lstStyle>
            <a:lvl1pPr marL="0" indent="0">
              <a:buNone/>
              <a:defRPr sz="1300" b="0" i="0"/>
            </a:lvl1pPr>
          </a:lstStyle>
          <a:p>
            <a:pPr lvl="0"/>
            <a:r>
              <a:rPr lang="en-GB" smtClean="0"/>
              <a:t>Click to edit Master text styles</a:t>
            </a:r>
          </a:p>
        </p:txBody>
      </p:sp>
    </p:spTree>
    <p:extLst>
      <p:ext uri="{BB962C8B-B14F-4D97-AF65-F5344CB8AC3E}">
        <p14:creationId xmlns:p14="http://schemas.microsoft.com/office/powerpoint/2010/main" val="95211079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ext box">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346075" y="1697038"/>
            <a:ext cx="8408458" cy="4673600"/>
          </a:xfrm>
          <a:prstGeom prst="rect">
            <a:avLst/>
          </a:prstGeom>
        </p:spPr>
        <p:txBody>
          <a:bodyPr vert="horz"/>
          <a:lstStyle>
            <a:lvl1pPr marL="0" indent="0">
              <a:buFont typeface="Arial"/>
              <a:buNone/>
              <a:tabLst>
                <a:tab pos="263525" algn="l"/>
              </a:tabLst>
              <a:defRPr sz="2800"/>
            </a:lvl1pPr>
            <a:lvl2pPr>
              <a:defRPr sz="2000"/>
            </a:lvl2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7" name="Text Placeholder 8"/>
          <p:cNvSpPr>
            <a:spLocks noGrp="1"/>
          </p:cNvSpPr>
          <p:nvPr>
            <p:ph type="body" sz="quarter" idx="11"/>
          </p:nvPr>
        </p:nvSpPr>
        <p:spPr>
          <a:xfrm>
            <a:off x="346075" y="6440488"/>
            <a:ext cx="4028369" cy="314031"/>
          </a:xfrm>
          <a:prstGeom prst="rect">
            <a:avLst/>
          </a:prstGeom>
        </p:spPr>
        <p:txBody>
          <a:bodyPr vert="horz" wrap="none">
            <a:normAutofit/>
          </a:bodyPr>
          <a:lstStyle>
            <a:lvl1pPr marL="0" indent="0">
              <a:buNone/>
              <a:defRPr sz="1300" b="0" i="0"/>
            </a:lvl1pPr>
          </a:lstStyle>
          <a:p>
            <a:pPr lvl="0"/>
            <a:r>
              <a:rPr lang="en-GB" smtClean="0"/>
              <a:t>Click to edit Master text styles</a:t>
            </a:r>
          </a:p>
        </p:txBody>
      </p:sp>
    </p:spTree>
    <p:extLst>
      <p:ext uri="{BB962C8B-B14F-4D97-AF65-F5344CB8AC3E}">
        <p14:creationId xmlns:p14="http://schemas.microsoft.com/office/powerpoint/2010/main" val="234560616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Diagram">
    <p:spTree>
      <p:nvGrpSpPr>
        <p:cNvPr id="1" name=""/>
        <p:cNvGrpSpPr/>
        <p:nvPr/>
      </p:nvGrpSpPr>
      <p:grpSpPr>
        <a:xfrm>
          <a:off x="0" y="0"/>
          <a:ext cx="0" cy="0"/>
          <a:chOff x="0" y="0"/>
          <a:chExt cx="0" cy="0"/>
        </a:xfrm>
      </p:grpSpPr>
      <p:sp>
        <p:nvSpPr>
          <p:cNvPr id="7" name="Text Placeholder 5"/>
          <p:cNvSpPr>
            <a:spLocks noGrp="1"/>
          </p:cNvSpPr>
          <p:nvPr>
            <p:ph type="body" sz="quarter" idx="10"/>
          </p:nvPr>
        </p:nvSpPr>
        <p:spPr>
          <a:xfrm>
            <a:off x="346075" y="1697038"/>
            <a:ext cx="3344863" cy="4673600"/>
          </a:xfrm>
          <a:prstGeom prst="rect">
            <a:avLst/>
          </a:prstGeom>
        </p:spPr>
        <p:txBody>
          <a:bodyPr vert="horz"/>
          <a:lstStyle>
            <a:lvl1pPr marL="0" indent="0">
              <a:buFont typeface="Arial"/>
              <a:buNone/>
              <a:tabLst>
                <a:tab pos="263525" algn="l"/>
              </a:tabLst>
              <a:defRPr/>
            </a:lvl1pPr>
            <a:lvl2pPr marL="742950" indent="-285750">
              <a:buFont typeface="Wingdings" charset="2"/>
              <a:buChar char="§"/>
              <a:defRPr/>
            </a:lvl2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11" name="SmartArt Placeholder 10"/>
          <p:cNvSpPr>
            <a:spLocks noGrp="1"/>
          </p:cNvSpPr>
          <p:nvPr>
            <p:ph type="dgm" sz="quarter" idx="12"/>
          </p:nvPr>
        </p:nvSpPr>
        <p:spPr>
          <a:xfrm>
            <a:off x="4064000" y="1697038"/>
            <a:ext cx="4622800" cy="4673600"/>
          </a:xfrm>
          <a:prstGeom prst="rect">
            <a:avLst/>
          </a:prstGeom>
        </p:spPr>
        <p:txBody>
          <a:bodyPr vert="horz"/>
          <a:lstStyle>
            <a:lvl1pPr>
              <a:defRPr sz="2000">
                <a:latin typeface="Arial"/>
                <a:cs typeface="Arial"/>
              </a:defRPr>
            </a:lvl1pPr>
          </a:lstStyle>
          <a:p>
            <a:pPr lvl="0"/>
            <a:endParaRPr lang="en-US" noProof="0" dirty="0"/>
          </a:p>
        </p:txBody>
      </p:sp>
      <p:sp>
        <p:nvSpPr>
          <p:cNvPr id="13" name="Text Placeholder 8"/>
          <p:cNvSpPr>
            <a:spLocks noGrp="1"/>
          </p:cNvSpPr>
          <p:nvPr>
            <p:ph type="body" sz="quarter" idx="11"/>
          </p:nvPr>
        </p:nvSpPr>
        <p:spPr>
          <a:xfrm>
            <a:off x="346075" y="6440488"/>
            <a:ext cx="4028369" cy="314031"/>
          </a:xfrm>
          <a:prstGeom prst="rect">
            <a:avLst/>
          </a:prstGeom>
        </p:spPr>
        <p:txBody>
          <a:bodyPr vert="horz" wrap="none">
            <a:normAutofit/>
          </a:bodyPr>
          <a:lstStyle>
            <a:lvl1pPr marL="0" indent="0">
              <a:buNone/>
              <a:defRPr sz="1300" b="0" i="0"/>
            </a:lvl1pPr>
          </a:lstStyle>
          <a:p>
            <a:pPr lvl="0"/>
            <a:r>
              <a:rPr lang="en-GB" smtClean="0"/>
              <a:t>Click to edit Master text styles</a:t>
            </a:r>
          </a:p>
        </p:txBody>
      </p:sp>
    </p:spTree>
    <p:extLst>
      <p:ext uri="{BB962C8B-B14F-4D97-AF65-F5344CB8AC3E}">
        <p14:creationId xmlns:p14="http://schemas.microsoft.com/office/powerpoint/2010/main" val="64085625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336345"/>
            <a:ext cx="7772400" cy="847022"/>
          </a:xfrm>
          <a:prstGeom prst="rect">
            <a:avLst/>
          </a:prstGeom>
        </p:spPr>
        <p:txBody>
          <a:bodyPr/>
          <a:lstStyle>
            <a:lvl1pPr algn="l">
              <a:defRPr>
                <a:latin typeface="Helvetica"/>
                <a:cs typeface="Helvetica"/>
              </a:defRPr>
            </a:lvl1pPr>
          </a:lstStyle>
          <a:p>
            <a:r>
              <a:rPr lang="en-GB" dirty="0" smtClean="0"/>
              <a:t>Click to edit Master title style</a:t>
            </a:r>
            <a:endParaRPr lang="en-US" dirty="0"/>
          </a:p>
        </p:txBody>
      </p:sp>
      <p:sp>
        <p:nvSpPr>
          <p:cNvPr id="3" name="Subtitle 2"/>
          <p:cNvSpPr>
            <a:spLocks noGrp="1"/>
          </p:cNvSpPr>
          <p:nvPr>
            <p:ph type="subTitle" idx="1"/>
          </p:nvPr>
        </p:nvSpPr>
        <p:spPr>
          <a:xfrm>
            <a:off x="685800" y="4227700"/>
            <a:ext cx="7772400" cy="724040"/>
          </a:xfrm>
          <a:prstGeom prst="rect">
            <a:avLst/>
          </a:prstGeom>
        </p:spPr>
        <p:txBody>
          <a:bodyPr/>
          <a:lstStyle>
            <a:lvl1pPr marL="0" indent="0" algn="l">
              <a:buNone/>
              <a:defRPr>
                <a:solidFill>
                  <a:srgbClr val="5E5650"/>
                </a:solidFill>
                <a:latin typeface="Helvetica"/>
                <a:cs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spTree>
    <p:extLst>
      <p:ext uri="{BB962C8B-B14F-4D97-AF65-F5344CB8AC3E}">
        <p14:creationId xmlns:p14="http://schemas.microsoft.com/office/powerpoint/2010/main" val="155010317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90105"/>
            <a:ext cx="8229600" cy="894717"/>
          </a:xfrm>
          <a:prstGeom prst="rect">
            <a:avLst/>
          </a:prstGeom>
        </p:spPr>
        <p:txBody>
          <a:bodyPr/>
          <a:lstStyle>
            <a:lvl1pPr algn="l">
              <a:defRPr sz="4000">
                <a:latin typeface="Helvetica"/>
                <a:cs typeface="Helvetica"/>
              </a:defRPr>
            </a:lvl1pPr>
          </a:lstStyle>
          <a:p>
            <a:r>
              <a:rPr lang="en-GB" dirty="0" smtClean="0"/>
              <a:t>Click to edit Master title style</a:t>
            </a:r>
            <a:endParaRPr lang="en-US" dirty="0"/>
          </a:p>
        </p:txBody>
      </p:sp>
      <p:sp>
        <p:nvSpPr>
          <p:cNvPr id="3" name="Content Placeholder 2"/>
          <p:cNvSpPr>
            <a:spLocks noGrp="1"/>
          </p:cNvSpPr>
          <p:nvPr>
            <p:ph idx="1"/>
          </p:nvPr>
        </p:nvSpPr>
        <p:spPr>
          <a:xfrm>
            <a:off x="457200" y="2625276"/>
            <a:ext cx="8229600" cy="3500887"/>
          </a:xfrm>
          <a:prstGeom prst="rect">
            <a:avLst/>
          </a:prstGeom>
        </p:spPr>
        <p:txBody>
          <a:bodyPr/>
          <a:lstStyle>
            <a:lvl1pPr>
              <a:defRPr>
                <a:latin typeface="Helvetica"/>
                <a:cs typeface="Helvetica"/>
              </a:defRPr>
            </a:lvl1pPr>
            <a:lvl2pPr>
              <a:defRPr>
                <a:latin typeface="Helvetica"/>
                <a:cs typeface="Helvetica"/>
              </a:defRPr>
            </a:lvl2pPr>
            <a:lvl3pPr>
              <a:defRPr>
                <a:latin typeface="Helvetica"/>
                <a:cs typeface="Helvetica"/>
              </a:defRPr>
            </a:lvl3pPr>
            <a:lvl4pPr>
              <a:defRPr>
                <a:latin typeface="Helvetica"/>
                <a:cs typeface="Helvetica"/>
              </a:defRPr>
            </a:lvl4pPr>
            <a:lvl5pPr>
              <a:defRPr>
                <a:latin typeface="Helvetica"/>
                <a:cs typeface="Helvetica"/>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Helvetica"/>
                <a:ea typeface="MS PGothic" charset="0"/>
                <a:cs typeface="Helvetica"/>
              </a:defRPr>
            </a:lvl1pPr>
          </a:lstStyle>
          <a:p>
            <a:pPr>
              <a:defRPr/>
            </a:pPr>
            <a:endParaRPr lang="en-US"/>
          </a:p>
        </p:txBody>
      </p:sp>
      <p:sp>
        <p:nvSpPr>
          <p:cNvPr id="6" name="Slide Number Placeholder 5"/>
          <p:cNvSpPr>
            <a:spLocks noGrp="1"/>
          </p:cNvSpPr>
          <p:nvPr>
            <p:ph type="sldNum" sz="quarter" idx="12"/>
          </p:nvPr>
        </p:nvSpPr>
        <p:spPr>
          <a:xfrm>
            <a:off x="8218488" y="6356350"/>
            <a:ext cx="777875" cy="365125"/>
          </a:xfrm>
          <a:prstGeom prst="rect">
            <a:avLst/>
          </a:prstGeom>
        </p:spPr>
        <p:txBody>
          <a:bodyPr vert="horz" wrap="square" lIns="91440" tIns="45720" rIns="91440" bIns="45720" numCol="1" anchor="t" anchorCtr="0" compatLnSpc="1">
            <a:prstTxWarp prst="textNoShape">
              <a:avLst/>
            </a:prstTxWarp>
          </a:bodyPr>
          <a:lstStyle>
            <a:lvl1pPr algn="ctr">
              <a:defRPr sz="1400" smtClean="0">
                <a:latin typeface="Helvetica" charset="0"/>
              </a:defRPr>
            </a:lvl1pPr>
          </a:lstStyle>
          <a:p>
            <a:pPr>
              <a:defRPr/>
            </a:pPr>
            <a:fld id="{18D335BF-D33A-624E-949C-715A6DD67B34}" type="slidenum">
              <a:rPr lang="en-GB"/>
              <a:pPr>
                <a:defRPr/>
              </a:pPr>
              <a:t>‹#›</a:t>
            </a:fld>
            <a:endParaRPr lang="en-GB"/>
          </a:p>
        </p:txBody>
      </p:sp>
    </p:spTree>
    <p:extLst>
      <p:ext uri="{BB962C8B-B14F-4D97-AF65-F5344CB8AC3E}">
        <p14:creationId xmlns:p14="http://schemas.microsoft.com/office/powerpoint/2010/main" val="408981508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84510"/>
            <a:ext cx="8229600" cy="600455"/>
          </a:xfrm>
          <a:prstGeom prst="rect">
            <a:avLst/>
          </a:prstGeom>
        </p:spPr>
        <p:txBody>
          <a:bodyPr/>
          <a:lstStyle>
            <a:lvl1pPr algn="l">
              <a:defRPr sz="3200">
                <a:latin typeface="Helvetica"/>
                <a:cs typeface="Helvetica"/>
              </a:defRPr>
            </a:lvl1pPr>
          </a:lstStyle>
          <a:p>
            <a:r>
              <a:rPr lang="en-GB" dirty="0" smtClean="0"/>
              <a:t>Click to edit Master title style</a:t>
            </a:r>
            <a:endParaRPr lang="en-US" dirty="0"/>
          </a:p>
        </p:txBody>
      </p:sp>
      <p:sp>
        <p:nvSpPr>
          <p:cNvPr id="3" name="Content Placeholder 2"/>
          <p:cNvSpPr>
            <a:spLocks noGrp="1"/>
          </p:cNvSpPr>
          <p:nvPr>
            <p:ph sz="half" idx="1"/>
          </p:nvPr>
        </p:nvSpPr>
        <p:spPr>
          <a:xfrm>
            <a:off x="457200" y="2166386"/>
            <a:ext cx="4038600" cy="4354117"/>
          </a:xfrm>
          <a:prstGeom prst="rect">
            <a:avLst/>
          </a:prstGeom>
        </p:spPr>
        <p:txBody>
          <a:bodyPr/>
          <a:lstStyle>
            <a:lvl1pPr>
              <a:defRPr sz="2800">
                <a:latin typeface="Helvetica"/>
                <a:cs typeface="Helvetica"/>
              </a:defRPr>
            </a:lvl1pPr>
            <a:lvl2pPr>
              <a:defRPr sz="2400">
                <a:latin typeface="Helvetica"/>
                <a:cs typeface="Helvetica"/>
              </a:defRPr>
            </a:lvl2pPr>
            <a:lvl3pPr>
              <a:defRPr sz="2000">
                <a:latin typeface="Helvetica"/>
                <a:cs typeface="Helvetica"/>
              </a:defRPr>
            </a:lvl3pPr>
            <a:lvl4pPr>
              <a:defRPr sz="1800">
                <a:latin typeface="Helvetica"/>
                <a:cs typeface="Helvetica"/>
              </a:defRPr>
            </a:lvl4pPr>
            <a:lvl5pPr>
              <a:defRPr sz="1800">
                <a:latin typeface="Helvetica"/>
                <a:cs typeface="Helvetica"/>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Content Placeholder 3"/>
          <p:cNvSpPr>
            <a:spLocks noGrp="1"/>
          </p:cNvSpPr>
          <p:nvPr>
            <p:ph sz="half" idx="2"/>
          </p:nvPr>
        </p:nvSpPr>
        <p:spPr>
          <a:xfrm>
            <a:off x="4648200" y="2166386"/>
            <a:ext cx="4038600" cy="4354117"/>
          </a:xfrm>
          <a:prstGeom prst="rect">
            <a:avLst/>
          </a:prstGeom>
        </p:spPr>
        <p:txBody>
          <a:bodyPr/>
          <a:lstStyle>
            <a:lvl1pPr>
              <a:defRPr sz="2800">
                <a:latin typeface="Helvetica"/>
                <a:cs typeface="Helvetica"/>
              </a:defRPr>
            </a:lvl1pPr>
            <a:lvl2pPr>
              <a:defRPr sz="2400">
                <a:latin typeface="Helvetica"/>
                <a:cs typeface="Helvetica"/>
              </a:defRPr>
            </a:lvl2pPr>
            <a:lvl3pPr>
              <a:defRPr sz="2000">
                <a:latin typeface="Helvetica"/>
                <a:cs typeface="Helvetica"/>
              </a:defRPr>
            </a:lvl3pPr>
            <a:lvl4pPr>
              <a:defRPr sz="1800">
                <a:latin typeface="Helvetica"/>
                <a:cs typeface="Helvetica"/>
              </a:defRPr>
            </a:lvl4pPr>
            <a:lvl5pPr>
              <a:defRPr sz="1800">
                <a:latin typeface="Helvetica"/>
                <a:cs typeface="Helvetica"/>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345048227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404136"/>
            <a:ext cx="8229600" cy="1143000"/>
          </a:xfrm>
          <a:prstGeom prst="rect">
            <a:avLst/>
          </a:prstGeom>
        </p:spPr>
        <p:txBody>
          <a:bodyPr/>
          <a:lstStyle>
            <a:lvl1pPr algn="l">
              <a:defRPr sz="4000">
                <a:latin typeface="Helvetica"/>
                <a:cs typeface="Helvetica"/>
              </a:defRPr>
            </a:lvl1pPr>
          </a:lstStyle>
          <a:p>
            <a:r>
              <a:rPr lang="en-GB" dirty="0" smtClean="0"/>
              <a:t>Click to edit Master title style</a:t>
            </a:r>
            <a:endParaRPr lang="en-US" dirty="0"/>
          </a:p>
        </p:txBody>
      </p:sp>
    </p:spTree>
    <p:extLst>
      <p:ext uri="{BB962C8B-B14F-4D97-AF65-F5344CB8AC3E}">
        <p14:creationId xmlns:p14="http://schemas.microsoft.com/office/powerpoint/2010/main" val="4269363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6075"/>
            <a:ext cx="2057400" cy="4600088"/>
          </a:xfrm>
          <a:prstGeom prst="rect">
            <a:avLst/>
          </a:prstGeom>
        </p:spPr>
        <p:txBody>
          <a:bodyPr vert="eaVert"/>
          <a:lstStyle/>
          <a:p>
            <a:r>
              <a:rPr lang="en-GB" smtClean="0"/>
              <a:t>Click to edit Master title style</a:t>
            </a:r>
            <a:endParaRPr lang="en-US" dirty="0"/>
          </a:p>
        </p:txBody>
      </p:sp>
      <p:sp>
        <p:nvSpPr>
          <p:cNvPr id="3" name="Vertical Text Placeholder 2"/>
          <p:cNvSpPr>
            <a:spLocks noGrp="1"/>
          </p:cNvSpPr>
          <p:nvPr>
            <p:ph type="body" orient="vert" idx="1"/>
          </p:nvPr>
        </p:nvSpPr>
        <p:spPr>
          <a:xfrm>
            <a:off x="457200" y="1526075"/>
            <a:ext cx="6019800" cy="4600088"/>
          </a:xfrm>
          <a:prstGeom prst="rect">
            <a:avLst/>
          </a:prstGeo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7A376C74-89E7-FF4A-80E4-EFC644B23203}" type="slidenum">
              <a:rPr lang="en-GB"/>
              <a:pPr>
                <a:defRPr/>
              </a:pPr>
              <a:t>‹#›</a:t>
            </a:fld>
            <a:endParaRPr lang="en-GB"/>
          </a:p>
        </p:txBody>
      </p:sp>
    </p:spTree>
    <p:extLst>
      <p:ext uri="{BB962C8B-B14F-4D97-AF65-F5344CB8AC3E}">
        <p14:creationId xmlns:p14="http://schemas.microsoft.com/office/powerpoint/2010/main" val="44098516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856528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388524"/>
            <a:ext cx="3008313" cy="916596"/>
          </a:xfrm>
          <a:prstGeom prst="rect">
            <a:avLst/>
          </a:prstGeo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1388524"/>
            <a:ext cx="5111750" cy="4737639"/>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Text Placeholder 3"/>
          <p:cNvSpPr>
            <a:spLocks noGrp="1"/>
          </p:cNvSpPr>
          <p:nvPr>
            <p:ph type="body" sz="half" idx="2"/>
          </p:nvPr>
        </p:nvSpPr>
        <p:spPr>
          <a:xfrm>
            <a:off x="457200" y="2571917"/>
            <a:ext cx="3008313" cy="3554246"/>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7A17DE21-114F-C645-896D-00B107A0F694}" type="slidenum">
              <a:rPr lang="en-GB"/>
              <a:pPr>
                <a:defRPr/>
              </a:pPr>
              <a:t>‹#›</a:t>
            </a:fld>
            <a:endParaRPr lang="en-GB"/>
          </a:p>
        </p:txBody>
      </p:sp>
    </p:spTree>
    <p:extLst>
      <p:ext uri="{BB962C8B-B14F-4D97-AF65-F5344CB8AC3E}">
        <p14:creationId xmlns:p14="http://schemas.microsoft.com/office/powerpoint/2010/main" val="328218363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379414"/>
            <a:ext cx="5486400" cy="566738"/>
          </a:xfrm>
          <a:prstGeom prst="rect">
            <a:avLst/>
          </a:prstGeom>
        </p:spPr>
        <p:txBody>
          <a:bodyPr anchor="b"/>
          <a:lstStyle>
            <a:lvl1pPr algn="l">
              <a:defRPr sz="2800" b="1"/>
            </a:lvl1pPr>
          </a:lstStyle>
          <a:p>
            <a:r>
              <a:rPr lang="en-GB" dirty="0" smtClean="0"/>
              <a:t>Click to edit Master title style</a:t>
            </a:r>
            <a:endParaRPr lang="en-US" dirty="0"/>
          </a:p>
        </p:txBody>
      </p:sp>
      <p:sp>
        <p:nvSpPr>
          <p:cNvPr id="3" name="Picture Placeholder 2"/>
          <p:cNvSpPr>
            <a:spLocks noGrp="1"/>
          </p:cNvSpPr>
          <p:nvPr>
            <p:ph type="pic" idx="1"/>
          </p:nvPr>
        </p:nvSpPr>
        <p:spPr>
          <a:xfrm>
            <a:off x="457200" y="2358480"/>
            <a:ext cx="5486400" cy="381372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6019800" y="2057400"/>
            <a:ext cx="2945429" cy="41148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0BF39087-95CC-9C4C-ACA8-50CA709DD746}" type="slidenum">
              <a:rPr lang="en-GB"/>
              <a:pPr>
                <a:defRPr/>
              </a:pPr>
              <a:t>‹#›</a:t>
            </a:fld>
            <a:endParaRPr lang="en-GB"/>
          </a:p>
        </p:txBody>
      </p:sp>
    </p:spTree>
    <p:extLst>
      <p:ext uri="{BB962C8B-B14F-4D97-AF65-F5344CB8AC3E}">
        <p14:creationId xmlns:p14="http://schemas.microsoft.com/office/powerpoint/2010/main" val="221708655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59643BA0-0829-8A48-A086-DB176CDD6DBA}" type="slidenum">
              <a:rPr lang="en-GB"/>
              <a:pPr>
                <a:defRPr/>
              </a:pPr>
              <a:t>‹#›</a:t>
            </a:fld>
            <a:endParaRPr lang="en-GB"/>
          </a:p>
        </p:txBody>
      </p:sp>
    </p:spTree>
    <p:extLst>
      <p:ext uri="{BB962C8B-B14F-4D97-AF65-F5344CB8AC3E}">
        <p14:creationId xmlns:p14="http://schemas.microsoft.com/office/powerpoint/2010/main" val="255509660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6075"/>
            <a:ext cx="2057400" cy="4600088"/>
          </a:xfrm>
          <a:prstGeom prst="rect">
            <a:avLst/>
          </a:prstGeom>
        </p:spPr>
        <p:txBody>
          <a:bodyPr vert="eaVert"/>
          <a:lstStyle/>
          <a:p>
            <a:r>
              <a:rPr lang="en-GB" dirty="0" smtClean="0"/>
              <a:t>Click to edit Master title style</a:t>
            </a:r>
            <a:endParaRPr lang="en-US" dirty="0"/>
          </a:p>
        </p:txBody>
      </p:sp>
      <p:sp>
        <p:nvSpPr>
          <p:cNvPr id="3" name="Vertical Text Placeholder 2"/>
          <p:cNvSpPr>
            <a:spLocks noGrp="1"/>
          </p:cNvSpPr>
          <p:nvPr>
            <p:ph type="body" orient="vert" idx="1"/>
          </p:nvPr>
        </p:nvSpPr>
        <p:spPr>
          <a:xfrm>
            <a:off x="457200" y="1526075"/>
            <a:ext cx="6019800" cy="4600088"/>
          </a:xfrm>
          <a:prstGeom prst="rect">
            <a:avLst/>
          </a:prstGeom>
        </p:spPr>
        <p:txBody>
          <a:bodyPr vert="eaVert"/>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91E4DC65-EF0A-3446-97B8-4F40D5ABA812}" type="slidenum">
              <a:rPr lang="en-GB"/>
              <a:pPr>
                <a:defRPr/>
              </a:pPr>
              <a:t>‹#›</a:t>
            </a:fld>
            <a:endParaRPr lang="en-GB"/>
          </a:p>
        </p:txBody>
      </p:sp>
    </p:spTree>
    <p:extLst>
      <p:ext uri="{BB962C8B-B14F-4D97-AF65-F5344CB8AC3E}">
        <p14:creationId xmlns:p14="http://schemas.microsoft.com/office/powerpoint/2010/main" val="61607188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Text Placeholder 8"/>
          <p:cNvSpPr>
            <a:spLocks noGrp="1"/>
          </p:cNvSpPr>
          <p:nvPr>
            <p:ph type="body" sz="quarter" idx="11"/>
          </p:nvPr>
        </p:nvSpPr>
        <p:spPr>
          <a:xfrm>
            <a:off x="346075" y="6440488"/>
            <a:ext cx="4028369" cy="314031"/>
          </a:xfrm>
          <a:prstGeom prst="rect">
            <a:avLst/>
          </a:prstGeom>
        </p:spPr>
        <p:txBody>
          <a:bodyPr vert="horz" wrap="none">
            <a:normAutofit/>
          </a:bodyPr>
          <a:lstStyle>
            <a:lvl1pPr marL="0" indent="0">
              <a:buNone/>
              <a:defRPr sz="1300" b="0" i="0"/>
            </a:lvl1pPr>
          </a:lstStyle>
          <a:p>
            <a:pPr lvl="0"/>
            <a:r>
              <a:rPr lang="en-GB" smtClean="0"/>
              <a:t>Click to edit Master text styles</a:t>
            </a:r>
          </a:p>
        </p:txBody>
      </p:sp>
    </p:spTree>
    <p:extLst>
      <p:ext uri="{BB962C8B-B14F-4D97-AF65-F5344CB8AC3E}">
        <p14:creationId xmlns:p14="http://schemas.microsoft.com/office/powerpoint/2010/main" val="106537875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ext box">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346075" y="1697038"/>
            <a:ext cx="8408458" cy="4673600"/>
          </a:xfrm>
          <a:prstGeom prst="rect">
            <a:avLst/>
          </a:prstGeom>
        </p:spPr>
        <p:txBody>
          <a:bodyPr vert="horz"/>
          <a:lstStyle>
            <a:lvl1pPr marL="0" indent="0">
              <a:buFont typeface="Arial"/>
              <a:buNone/>
              <a:tabLst>
                <a:tab pos="263525" algn="l"/>
              </a:tabLst>
              <a:defRPr sz="2800"/>
            </a:lvl1pPr>
            <a:lvl2pPr>
              <a:defRPr sz="2000"/>
            </a:lvl2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7" name="Text Placeholder 8"/>
          <p:cNvSpPr>
            <a:spLocks noGrp="1"/>
          </p:cNvSpPr>
          <p:nvPr>
            <p:ph type="body" sz="quarter" idx="11"/>
          </p:nvPr>
        </p:nvSpPr>
        <p:spPr>
          <a:xfrm>
            <a:off x="346075" y="6440488"/>
            <a:ext cx="4028369" cy="314031"/>
          </a:xfrm>
          <a:prstGeom prst="rect">
            <a:avLst/>
          </a:prstGeom>
        </p:spPr>
        <p:txBody>
          <a:bodyPr vert="horz" wrap="none">
            <a:normAutofit/>
          </a:bodyPr>
          <a:lstStyle>
            <a:lvl1pPr marL="0" indent="0">
              <a:buNone/>
              <a:defRPr sz="1300" b="0" i="0"/>
            </a:lvl1pPr>
          </a:lstStyle>
          <a:p>
            <a:pPr lvl="0"/>
            <a:r>
              <a:rPr lang="en-GB" smtClean="0"/>
              <a:t>Click to edit Master text styles</a:t>
            </a:r>
          </a:p>
        </p:txBody>
      </p:sp>
    </p:spTree>
    <p:extLst>
      <p:ext uri="{BB962C8B-B14F-4D97-AF65-F5344CB8AC3E}">
        <p14:creationId xmlns:p14="http://schemas.microsoft.com/office/powerpoint/2010/main" val="101907500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Diagram">
    <p:spTree>
      <p:nvGrpSpPr>
        <p:cNvPr id="1" name=""/>
        <p:cNvGrpSpPr/>
        <p:nvPr/>
      </p:nvGrpSpPr>
      <p:grpSpPr>
        <a:xfrm>
          <a:off x="0" y="0"/>
          <a:ext cx="0" cy="0"/>
          <a:chOff x="0" y="0"/>
          <a:chExt cx="0" cy="0"/>
        </a:xfrm>
      </p:grpSpPr>
      <p:sp>
        <p:nvSpPr>
          <p:cNvPr id="7" name="Text Placeholder 5"/>
          <p:cNvSpPr>
            <a:spLocks noGrp="1"/>
          </p:cNvSpPr>
          <p:nvPr>
            <p:ph type="body" sz="quarter" idx="10"/>
          </p:nvPr>
        </p:nvSpPr>
        <p:spPr>
          <a:xfrm>
            <a:off x="346075" y="1697038"/>
            <a:ext cx="3344863" cy="4673600"/>
          </a:xfrm>
          <a:prstGeom prst="rect">
            <a:avLst/>
          </a:prstGeom>
        </p:spPr>
        <p:txBody>
          <a:bodyPr vert="horz"/>
          <a:lstStyle>
            <a:lvl1pPr marL="0" indent="0">
              <a:buFont typeface="Arial"/>
              <a:buNone/>
              <a:tabLst>
                <a:tab pos="263525" algn="l"/>
              </a:tabLst>
              <a:defRPr/>
            </a:lvl1pPr>
            <a:lvl2pPr marL="742950" indent="-285750">
              <a:buFont typeface="Wingdings" charset="2"/>
              <a:buChar char="§"/>
              <a:defRPr/>
            </a:lvl2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11" name="SmartArt Placeholder 10"/>
          <p:cNvSpPr>
            <a:spLocks noGrp="1"/>
          </p:cNvSpPr>
          <p:nvPr>
            <p:ph type="dgm" sz="quarter" idx="12"/>
          </p:nvPr>
        </p:nvSpPr>
        <p:spPr>
          <a:xfrm>
            <a:off x="4064000" y="1697038"/>
            <a:ext cx="4622800" cy="4673600"/>
          </a:xfrm>
          <a:prstGeom prst="rect">
            <a:avLst/>
          </a:prstGeom>
        </p:spPr>
        <p:txBody>
          <a:bodyPr vert="horz"/>
          <a:lstStyle>
            <a:lvl1pPr>
              <a:defRPr sz="2000">
                <a:latin typeface="Arial"/>
                <a:cs typeface="Arial"/>
              </a:defRPr>
            </a:lvl1pPr>
          </a:lstStyle>
          <a:p>
            <a:pPr lvl="0"/>
            <a:endParaRPr lang="en-US" noProof="0" dirty="0"/>
          </a:p>
        </p:txBody>
      </p:sp>
      <p:sp>
        <p:nvSpPr>
          <p:cNvPr id="13" name="Text Placeholder 8"/>
          <p:cNvSpPr>
            <a:spLocks noGrp="1"/>
          </p:cNvSpPr>
          <p:nvPr>
            <p:ph type="body" sz="quarter" idx="11"/>
          </p:nvPr>
        </p:nvSpPr>
        <p:spPr>
          <a:xfrm>
            <a:off x="346075" y="6440488"/>
            <a:ext cx="4028369" cy="314031"/>
          </a:xfrm>
          <a:prstGeom prst="rect">
            <a:avLst/>
          </a:prstGeom>
        </p:spPr>
        <p:txBody>
          <a:bodyPr vert="horz" wrap="none">
            <a:normAutofit/>
          </a:bodyPr>
          <a:lstStyle>
            <a:lvl1pPr marL="0" indent="0">
              <a:buNone/>
              <a:defRPr sz="1300" b="0" i="0"/>
            </a:lvl1pPr>
          </a:lstStyle>
          <a:p>
            <a:pPr lvl="0"/>
            <a:r>
              <a:rPr lang="en-GB" smtClean="0"/>
              <a:t>Click to edit Master text styles</a:t>
            </a:r>
          </a:p>
        </p:txBody>
      </p:sp>
    </p:spTree>
    <p:extLst>
      <p:ext uri="{BB962C8B-B14F-4D97-AF65-F5344CB8AC3E}">
        <p14:creationId xmlns:p14="http://schemas.microsoft.com/office/powerpoint/2010/main" val="164173437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336345"/>
            <a:ext cx="7772400" cy="847022"/>
          </a:xfrm>
          <a:prstGeom prst="rect">
            <a:avLst/>
          </a:prstGeom>
        </p:spPr>
        <p:txBody>
          <a:bodyPr/>
          <a:lstStyle>
            <a:lvl1pPr algn="l">
              <a:defRPr>
                <a:latin typeface="Helvetica"/>
                <a:cs typeface="Helvetica"/>
              </a:defRPr>
            </a:lvl1pPr>
          </a:lstStyle>
          <a:p>
            <a:r>
              <a:rPr lang="en-GB" dirty="0" smtClean="0"/>
              <a:t>Click to edit Master title style</a:t>
            </a:r>
            <a:endParaRPr lang="en-US" dirty="0"/>
          </a:p>
        </p:txBody>
      </p:sp>
      <p:sp>
        <p:nvSpPr>
          <p:cNvPr id="3" name="Subtitle 2"/>
          <p:cNvSpPr>
            <a:spLocks noGrp="1"/>
          </p:cNvSpPr>
          <p:nvPr>
            <p:ph type="subTitle" idx="1"/>
          </p:nvPr>
        </p:nvSpPr>
        <p:spPr>
          <a:xfrm>
            <a:off x="685800" y="4227700"/>
            <a:ext cx="7772400" cy="724040"/>
          </a:xfrm>
          <a:prstGeom prst="rect">
            <a:avLst/>
          </a:prstGeom>
        </p:spPr>
        <p:txBody>
          <a:bodyPr/>
          <a:lstStyle>
            <a:lvl1pPr marL="0" indent="0" algn="l">
              <a:buNone/>
              <a:defRPr>
                <a:solidFill>
                  <a:srgbClr val="5E5650"/>
                </a:solidFill>
                <a:latin typeface="Helvetica"/>
                <a:cs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spTree>
    <p:extLst>
      <p:ext uri="{BB962C8B-B14F-4D97-AF65-F5344CB8AC3E}">
        <p14:creationId xmlns:p14="http://schemas.microsoft.com/office/powerpoint/2010/main" val="110694892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90105"/>
            <a:ext cx="8229600" cy="894717"/>
          </a:xfrm>
          <a:prstGeom prst="rect">
            <a:avLst/>
          </a:prstGeom>
        </p:spPr>
        <p:txBody>
          <a:bodyPr/>
          <a:lstStyle>
            <a:lvl1pPr algn="l">
              <a:defRPr sz="4000">
                <a:latin typeface="Helvetica"/>
                <a:cs typeface="Helvetica"/>
              </a:defRPr>
            </a:lvl1pPr>
          </a:lstStyle>
          <a:p>
            <a:r>
              <a:rPr lang="en-GB" dirty="0" smtClean="0"/>
              <a:t>Click to edit Master title style</a:t>
            </a:r>
            <a:endParaRPr lang="en-US" dirty="0"/>
          </a:p>
        </p:txBody>
      </p:sp>
      <p:sp>
        <p:nvSpPr>
          <p:cNvPr id="3" name="Content Placeholder 2"/>
          <p:cNvSpPr>
            <a:spLocks noGrp="1"/>
          </p:cNvSpPr>
          <p:nvPr>
            <p:ph idx="1"/>
          </p:nvPr>
        </p:nvSpPr>
        <p:spPr>
          <a:xfrm>
            <a:off x="457200" y="2625276"/>
            <a:ext cx="8229600" cy="3500887"/>
          </a:xfrm>
          <a:prstGeom prst="rect">
            <a:avLst/>
          </a:prstGeom>
        </p:spPr>
        <p:txBody>
          <a:bodyPr/>
          <a:lstStyle>
            <a:lvl1pPr>
              <a:defRPr>
                <a:latin typeface="Helvetica"/>
                <a:cs typeface="Helvetica"/>
              </a:defRPr>
            </a:lvl1pPr>
            <a:lvl2pPr>
              <a:defRPr>
                <a:latin typeface="Helvetica"/>
                <a:cs typeface="Helvetica"/>
              </a:defRPr>
            </a:lvl2pPr>
            <a:lvl3pPr>
              <a:defRPr>
                <a:latin typeface="Helvetica"/>
                <a:cs typeface="Helvetica"/>
              </a:defRPr>
            </a:lvl3pPr>
            <a:lvl4pPr>
              <a:defRPr>
                <a:latin typeface="Helvetica"/>
                <a:cs typeface="Helvetica"/>
              </a:defRPr>
            </a:lvl4pPr>
            <a:lvl5pPr>
              <a:defRPr>
                <a:latin typeface="Helvetica"/>
                <a:cs typeface="Helvetica"/>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Helvetica"/>
                <a:ea typeface="MS PGothic" charset="0"/>
                <a:cs typeface="Helvetica"/>
              </a:defRPr>
            </a:lvl1pPr>
          </a:lstStyle>
          <a:p>
            <a:pPr>
              <a:defRPr/>
            </a:pPr>
            <a:endParaRPr lang="en-US"/>
          </a:p>
        </p:txBody>
      </p:sp>
      <p:sp>
        <p:nvSpPr>
          <p:cNvPr id="6" name="Slide Number Placeholder 5"/>
          <p:cNvSpPr>
            <a:spLocks noGrp="1"/>
          </p:cNvSpPr>
          <p:nvPr>
            <p:ph type="sldNum" sz="quarter" idx="12"/>
          </p:nvPr>
        </p:nvSpPr>
        <p:spPr>
          <a:xfrm>
            <a:off x="8218488" y="6356350"/>
            <a:ext cx="777875" cy="365125"/>
          </a:xfrm>
          <a:prstGeom prst="rect">
            <a:avLst/>
          </a:prstGeom>
        </p:spPr>
        <p:txBody>
          <a:bodyPr vert="horz" wrap="square" lIns="91440" tIns="45720" rIns="91440" bIns="45720" numCol="1" anchor="t" anchorCtr="0" compatLnSpc="1">
            <a:prstTxWarp prst="textNoShape">
              <a:avLst/>
            </a:prstTxWarp>
          </a:bodyPr>
          <a:lstStyle>
            <a:lvl1pPr algn="ctr">
              <a:defRPr sz="1400" smtClean="0">
                <a:latin typeface="Helvetica" charset="0"/>
              </a:defRPr>
            </a:lvl1pPr>
          </a:lstStyle>
          <a:p>
            <a:pPr>
              <a:defRPr/>
            </a:pPr>
            <a:fld id="{E7ADB911-7E50-C143-8728-48518017E706}" type="slidenum">
              <a:rPr lang="en-GB"/>
              <a:pPr>
                <a:defRPr/>
              </a:pPr>
              <a:t>‹#›</a:t>
            </a:fld>
            <a:endParaRPr lang="en-GB"/>
          </a:p>
        </p:txBody>
      </p:sp>
    </p:spTree>
    <p:extLst>
      <p:ext uri="{BB962C8B-B14F-4D97-AF65-F5344CB8AC3E}">
        <p14:creationId xmlns:p14="http://schemas.microsoft.com/office/powerpoint/2010/main" val="1064552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7.xml"/><Relationship Id="rId13" Type="http://schemas.openxmlformats.org/officeDocument/2006/relationships/theme" Target="../theme/theme10.xml"/><Relationship Id="rId3" Type="http://schemas.openxmlformats.org/officeDocument/2006/relationships/slideLayout" Target="../slideLayouts/slideLayout112.xml"/><Relationship Id="rId7" Type="http://schemas.openxmlformats.org/officeDocument/2006/relationships/slideLayout" Target="../slideLayouts/slideLayout116.xml"/><Relationship Id="rId12" Type="http://schemas.openxmlformats.org/officeDocument/2006/relationships/slideLayout" Target="../slideLayouts/slideLayout121.xml"/><Relationship Id="rId2" Type="http://schemas.openxmlformats.org/officeDocument/2006/relationships/slideLayout" Target="../slideLayouts/slideLayout111.xml"/><Relationship Id="rId1" Type="http://schemas.openxmlformats.org/officeDocument/2006/relationships/slideLayout" Target="../slideLayouts/slideLayout110.xml"/><Relationship Id="rId6" Type="http://schemas.openxmlformats.org/officeDocument/2006/relationships/slideLayout" Target="../slideLayouts/slideLayout115.xml"/><Relationship Id="rId11" Type="http://schemas.openxmlformats.org/officeDocument/2006/relationships/slideLayout" Target="../slideLayouts/slideLayout120.xml"/><Relationship Id="rId5" Type="http://schemas.openxmlformats.org/officeDocument/2006/relationships/slideLayout" Target="../slideLayouts/slideLayout114.xml"/><Relationship Id="rId10" Type="http://schemas.openxmlformats.org/officeDocument/2006/relationships/slideLayout" Target="../slideLayouts/slideLayout119.xml"/><Relationship Id="rId4" Type="http://schemas.openxmlformats.org/officeDocument/2006/relationships/slideLayout" Target="../slideLayouts/slideLayout113.xml"/><Relationship Id="rId9" Type="http://schemas.openxmlformats.org/officeDocument/2006/relationships/slideLayout" Target="../slideLayouts/slideLayout118.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1.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theme" Target="../theme/theme4.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theme" Target="../theme/theme5.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theme" Target="../theme/theme6.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image" Target="../media/image1.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theme" Target="../theme/theme7.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slideLayout" Target="../slideLayouts/slideLayout85.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 Id="rId14" Type="http://schemas.openxmlformats.org/officeDocument/2006/relationships/image" Target="../media/image1.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3.xml"/><Relationship Id="rId13" Type="http://schemas.openxmlformats.org/officeDocument/2006/relationships/theme" Target="../theme/theme8.xml"/><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slideLayout" Target="../slideLayouts/slideLayout97.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 Id="rId14" Type="http://schemas.openxmlformats.org/officeDocument/2006/relationships/image" Target="../media/image1.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5.xml"/><Relationship Id="rId13" Type="http://schemas.openxmlformats.org/officeDocument/2006/relationships/theme" Target="../theme/theme9.xml"/><Relationship Id="rId3" Type="http://schemas.openxmlformats.org/officeDocument/2006/relationships/slideLayout" Target="../slideLayouts/slideLayout100.xml"/><Relationship Id="rId7" Type="http://schemas.openxmlformats.org/officeDocument/2006/relationships/slideLayout" Target="../slideLayouts/slideLayout104.xml"/><Relationship Id="rId12" Type="http://schemas.openxmlformats.org/officeDocument/2006/relationships/slideLayout" Target="../slideLayouts/slideLayout109.xml"/><Relationship Id="rId2" Type="http://schemas.openxmlformats.org/officeDocument/2006/relationships/slideLayout" Target="../slideLayouts/slideLayout99.xml"/><Relationship Id="rId1" Type="http://schemas.openxmlformats.org/officeDocument/2006/relationships/slideLayout" Target="../slideLayouts/slideLayout98.xml"/><Relationship Id="rId6" Type="http://schemas.openxmlformats.org/officeDocument/2006/relationships/slideLayout" Target="../slideLayouts/slideLayout103.xml"/><Relationship Id="rId11" Type="http://schemas.openxmlformats.org/officeDocument/2006/relationships/slideLayout" Target="../slideLayouts/slideLayout108.xml"/><Relationship Id="rId5" Type="http://schemas.openxmlformats.org/officeDocument/2006/relationships/slideLayout" Target="../slideLayouts/slideLayout102.xml"/><Relationship Id="rId10" Type="http://schemas.openxmlformats.org/officeDocument/2006/relationships/slideLayout" Target="../slideLayouts/slideLayout107.xml"/><Relationship Id="rId4" Type="http://schemas.openxmlformats.org/officeDocument/2006/relationships/slideLayout" Target="../slideLayouts/slideLayout101.xml"/><Relationship Id="rId9" Type="http://schemas.openxmlformats.org/officeDocument/2006/relationships/slideLayout" Target="../slideLayouts/slideLayout106.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75A8B7"/>
        </a:solidFill>
        <a:effectLst/>
      </p:bgPr>
    </p:bg>
    <p:spTree>
      <p:nvGrpSpPr>
        <p:cNvPr id="1" name=""/>
        <p:cNvGrpSpPr/>
        <p:nvPr/>
      </p:nvGrpSpPr>
      <p:grpSpPr>
        <a:xfrm>
          <a:off x="0" y="0"/>
          <a:ext cx="0" cy="0"/>
          <a:chOff x="0" y="0"/>
          <a:chExt cx="0" cy="0"/>
        </a:xfrm>
      </p:grpSpPr>
      <p:pic>
        <p:nvPicPr>
          <p:cNvPr id="1026" name="Picture 6" descr="IoE_286_landscape.pn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1227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515" r:id="rId1"/>
    <p:sldLayoutId id="2147484586" r:id="rId2"/>
    <p:sldLayoutId id="2147484516" r:id="rId3"/>
    <p:sldLayoutId id="2147484517" r:id="rId4"/>
    <p:sldLayoutId id="2147484518" r:id="rId5"/>
    <p:sldLayoutId id="2147484587" r:id="rId6"/>
    <p:sldLayoutId id="2147484588" r:id="rId7"/>
    <p:sldLayoutId id="2147484589" r:id="rId8"/>
    <p:sldLayoutId id="2147484590" r:id="rId9"/>
    <p:sldLayoutId id="2147484519" r:id="rId10"/>
    <p:sldLayoutId id="2147484520" r:id="rId11"/>
    <p:sldLayoutId id="2147484521" r:id="rId12"/>
  </p:sldLayoutIdLst>
  <p:hf sldNum="0" hdr="0" ftr="0" dt="0"/>
  <p:txStyles>
    <p:title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1" fontAlgn="base" hangingPunct="1">
        <a:spcBef>
          <a:spcPct val="0"/>
        </a:spcBef>
        <a:spcAft>
          <a:spcPct val="0"/>
        </a:spcAft>
        <a:defRPr sz="4400">
          <a:solidFill>
            <a:schemeClr val="tx1"/>
          </a:solidFill>
          <a:latin typeface="Arial" panose="020B0604020202020204" pitchFamily="34" charset="0"/>
          <a:ea typeface="MS PGothic" panose="020B0600070205080204" pitchFamily="34" charset="-128"/>
          <a:cs typeface="MS PGothic" charset="0"/>
        </a:defRPr>
      </a:lvl2pPr>
      <a:lvl3pPr algn="ctr" defTabSz="457200" rtl="0" eaLnBrk="1" fontAlgn="base" hangingPunct="1">
        <a:spcBef>
          <a:spcPct val="0"/>
        </a:spcBef>
        <a:spcAft>
          <a:spcPct val="0"/>
        </a:spcAft>
        <a:defRPr sz="4400">
          <a:solidFill>
            <a:schemeClr val="tx1"/>
          </a:solidFill>
          <a:latin typeface="Arial" panose="020B0604020202020204" pitchFamily="34" charset="0"/>
          <a:ea typeface="MS PGothic" panose="020B0600070205080204" pitchFamily="34" charset="-128"/>
          <a:cs typeface="MS PGothic" charset="0"/>
        </a:defRPr>
      </a:lvl3pPr>
      <a:lvl4pPr algn="ctr" defTabSz="457200" rtl="0" eaLnBrk="1" fontAlgn="base" hangingPunct="1">
        <a:spcBef>
          <a:spcPct val="0"/>
        </a:spcBef>
        <a:spcAft>
          <a:spcPct val="0"/>
        </a:spcAft>
        <a:defRPr sz="4400">
          <a:solidFill>
            <a:schemeClr val="tx1"/>
          </a:solidFill>
          <a:latin typeface="Arial" panose="020B0604020202020204" pitchFamily="34" charset="0"/>
          <a:ea typeface="MS PGothic" panose="020B0600070205080204" pitchFamily="34" charset="-128"/>
          <a:cs typeface="MS PGothic" charset="0"/>
        </a:defRPr>
      </a:lvl4pPr>
      <a:lvl5pPr algn="ctr" defTabSz="457200" rtl="0" eaLnBrk="1" fontAlgn="base" hangingPunct="1">
        <a:spcBef>
          <a:spcPct val="0"/>
        </a:spcBef>
        <a:spcAft>
          <a:spcPct val="0"/>
        </a:spcAft>
        <a:defRPr sz="4400">
          <a:solidFill>
            <a:schemeClr val="tx1"/>
          </a:solidFill>
          <a:latin typeface="Arial" panose="020B0604020202020204" pitchFamily="34" charset="0"/>
          <a:ea typeface="MS PGothic" panose="020B0600070205080204"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Arial" panose="020B060402020202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tx1"/>
          </a:solidFill>
          <a:latin typeface="Arial" panose="020B060402020202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tx1"/>
          </a:solidFill>
          <a:latin typeface="Arial" panose="020B060402020202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tx1"/>
          </a:solidFill>
          <a:latin typeface="Arial" panose="020B0604020202020204" pitchFamily="34" charset="0"/>
          <a:ea typeface="MS PGothic" panose="020B0600070205080204" pitchFamily="34"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MS PGothic" panose="020B0600070205080204" pitchFamily="34" charset="-128"/>
          <a:cs typeface="MS PGothic"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S PGothic" panose="020B0600070205080204" pitchFamily="34" charset="-128"/>
          <a:cs typeface="MS PGothic"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MS PGothic" panose="020B0600070205080204" pitchFamily="34" charset="-128"/>
          <a:cs typeface="MS PGothic" charset="0"/>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S PGothic" panose="020B0600070205080204" pitchFamily="34" charset="-128"/>
          <a:cs typeface="MS PGothic" charset="0"/>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S PGothic" panose="020B0600070205080204"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rgbClr val="B8CB87">
            <a:alpha val="90195"/>
          </a:srgbClr>
        </a:solidFill>
        <a:effectLst/>
      </p:bgPr>
    </p:bg>
    <p:spTree>
      <p:nvGrpSpPr>
        <p:cNvPr id="1" name=""/>
        <p:cNvGrpSpPr/>
        <p:nvPr/>
      </p:nvGrpSpPr>
      <p:grpSpPr>
        <a:xfrm>
          <a:off x="0" y="0"/>
          <a:ext cx="0" cy="0"/>
          <a:chOff x="0" y="0"/>
          <a:chExt cx="0" cy="0"/>
        </a:xfrm>
      </p:grpSpPr>
      <p:pic>
        <p:nvPicPr>
          <p:cNvPr id="56322" name="Picture 6" descr="IoE_286_landscape.pn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1227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579" r:id="rId1"/>
    <p:sldLayoutId id="2147484631" r:id="rId2"/>
    <p:sldLayoutId id="2147484580" r:id="rId3"/>
    <p:sldLayoutId id="2147484581" r:id="rId4"/>
    <p:sldLayoutId id="2147484582" r:id="rId5"/>
    <p:sldLayoutId id="2147484632" r:id="rId6"/>
    <p:sldLayoutId id="2147484633" r:id="rId7"/>
    <p:sldLayoutId id="2147484634" r:id="rId8"/>
    <p:sldLayoutId id="2147484635" r:id="rId9"/>
    <p:sldLayoutId id="2147484583" r:id="rId10"/>
    <p:sldLayoutId id="2147484584" r:id="rId11"/>
    <p:sldLayoutId id="2147484585" r:id="rId12"/>
  </p:sldLayoutIdLst>
  <p:hf sldNum="0" hdr="0" ftr="0" dt="0"/>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0" fontAlgn="base" hangingPunct="0">
        <a:spcBef>
          <a:spcPct val="0"/>
        </a:spcBef>
        <a:spcAft>
          <a:spcPct val="0"/>
        </a:spcAft>
        <a:defRPr sz="4400">
          <a:solidFill>
            <a:schemeClr val="tx1"/>
          </a:solidFill>
          <a:latin typeface="Arial" panose="020B0604020202020204" pitchFamily="34" charset="0"/>
          <a:ea typeface="MS PGothic" panose="020B0600070205080204" pitchFamily="34" charset="-128"/>
          <a:cs typeface="MS PGothic" charset="0"/>
        </a:defRPr>
      </a:lvl2pPr>
      <a:lvl3pPr algn="ctr" defTabSz="457200" rtl="0" eaLnBrk="0" fontAlgn="base" hangingPunct="0">
        <a:spcBef>
          <a:spcPct val="0"/>
        </a:spcBef>
        <a:spcAft>
          <a:spcPct val="0"/>
        </a:spcAft>
        <a:defRPr sz="4400">
          <a:solidFill>
            <a:schemeClr val="tx1"/>
          </a:solidFill>
          <a:latin typeface="Arial" panose="020B0604020202020204" pitchFamily="34" charset="0"/>
          <a:ea typeface="MS PGothic" panose="020B0600070205080204" pitchFamily="34" charset="-128"/>
          <a:cs typeface="MS PGothic" charset="0"/>
        </a:defRPr>
      </a:lvl3pPr>
      <a:lvl4pPr algn="ctr" defTabSz="457200" rtl="0" eaLnBrk="0" fontAlgn="base" hangingPunct="0">
        <a:spcBef>
          <a:spcPct val="0"/>
        </a:spcBef>
        <a:spcAft>
          <a:spcPct val="0"/>
        </a:spcAft>
        <a:defRPr sz="4400">
          <a:solidFill>
            <a:schemeClr val="tx1"/>
          </a:solidFill>
          <a:latin typeface="Arial" panose="020B0604020202020204" pitchFamily="34" charset="0"/>
          <a:ea typeface="MS PGothic" panose="020B0600070205080204" pitchFamily="34" charset="-128"/>
          <a:cs typeface="MS PGothic" charset="0"/>
        </a:defRPr>
      </a:lvl4pPr>
      <a:lvl5pPr algn="ctr" defTabSz="457200" rtl="0" eaLnBrk="0" fontAlgn="base" hangingPunct="0">
        <a:spcBef>
          <a:spcPct val="0"/>
        </a:spcBef>
        <a:spcAft>
          <a:spcPct val="0"/>
        </a:spcAft>
        <a:defRPr sz="4400">
          <a:solidFill>
            <a:schemeClr val="tx1"/>
          </a:solidFill>
          <a:latin typeface="Arial" panose="020B0604020202020204" pitchFamily="34" charset="0"/>
          <a:ea typeface="MS PGothic" panose="020B0600070205080204" pitchFamily="34" charset="-128"/>
          <a:cs typeface="MS PGothic" charset="0"/>
        </a:defRPr>
      </a:lvl5pPr>
      <a:lvl6pPr marL="457200" algn="ctr" defTabSz="457200" rtl="0" fontAlgn="base">
        <a:spcBef>
          <a:spcPct val="0"/>
        </a:spcBef>
        <a:spcAft>
          <a:spcPct val="0"/>
        </a:spcAft>
        <a:defRPr sz="4400">
          <a:solidFill>
            <a:schemeClr val="tx1"/>
          </a:solidFill>
          <a:latin typeface="Arial" panose="020B0604020202020204" pitchFamily="34" charset="0"/>
          <a:ea typeface="MS PGothic" panose="020B0600070205080204" pitchFamily="34" charset="-128"/>
        </a:defRPr>
      </a:lvl6pPr>
      <a:lvl7pPr marL="914400" algn="ctr" defTabSz="457200" rtl="0" fontAlgn="base">
        <a:spcBef>
          <a:spcPct val="0"/>
        </a:spcBef>
        <a:spcAft>
          <a:spcPct val="0"/>
        </a:spcAft>
        <a:defRPr sz="4400">
          <a:solidFill>
            <a:schemeClr val="tx1"/>
          </a:solidFill>
          <a:latin typeface="Arial" panose="020B0604020202020204" pitchFamily="34" charset="0"/>
          <a:ea typeface="MS PGothic" panose="020B0600070205080204" pitchFamily="34" charset="-128"/>
        </a:defRPr>
      </a:lvl7pPr>
      <a:lvl8pPr marL="1371600" algn="ctr" defTabSz="457200" rtl="0" fontAlgn="base">
        <a:spcBef>
          <a:spcPct val="0"/>
        </a:spcBef>
        <a:spcAft>
          <a:spcPct val="0"/>
        </a:spcAft>
        <a:defRPr sz="4400">
          <a:solidFill>
            <a:schemeClr val="tx1"/>
          </a:solidFill>
          <a:latin typeface="Arial" panose="020B0604020202020204" pitchFamily="34" charset="0"/>
          <a:ea typeface="MS PGothic" panose="020B0600070205080204" pitchFamily="34" charset="-128"/>
        </a:defRPr>
      </a:lvl8pPr>
      <a:lvl9pPr marL="1828800" algn="ctr" defTabSz="457200" rtl="0" fontAlgn="base">
        <a:spcBef>
          <a:spcPct val="0"/>
        </a:spcBef>
        <a:spcAft>
          <a:spcPct val="0"/>
        </a:spcAft>
        <a:defRPr sz="4400">
          <a:solidFill>
            <a:schemeClr val="tx1"/>
          </a:solidFill>
          <a:latin typeface="Arial" panose="020B0604020202020204" pitchFamily="34" charset="0"/>
          <a:ea typeface="MS PGothic" panose="020B0600070205080204" pitchFamily="34"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panose="020B0600070205080204" pitchFamily="34" charset="-128"/>
          <a:cs typeface="MS PGothic"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anose="020B0600070205080204" pitchFamily="34" charset="-128"/>
          <a:cs typeface="MS PGothic" charset="0"/>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anose="020B0600070205080204" pitchFamily="34" charset="-128"/>
          <a:cs typeface="MS PGothic" charset="0"/>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anose="020B0600070205080204" pitchFamily="34" charset="-128"/>
          <a:cs typeface="MS PGothic" charset="0"/>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anose="020B0600070205080204"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9FD4D7"/>
        </a:solidFill>
        <a:effectLst/>
      </p:bgPr>
    </p:bg>
    <p:spTree>
      <p:nvGrpSpPr>
        <p:cNvPr id="1" name=""/>
        <p:cNvGrpSpPr/>
        <p:nvPr/>
      </p:nvGrpSpPr>
      <p:grpSpPr>
        <a:xfrm>
          <a:off x="0" y="0"/>
          <a:ext cx="0" cy="0"/>
          <a:chOff x="0" y="0"/>
          <a:chExt cx="0" cy="0"/>
        </a:xfrm>
      </p:grpSpPr>
      <p:pic>
        <p:nvPicPr>
          <p:cNvPr id="7170" name="Picture 6" descr="IoE_286_landscape.png"/>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144000" cy="1227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522" r:id="rId1"/>
    <p:sldLayoutId id="2147484591" r:id="rId2"/>
    <p:sldLayoutId id="2147484523" r:id="rId3"/>
    <p:sldLayoutId id="2147484524" r:id="rId4"/>
    <p:sldLayoutId id="2147484525" r:id="rId5"/>
    <p:sldLayoutId id="2147484592" r:id="rId6"/>
    <p:sldLayoutId id="2147484593" r:id="rId7"/>
    <p:sldLayoutId id="2147484594" r:id="rId8"/>
    <p:sldLayoutId id="2147484595" r:id="rId9"/>
    <p:sldLayoutId id="2147484526" r:id="rId10"/>
    <p:sldLayoutId id="2147484527" r:id="rId11"/>
    <p:sldLayoutId id="2147484528" r:id="rId12"/>
    <p:sldLayoutId id="2147484529" r:id="rId13"/>
  </p:sldLayoutIdLst>
  <p:hf sldNum="0" hdr="0" ftr="0" dt="0"/>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0" fontAlgn="base" hangingPunct="0">
        <a:spcBef>
          <a:spcPct val="0"/>
        </a:spcBef>
        <a:spcAft>
          <a:spcPct val="0"/>
        </a:spcAft>
        <a:defRPr sz="4400">
          <a:solidFill>
            <a:schemeClr val="tx1"/>
          </a:solidFill>
          <a:latin typeface="Arial" panose="020B0604020202020204" pitchFamily="34" charset="0"/>
          <a:ea typeface="MS PGothic" panose="020B0600070205080204" pitchFamily="34" charset="-128"/>
          <a:cs typeface="MS PGothic" charset="0"/>
        </a:defRPr>
      </a:lvl2pPr>
      <a:lvl3pPr algn="ctr" defTabSz="457200" rtl="0" eaLnBrk="0" fontAlgn="base" hangingPunct="0">
        <a:spcBef>
          <a:spcPct val="0"/>
        </a:spcBef>
        <a:spcAft>
          <a:spcPct val="0"/>
        </a:spcAft>
        <a:defRPr sz="4400">
          <a:solidFill>
            <a:schemeClr val="tx1"/>
          </a:solidFill>
          <a:latin typeface="Arial" panose="020B0604020202020204" pitchFamily="34" charset="0"/>
          <a:ea typeface="MS PGothic" panose="020B0600070205080204" pitchFamily="34" charset="-128"/>
          <a:cs typeface="MS PGothic" charset="0"/>
        </a:defRPr>
      </a:lvl3pPr>
      <a:lvl4pPr algn="ctr" defTabSz="457200" rtl="0" eaLnBrk="0" fontAlgn="base" hangingPunct="0">
        <a:spcBef>
          <a:spcPct val="0"/>
        </a:spcBef>
        <a:spcAft>
          <a:spcPct val="0"/>
        </a:spcAft>
        <a:defRPr sz="4400">
          <a:solidFill>
            <a:schemeClr val="tx1"/>
          </a:solidFill>
          <a:latin typeface="Arial" panose="020B0604020202020204" pitchFamily="34" charset="0"/>
          <a:ea typeface="MS PGothic" panose="020B0600070205080204" pitchFamily="34" charset="-128"/>
          <a:cs typeface="MS PGothic" charset="0"/>
        </a:defRPr>
      </a:lvl4pPr>
      <a:lvl5pPr algn="ctr" defTabSz="457200" rtl="0" eaLnBrk="0" fontAlgn="base" hangingPunct="0">
        <a:spcBef>
          <a:spcPct val="0"/>
        </a:spcBef>
        <a:spcAft>
          <a:spcPct val="0"/>
        </a:spcAft>
        <a:defRPr sz="4400">
          <a:solidFill>
            <a:schemeClr val="tx1"/>
          </a:solidFill>
          <a:latin typeface="Arial" panose="020B0604020202020204" pitchFamily="34" charset="0"/>
          <a:ea typeface="MS PGothic" panose="020B0600070205080204" pitchFamily="34" charset="-128"/>
          <a:cs typeface="MS PGothic" charset="0"/>
        </a:defRPr>
      </a:lvl5pPr>
      <a:lvl6pPr marL="457200" algn="ctr" defTabSz="457200" rtl="0" fontAlgn="base">
        <a:spcBef>
          <a:spcPct val="0"/>
        </a:spcBef>
        <a:spcAft>
          <a:spcPct val="0"/>
        </a:spcAft>
        <a:defRPr sz="4400">
          <a:solidFill>
            <a:schemeClr val="tx1"/>
          </a:solidFill>
          <a:latin typeface="Arial" panose="020B0604020202020204" pitchFamily="34" charset="0"/>
          <a:ea typeface="MS PGothic" panose="020B0600070205080204" pitchFamily="34" charset="-128"/>
        </a:defRPr>
      </a:lvl6pPr>
      <a:lvl7pPr marL="914400" algn="ctr" defTabSz="457200" rtl="0" fontAlgn="base">
        <a:spcBef>
          <a:spcPct val="0"/>
        </a:spcBef>
        <a:spcAft>
          <a:spcPct val="0"/>
        </a:spcAft>
        <a:defRPr sz="4400">
          <a:solidFill>
            <a:schemeClr val="tx1"/>
          </a:solidFill>
          <a:latin typeface="Arial" panose="020B0604020202020204" pitchFamily="34" charset="0"/>
          <a:ea typeface="MS PGothic" panose="020B0600070205080204" pitchFamily="34" charset="-128"/>
        </a:defRPr>
      </a:lvl7pPr>
      <a:lvl8pPr marL="1371600" algn="ctr" defTabSz="457200" rtl="0" fontAlgn="base">
        <a:spcBef>
          <a:spcPct val="0"/>
        </a:spcBef>
        <a:spcAft>
          <a:spcPct val="0"/>
        </a:spcAft>
        <a:defRPr sz="4400">
          <a:solidFill>
            <a:schemeClr val="tx1"/>
          </a:solidFill>
          <a:latin typeface="Arial" panose="020B0604020202020204" pitchFamily="34" charset="0"/>
          <a:ea typeface="MS PGothic" panose="020B0600070205080204" pitchFamily="34" charset="-128"/>
        </a:defRPr>
      </a:lvl8pPr>
      <a:lvl9pPr marL="1828800" algn="ctr" defTabSz="457200" rtl="0" fontAlgn="base">
        <a:spcBef>
          <a:spcPct val="0"/>
        </a:spcBef>
        <a:spcAft>
          <a:spcPct val="0"/>
        </a:spcAft>
        <a:defRPr sz="4400">
          <a:solidFill>
            <a:schemeClr val="tx1"/>
          </a:solidFill>
          <a:latin typeface="Arial" panose="020B0604020202020204" pitchFamily="34" charset="0"/>
          <a:ea typeface="MS PGothic" panose="020B0600070205080204" pitchFamily="34"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panose="020B0600070205080204" pitchFamily="34" charset="-128"/>
          <a:cs typeface="MS PGothic"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anose="020B0600070205080204" pitchFamily="34" charset="-128"/>
          <a:cs typeface="MS PGothic" charset="0"/>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anose="020B0600070205080204" pitchFamily="34" charset="-128"/>
          <a:cs typeface="MS PGothic" charset="0"/>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anose="020B0600070205080204" pitchFamily="34" charset="-128"/>
          <a:cs typeface="MS PGothic" charset="0"/>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anose="020B0600070205080204"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08C99">
            <a:alpha val="50195"/>
          </a:srgbClr>
        </a:solidFill>
        <a:effectLst/>
      </p:bgPr>
    </p:bg>
    <p:spTree>
      <p:nvGrpSpPr>
        <p:cNvPr id="1" name=""/>
        <p:cNvGrpSpPr/>
        <p:nvPr/>
      </p:nvGrpSpPr>
      <p:grpSpPr>
        <a:xfrm>
          <a:off x="0" y="0"/>
          <a:ext cx="0" cy="0"/>
          <a:chOff x="0" y="0"/>
          <a:chExt cx="0" cy="0"/>
        </a:xfrm>
      </p:grpSpPr>
      <p:pic>
        <p:nvPicPr>
          <p:cNvPr id="13314" name="Picture 6" descr="IoE_286_landscape.pn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1227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530" r:id="rId1"/>
    <p:sldLayoutId id="2147484596" r:id="rId2"/>
    <p:sldLayoutId id="2147484531" r:id="rId3"/>
    <p:sldLayoutId id="2147484532" r:id="rId4"/>
    <p:sldLayoutId id="2147484597" r:id="rId5"/>
    <p:sldLayoutId id="2147484598" r:id="rId6"/>
    <p:sldLayoutId id="2147484599" r:id="rId7"/>
    <p:sldLayoutId id="2147484600" r:id="rId8"/>
    <p:sldLayoutId id="2147484533" r:id="rId9"/>
    <p:sldLayoutId id="2147484534" r:id="rId10"/>
    <p:sldLayoutId id="2147484535" r:id="rId11"/>
    <p:sldLayoutId id="2147484536" r:id="rId12"/>
  </p:sldLayoutIdLst>
  <p:hf sldNum="0" hdr="0" ftr="0" dt="0"/>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0" fontAlgn="base" hangingPunct="0">
        <a:spcBef>
          <a:spcPct val="0"/>
        </a:spcBef>
        <a:spcAft>
          <a:spcPct val="0"/>
        </a:spcAft>
        <a:defRPr sz="4400">
          <a:solidFill>
            <a:schemeClr val="tx1"/>
          </a:solidFill>
          <a:latin typeface="Arial" panose="020B0604020202020204" pitchFamily="34" charset="0"/>
          <a:ea typeface="MS PGothic" panose="020B0600070205080204" pitchFamily="34" charset="-128"/>
          <a:cs typeface="MS PGothic" charset="0"/>
        </a:defRPr>
      </a:lvl2pPr>
      <a:lvl3pPr algn="ctr" defTabSz="457200" rtl="0" eaLnBrk="0" fontAlgn="base" hangingPunct="0">
        <a:spcBef>
          <a:spcPct val="0"/>
        </a:spcBef>
        <a:spcAft>
          <a:spcPct val="0"/>
        </a:spcAft>
        <a:defRPr sz="4400">
          <a:solidFill>
            <a:schemeClr val="tx1"/>
          </a:solidFill>
          <a:latin typeface="Arial" panose="020B0604020202020204" pitchFamily="34" charset="0"/>
          <a:ea typeface="MS PGothic" panose="020B0600070205080204" pitchFamily="34" charset="-128"/>
          <a:cs typeface="MS PGothic" charset="0"/>
        </a:defRPr>
      </a:lvl3pPr>
      <a:lvl4pPr algn="ctr" defTabSz="457200" rtl="0" eaLnBrk="0" fontAlgn="base" hangingPunct="0">
        <a:spcBef>
          <a:spcPct val="0"/>
        </a:spcBef>
        <a:spcAft>
          <a:spcPct val="0"/>
        </a:spcAft>
        <a:defRPr sz="4400">
          <a:solidFill>
            <a:schemeClr val="tx1"/>
          </a:solidFill>
          <a:latin typeface="Arial" panose="020B0604020202020204" pitchFamily="34" charset="0"/>
          <a:ea typeface="MS PGothic" panose="020B0600070205080204" pitchFamily="34" charset="-128"/>
          <a:cs typeface="MS PGothic" charset="0"/>
        </a:defRPr>
      </a:lvl4pPr>
      <a:lvl5pPr algn="ctr" defTabSz="457200" rtl="0" eaLnBrk="0" fontAlgn="base" hangingPunct="0">
        <a:spcBef>
          <a:spcPct val="0"/>
        </a:spcBef>
        <a:spcAft>
          <a:spcPct val="0"/>
        </a:spcAft>
        <a:defRPr sz="4400">
          <a:solidFill>
            <a:schemeClr val="tx1"/>
          </a:solidFill>
          <a:latin typeface="Arial" panose="020B0604020202020204" pitchFamily="34" charset="0"/>
          <a:ea typeface="MS PGothic" panose="020B0600070205080204" pitchFamily="34" charset="-128"/>
          <a:cs typeface="MS PGothic" charset="0"/>
        </a:defRPr>
      </a:lvl5pPr>
      <a:lvl6pPr marL="457200" algn="ctr" defTabSz="457200" rtl="0" fontAlgn="base">
        <a:spcBef>
          <a:spcPct val="0"/>
        </a:spcBef>
        <a:spcAft>
          <a:spcPct val="0"/>
        </a:spcAft>
        <a:defRPr sz="4400">
          <a:solidFill>
            <a:schemeClr val="tx1"/>
          </a:solidFill>
          <a:latin typeface="Arial" panose="020B0604020202020204" pitchFamily="34" charset="0"/>
          <a:ea typeface="MS PGothic" panose="020B0600070205080204" pitchFamily="34" charset="-128"/>
        </a:defRPr>
      </a:lvl6pPr>
      <a:lvl7pPr marL="914400" algn="ctr" defTabSz="457200" rtl="0" fontAlgn="base">
        <a:spcBef>
          <a:spcPct val="0"/>
        </a:spcBef>
        <a:spcAft>
          <a:spcPct val="0"/>
        </a:spcAft>
        <a:defRPr sz="4400">
          <a:solidFill>
            <a:schemeClr val="tx1"/>
          </a:solidFill>
          <a:latin typeface="Arial" panose="020B0604020202020204" pitchFamily="34" charset="0"/>
          <a:ea typeface="MS PGothic" panose="020B0600070205080204" pitchFamily="34" charset="-128"/>
        </a:defRPr>
      </a:lvl7pPr>
      <a:lvl8pPr marL="1371600" algn="ctr" defTabSz="457200" rtl="0" fontAlgn="base">
        <a:spcBef>
          <a:spcPct val="0"/>
        </a:spcBef>
        <a:spcAft>
          <a:spcPct val="0"/>
        </a:spcAft>
        <a:defRPr sz="4400">
          <a:solidFill>
            <a:schemeClr val="tx1"/>
          </a:solidFill>
          <a:latin typeface="Arial" panose="020B0604020202020204" pitchFamily="34" charset="0"/>
          <a:ea typeface="MS PGothic" panose="020B0600070205080204" pitchFamily="34" charset="-128"/>
        </a:defRPr>
      </a:lvl8pPr>
      <a:lvl9pPr marL="1828800" algn="ctr" defTabSz="457200" rtl="0" fontAlgn="base">
        <a:spcBef>
          <a:spcPct val="0"/>
        </a:spcBef>
        <a:spcAft>
          <a:spcPct val="0"/>
        </a:spcAft>
        <a:defRPr sz="4400">
          <a:solidFill>
            <a:schemeClr val="tx1"/>
          </a:solidFill>
          <a:latin typeface="Arial" panose="020B0604020202020204" pitchFamily="34" charset="0"/>
          <a:ea typeface="MS PGothic" panose="020B0600070205080204" pitchFamily="34"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panose="020B0600070205080204" pitchFamily="34" charset="-128"/>
          <a:cs typeface="MS PGothic"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anose="020B0600070205080204" pitchFamily="34" charset="-128"/>
          <a:cs typeface="MS PGothic" charset="0"/>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anose="020B0600070205080204" pitchFamily="34" charset="-128"/>
          <a:cs typeface="MS PGothic" charset="0"/>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anose="020B0600070205080204" pitchFamily="34" charset="-128"/>
          <a:cs typeface="MS PGothic" charset="0"/>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anose="020B0600070205080204"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75A5C2">
            <a:alpha val="50195"/>
          </a:srgbClr>
        </a:solidFill>
        <a:effectLst/>
      </p:bgPr>
    </p:bg>
    <p:spTree>
      <p:nvGrpSpPr>
        <p:cNvPr id="1" name=""/>
        <p:cNvGrpSpPr/>
        <p:nvPr/>
      </p:nvGrpSpPr>
      <p:grpSpPr>
        <a:xfrm>
          <a:off x="0" y="0"/>
          <a:ext cx="0" cy="0"/>
          <a:chOff x="0" y="0"/>
          <a:chExt cx="0" cy="0"/>
        </a:xfrm>
      </p:grpSpPr>
      <p:pic>
        <p:nvPicPr>
          <p:cNvPr id="19458" name="Picture 6" descr="IoE_286_landscape.pn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1227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537" r:id="rId1"/>
    <p:sldLayoutId id="2147484601" r:id="rId2"/>
    <p:sldLayoutId id="2147484538" r:id="rId3"/>
    <p:sldLayoutId id="2147484539" r:id="rId4"/>
    <p:sldLayoutId id="2147484602" r:id="rId5"/>
    <p:sldLayoutId id="2147484603" r:id="rId6"/>
    <p:sldLayoutId id="2147484604" r:id="rId7"/>
    <p:sldLayoutId id="2147484605" r:id="rId8"/>
    <p:sldLayoutId id="2147484540" r:id="rId9"/>
    <p:sldLayoutId id="2147484541" r:id="rId10"/>
    <p:sldLayoutId id="2147484542" r:id="rId11"/>
    <p:sldLayoutId id="2147484543" r:id="rId12"/>
  </p:sldLayoutIdLst>
  <p:hf sldNum="0" hdr="0" ftr="0" dt="0"/>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0" fontAlgn="base" hangingPunct="0">
        <a:spcBef>
          <a:spcPct val="0"/>
        </a:spcBef>
        <a:spcAft>
          <a:spcPct val="0"/>
        </a:spcAft>
        <a:defRPr sz="4400">
          <a:solidFill>
            <a:schemeClr val="tx1"/>
          </a:solidFill>
          <a:latin typeface="Arial" panose="020B0604020202020204" pitchFamily="34" charset="0"/>
          <a:ea typeface="MS PGothic" panose="020B0600070205080204" pitchFamily="34" charset="-128"/>
          <a:cs typeface="MS PGothic" charset="0"/>
        </a:defRPr>
      </a:lvl2pPr>
      <a:lvl3pPr algn="ctr" defTabSz="457200" rtl="0" eaLnBrk="0" fontAlgn="base" hangingPunct="0">
        <a:spcBef>
          <a:spcPct val="0"/>
        </a:spcBef>
        <a:spcAft>
          <a:spcPct val="0"/>
        </a:spcAft>
        <a:defRPr sz="4400">
          <a:solidFill>
            <a:schemeClr val="tx1"/>
          </a:solidFill>
          <a:latin typeface="Arial" panose="020B0604020202020204" pitchFamily="34" charset="0"/>
          <a:ea typeface="MS PGothic" panose="020B0600070205080204" pitchFamily="34" charset="-128"/>
          <a:cs typeface="MS PGothic" charset="0"/>
        </a:defRPr>
      </a:lvl3pPr>
      <a:lvl4pPr algn="ctr" defTabSz="457200" rtl="0" eaLnBrk="0" fontAlgn="base" hangingPunct="0">
        <a:spcBef>
          <a:spcPct val="0"/>
        </a:spcBef>
        <a:spcAft>
          <a:spcPct val="0"/>
        </a:spcAft>
        <a:defRPr sz="4400">
          <a:solidFill>
            <a:schemeClr val="tx1"/>
          </a:solidFill>
          <a:latin typeface="Arial" panose="020B0604020202020204" pitchFamily="34" charset="0"/>
          <a:ea typeface="MS PGothic" panose="020B0600070205080204" pitchFamily="34" charset="-128"/>
          <a:cs typeface="MS PGothic" charset="0"/>
        </a:defRPr>
      </a:lvl4pPr>
      <a:lvl5pPr algn="ctr" defTabSz="457200" rtl="0" eaLnBrk="0" fontAlgn="base" hangingPunct="0">
        <a:spcBef>
          <a:spcPct val="0"/>
        </a:spcBef>
        <a:spcAft>
          <a:spcPct val="0"/>
        </a:spcAft>
        <a:defRPr sz="4400">
          <a:solidFill>
            <a:schemeClr val="tx1"/>
          </a:solidFill>
          <a:latin typeface="Arial" panose="020B0604020202020204" pitchFamily="34" charset="0"/>
          <a:ea typeface="MS PGothic" panose="020B0600070205080204" pitchFamily="34" charset="-128"/>
          <a:cs typeface="MS PGothic" charset="0"/>
        </a:defRPr>
      </a:lvl5pPr>
      <a:lvl6pPr marL="457200" algn="ctr" defTabSz="457200" rtl="0" fontAlgn="base">
        <a:spcBef>
          <a:spcPct val="0"/>
        </a:spcBef>
        <a:spcAft>
          <a:spcPct val="0"/>
        </a:spcAft>
        <a:defRPr sz="4400">
          <a:solidFill>
            <a:schemeClr val="tx1"/>
          </a:solidFill>
          <a:latin typeface="Arial" panose="020B0604020202020204" pitchFamily="34" charset="0"/>
          <a:ea typeface="MS PGothic" panose="020B0600070205080204" pitchFamily="34" charset="-128"/>
        </a:defRPr>
      </a:lvl6pPr>
      <a:lvl7pPr marL="914400" algn="ctr" defTabSz="457200" rtl="0" fontAlgn="base">
        <a:spcBef>
          <a:spcPct val="0"/>
        </a:spcBef>
        <a:spcAft>
          <a:spcPct val="0"/>
        </a:spcAft>
        <a:defRPr sz="4400">
          <a:solidFill>
            <a:schemeClr val="tx1"/>
          </a:solidFill>
          <a:latin typeface="Arial" panose="020B0604020202020204" pitchFamily="34" charset="0"/>
          <a:ea typeface="MS PGothic" panose="020B0600070205080204" pitchFamily="34" charset="-128"/>
        </a:defRPr>
      </a:lvl7pPr>
      <a:lvl8pPr marL="1371600" algn="ctr" defTabSz="457200" rtl="0" fontAlgn="base">
        <a:spcBef>
          <a:spcPct val="0"/>
        </a:spcBef>
        <a:spcAft>
          <a:spcPct val="0"/>
        </a:spcAft>
        <a:defRPr sz="4400">
          <a:solidFill>
            <a:schemeClr val="tx1"/>
          </a:solidFill>
          <a:latin typeface="Arial" panose="020B0604020202020204" pitchFamily="34" charset="0"/>
          <a:ea typeface="MS PGothic" panose="020B0600070205080204" pitchFamily="34" charset="-128"/>
        </a:defRPr>
      </a:lvl8pPr>
      <a:lvl9pPr marL="1828800" algn="ctr" defTabSz="457200" rtl="0" fontAlgn="base">
        <a:spcBef>
          <a:spcPct val="0"/>
        </a:spcBef>
        <a:spcAft>
          <a:spcPct val="0"/>
        </a:spcAft>
        <a:defRPr sz="4400">
          <a:solidFill>
            <a:schemeClr val="tx1"/>
          </a:solidFill>
          <a:latin typeface="Arial" panose="020B0604020202020204" pitchFamily="34" charset="0"/>
          <a:ea typeface="MS PGothic" panose="020B0600070205080204" pitchFamily="34"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panose="020B0600070205080204" pitchFamily="34" charset="-128"/>
          <a:cs typeface="MS PGothic"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anose="020B0600070205080204" pitchFamily="34" charset="-128"/>
          <a:cs typeface="MS PGothic" charset="0"/>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anose="020B0600070205080204" pitchFamily="34" charset="-128"/>
          <a:cs typeface="MS PGothic" charset="0"/>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anose="020B0600070205080204" pitchFamily="34" charset="-128"/>
          <a:cs typeface="MS PGothic" charset="0"/>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anose="020B0600070205080204"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EFA720">
            <a:alpha val="50195"/>
          </a:srgbClr>
        </a:solidFill>
        <a:effectLst/>
      </p:bgPr>
    </p:bg>
    <p:spTree>
      <p:nvGrpSpPr>
        <p:cNvPr id="1" name=""/>
        <p:cNvGrpSpPr/>
        <p:nvPr/>
      </p:nvGrpSpPr>
      <p:grpSpPr>
        <a:xfrm>
          <a:off x="0" y="0"/>
          <a:ext cx="0" cy="0"/>
          <a:chOff x="0" y="0"/>
          <a:chExt cx="0" cy="0"/>
        </a:xfrm>
      </p:grpSpPr>
      <p:pic>
        <p:nvPicPr>
          <p:cNvPr id="25602" name="Picture 6" descr="IoE_286_landscape.pn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1227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544" r:id="rId1"/>
    <p:sldLayoutId id="2147484606" r:id="rId2"/>
    <p:sldLayoutId id="2147484545" r:id="rId3"/>
    <p:sldLayoutId id="2147484546" r:id="rId4"/>
    <p:sldLayoutId id="2147484547" r:id="rId5"/>
    <p:sldLayoutId id="2147484607" r:id="rId6"/>
    <p:sldLayoutId id="2147484608" r:id="rId7"/>
    <p:sldLayoutId id="2147484609" r:id="rId8"/>
    <p:sldLayoutId id="2147484610" r:id="rId9"/>
    <p:sldLayoutId id="2147484548" r:id="rId10"/>
    <p:sldLayoutId id="2147484549" r:id="rId11"/>
    <p:sldLayoutId id="2147484550" r:id="rId12"/>
  </p:sldLayoutIdLst>
  <p:hf sldNum="0" hdr="0" ftr="0" dt="0"/>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0" fontAlgn="base" hangingPunct="0">
        <a:spcBef>
          <a:spcPct val="0"/>
        </a:spcBef>
        <a:spcAft>
          <a:spcPct val="0"/>
        </a:spcAft>
        <a:defRPr sz="4400">
          <a:solidFill>
            <a:schemeClr val="tx1"/>
          </a:solidFill>
          <a:latin typeface="Arial" panose="020B0604020202020204" pitchFamily="34" charset="0"/>
          <a:ea typeface="MS PGothic" panose="020B0600070205080204" pitchFamily="34" charset="-128"/>
          <a:cs typeface="MS PGothic" charset="0"/>
        </a:defRPr>
      </a:lvl2pPr>
      <a:lvl3pPr algn="ctr" defTabSz="457200" rtl="0" eaLnBrk="0" fontAlgn="base" hangingPunct="0">
        <a:spcBef>
          <a:spcPct val="0"/>
        </a:spcBef>
        <a:spcAft>
          <a:spcPct val="0"/>
        </a:spcAft>
        <a:defRPr sz="4400">
          <a:solidFill>
            <a:schemeClr val="tx1"/>
          </a:solidFill>
          <a:latin typeface="Arial" panose="020B0604020202020204" pitchFamily="34" charset="0"/>
          <a:ea typeface="MS PGothic" panose="020B0600070205080204" pitchFamily="34" charset="-128"/>
          <a:cs typeface="MS PGothic" charset="0"/>
        </a:defRPr>
      </a:lvl3pPr>
      <a:lvl4pPr algn="ctr" defTabSz="457200" rtl="0" eaLnBrk="0" fontAlgn="base" hangingPunct="0">
        <a:spcBef>
          <a:spcPct val="0"/>
        </a:spcBef>
        <a:spcAft>
          <a:spcPct val="0"/>
        </a:spcAft>
        <a:defRPr sz="4400">
          <a:solidFill>
            <a:schemeClr val="tx1"/>
          </a:solidFill>
          <a:latin typeface="Arial" panose="020B0604020202020204" pitchFamily="34" charset="0"/>
          <a:ea typeface="MS PGothic" panose="020B0600070205080204" pitchFamily="34" charset="-128"/>
          <a:cs typeface="MS PGothic" charset="0"/>
        </a:defRPr>
      </a:lvl4pPr>
      <a:lvl5pPr algn="ctr" defTabSz="457200" rtl="0" eaLnBrk="0" fontAlgn="base" hangingPunct="0">
        <a:spcBef>
          <a:spcPct val="0"/>
        </a:spcBef>
        <a:spcAft>
          <a:spcPct val="0"/>
        </a:spcAft>
        <a:defRPr sz="4400">
          <a:solidFill>
            <a:schemeClr val="tx1"/>
          </a:solidFill>
          <a:latin typeface="Arial" panose="020B0604020202020204" pitchFamily="34" charset="0"/>
          <a:ea typeface="MS PGothic" panose="020B0600070205080204" pitchFamily="34" charset="-128"/>
          <a:cs typeface="MS PGothic" charset="0"/>
        </a:defRPr>
      </a:lvl5pPr>
      <a:lvl6pPr marL="457200" algn="ctr" defTabSz="457200" rtl="0" fontAlgn="base">
        <a:spcBef>
          <a:spcPct val="0"/>
        </a:spcBef>
        <a:spcAft>
          <a:spcPct val="0"/>
        </a:spcAft>
        <a:defRPr sz="4400">
          <a:solidFill>
            <a:schemeClr val="tx1"/>
          </a:solidFill>
          <a:latin typeface="Arial" panose="020B0604020202020204" pitchFamily="34" charset="0"/>
          <a:ea typeface="MS PGothic" panose="020B0600070205080204" pitchFamily="34" charset="-128"/>
        </a:defRPr>
      </a:lvl6pPr>
      <a:lvl7pPr marL="914400" algn="ctr" defTabSz="457200" rtl="0" fontAlgn="base">
        <a:spcBef>
          <a:spcPct val="0"/>
        </a:spcBef>
        <a:spcAft>
          <a:spcPct val="0"/>
        </a:spcAft>
        <a:defRPr sz="4400">
          <a:solidFill>
            <a:schemeClr val="tx1"/>
          </a:solidFill>
          <a:latin typeface="Arial" panose="020B0604020202020204" pitchFamily="34" charset="0"/>
          <a:ea typeface="MS PGothic" panose="020B0600070205080204" pitchFamily="34" charset="-128"/>
        </a:defRPr>
      </a:lvl7pPr>
      <a:lvl8pPr marL="1371600" algn="ctr" defTabSz="457200" rtl="0" fontAlgn="base">
        <a:spcBef>
          <a:spcPct val="0"/>
        </a:spcBef>
        <a:spcAft>
          <a:spcPct val="0"/>
        </a:spcAft>
        <a:defRPr sz="4400">
          <a:solidFill>
            <a:schemeClr val="tx1"/>
          </a:solidFill>
          <a:latin typeface="Arial" panose="020B0604020202020204" pitchFamily="34" charset="0"/>
          <a:ea typeface="MS PGothic" panose="020B0600070205080204" pitchFamily="34" charset="-128"/>
        </a:defRPr>
      </a:lvl8pPr>
      <a:lvl9pPr marL="1828800" algn="ctr" defTabSz="457200" rtl="0" fontAlgn="base">
        <a:spcBef>
          <a:spcPct val="0"/>
        </a:spcBef>
        <a:spcAft>
          <a:spcPct val="0"/>
        </a:spcAft>
        <a:defRPr sz="4400">
          <a:solidFill>
            <a:schemeClr val="tx1"/>
          </a:solidFill>
          <a:latin typeface="Arial" panose="020B0604020202020204" pitchFamily="34" charset="0"/>
          <a:ea typeface="MS PGothic" panose="020B0600070205080204" pitchFamily="34"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panose="020B0600070205080204" pitchFamily="34" charset="-128"/>
          <a:cs typeface="MS PGothic"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anose="020B0600070205080204" pitchFamily="34" charset="-128"/>
          <a:cs typeface="MS PGothic" charset="0"/>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anose="020B0600070205080204" pitchFamily="34" charset="-128"/>
          <a:cs typeface="MS PGothic" charset="0"/>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anose="020B0600070205080204" pitchFamily="34" charset="-128"/>
          <a:cs typeface="MS PGothic" charset="0"/>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anose="020B0600070205080204"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DE6222">
            <a:alpha val="50195"/>
          </a:srgbClr>
        </a:solidFill>
        <a:effectLst/>
      </p:bgPr>
    </p:bg>
    <p:spTree>
      <p:nvGrpSpPr>
        <p:cNvPr id="1" name=""/>
        <p:cNvGrpSpPr/>
        <p:nvPr/>
      </p:nvGrpSpPr>
      <p:grpSpPr>
        <a:xfrm>
          <a:off x="0" y="0"/>
          <a:ext cx="0" cy="0"/>
          <a:chOff x="0" y="0"/>
          <a:chExt cx="0" cy="0"/>
        </a:xfrm>
      </p:grpSpPr>
      <p:pic>
        <p:nvPicPr>
          <p:cNvPr id="31746" name="Picture 6" descr="IoE_286_landscape.pn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1227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551" r:id="rId1"/>
    <p:sldLayoutId id="2147484611" r:id="rId2"/>
    <p:sldLayoutId id="2147484552" r:id="rId3"/>
    <p:sldLayoutId id="2147484553" r:id="rId4"/>
    <p:sldLayoutId id="2147484554" r:id="rId5"/>
    <p:sldLayoutId id="2147484612" r:id="rId6"/>
    <p:sldLayoutId id="2147484613" r:id="rId7"/>
    <p:sldLayoutId id="2147484614" r:id="rId8"/>
    <p:sldLayoutId id="2147484615" r:id="rId9"/>
    <p:sldLayoutId id="2147484555" r:id="rId10"/>
    <p:sldLayoutId id="2147484556" r:id="rId11"/>
    <p:sldLayoutId id="2147484557" r:id="rId12"/>
  </p:sldLayoutIdLst>
  <p:hf sldNum="0" hdr="0" ftr="0" dt="0"/>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0" fontAlgn="base" hangingPunct="0">
        <a:spcBef>
          <a:spcPct val="0"/>
        </a:spcBef>
        <a:spcAft>
          <a:spcPct val="0"/>
        </a:spcAft>
        <a:defRPr sz="4400">
          <a:solidFill>
            <a:schemeClr val="tx1"/>
          </a:solidFill>
          <a:latin typeface="Arial" panose="020B0604020202020204" pitchFamily="34" charset="0"/>
          <a:ea typeface="MS PGothic" panose="020B0600070205080204" pitchFamily="34" charset="-128"/>
          <a:cs typeface="MS PGothic" charset="0"/>
        </a:defRPr>
      </a:lvl2pPr>
      <a:lvl3pPr algn="ctr" defTabSz="457200" rtl="0" eaLnBrk="0" fontAlgn="base" hangingPunct="0">
        <a:spcBef>
          <a:spcPct val="0"/>
        </a:spcBef>
        <a:spcAft>
          <a:spcPct val="0"/>
        </a:spcAft>
        <a:defRPr sz="4400">
          <a:solidFill>
            <a:schemeClr val="tx1"/>
          </a:solidFill>
          <a:latin typeface="Arial" panose="020B0604020202020204" pitchFamily="34" charset="0"/>
          <a:ea typeface="MS PGothic" panose="020B0600070205080204" pitchFamily="34" charset="-128"/>
          <a:cs typeface="MS PGothic" charset="0"/>
        </a:defRPr>
      </a:lvl3pPr>
      <a:lvl4pPr algn="ctr" defTabSz="457200" rtl="0" eaLnBrk="0" fontAlgn="base" hangingPunct="0">
        <a:spcBef>
          <a:spcPct val="0"/>
        </a:spcBef>
        <a:spcAft>
          <a:spcPct val="0"/>
        </a:spcAft>
        <a:defRPr sz="4400">
          <a:solidFill>
            <a:schemeClr val="tx1"/>
          </a:solidFill>
          <a:latin typeface="Arial" panose="020B0604020202020204" pitchFamily="34" charset="0"/>
          <a:ea typeface="MS PGothic" panose="020B0600070205080204" pitchFamily="34" charset="-128"/>
          <a:cs typeface="MS PGothic" charset="0"/>
        </a:defRPr>
      </a:lvl4pPr>
      <a:lvl5pPr algn="ctr" defTabSz="457200" rtl="0" eaLnBrk="0" fontAlgn="base" hangingPunct="0">
        <a:spcBef>
          <a:spcPct val="0"/>
        </a:spcBef>
        <a:spcAft>
          <a:spcPct val="0"/>
        </a:spcAft>
        <a:defRPr sz="4400">
          <a:solidFill>
            <a:schemeClr val="tx1"/>
          </a:solidFill>
          <a:latin typeface="Arial" panose="020B0604020202020204" pitchFamily="34" charset="0"/>
          <a:ea typeface="MS PGothic" panose="020B0600070205080204" pitchFamily="34" charset="-128"/>
          <a:cs typeface="MS PGothic" charset="0"/>
        </a:defRPr>
      </a:lvl5pPr>
      <a:lvl6pPr marL="457200" algn="ctr" defTabSz="457200" rtl="0" fontAlgn="base">
        <a:spcBef>
          <a:spcPct val="0"/>
        </a:spcBef>
        <a:spcAft>
          <a:spcPct val="0"/>
        </a:spcAft>
        <a:defRPr sz="4400">
          <a:solidFill>
            <a:schemeClr val="tx1"/>
          </a:solidFill>
          <a:latin typeface="Arial" panose="020B0604020202020204" pitchFamily="34" charset="0"/>
          <a:ea typeface="MS PGothic" panose="020B0600070205080204" pitchFamily="34" charset="-128"/>
        </a:defRPr>
      </a:lvl6pPr>
      <a:lvl7pPr marL="914400" algn="ctr" defTabSz="457200" rtl="0" fontAlgn="base">
        <a:spcBef>
          <a:spcPct val="0"/>
        </a:spcBef>
        <a:spcAft>
          <a:spcPct val="0"/>
        </a:spcAft>
        <a:defRPr sz="4400">
          <a:solidFill>
            <a:schemeClr val="tx1"/>
          </a:solidFill>
          <a:latin typeface="Arial" panose="020B0604020202020204" pitchFamily="34" charset="0"/>
          <a:ea typeface="MS PGothic" panose="020B0600070205080204" pitchFamily="34" charset="-128"/>
        </a:defRPr>
      </a:lvl7pPr>
      <a:lvl8pPr marL="1371600" algn="ctr" defTabSz="457200" rtl="0" fontAlgn="base">
        <a:spcBef>
          <a:spcPct val="0"/>
        </a:spcBef>
        <a:spcAft>
          <a:spcPct val="0"/>
        </a:spcAft>
        <a:defRPr sz="4400">
          <a:solidFill>
            <a:schemeClr val="tx1"/>
          </a:solidFill>
          <a:latin typeface="Arial" panose="020B0604020202020204" pitchFamily="34" charset="0"/>
          <a:ea typeface="MS PGothic" panose="020B0600070205080204" pitchFamily="34" charset="-128"/>
        </a:defRPr>
      </a:lvl8pPr>
      <a:lvl9pPr marL="1828800" algn="ctr" defTabSz="457200" rtl="0" fontAlgn="base">
        <a:spcBef>
          <a:spcPct val="0"/>
        </a:spcBef>
        <a:spcAft>
          <a:spcPct val="0"/>
        </a:spcAft>
        <a:defRPr sz="4400">
          <a:solidFill>
            <a:schemeClr val="tx1"/>
          </a:solidFill>
          <a:latin typeface="Arial" panose="020B0604020202020204" pitchFamily="34" charset="0"/>
          <a:ea typeface="MS PGothic" panose="020B0600070205080204" pitchFamily="34"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panose="020B0600070205080204" pitchFamily="34" charset="-128"/>
          <a:cs typeface="MS PGothic"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anose="020B0600070205080204" pitchFamily="34" charset="-128"/>
          <a:cs typeface="MS PGothic" charset="0"/>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anose="020B0600070205080204" pitchFamily="34" charset="-128"/>
          <a:cs typeface="MS PGothic" charset="0"/>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anose="020B0600070205080204" pitchFamily="34" charset="-128"/>
          <a:cs typeface="MS PGothic" charset="0"/>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anose="020B0600070205080204"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8D003F">
            <a:alpha val="39999"/>
          </a:srgbClr>
        </a:solidFill>
        <a:effectLst/>
      </p:bgPr>
    </p:bg>
    <p:spTree>
      <p:nvGrpSpPr>
        <p:cNvPr id="1" name=""/>
        <p:cNvGrpSpPr/>
        <p:nvPr/>
      </p:nvGrpSpPr>
      <p:grpSpPr>
        <a:xfrm>
          <a:off x="0" y="0"/>
          <a:ext cx="0" cy="0"/>
          <a:chOff x="0" y="0"/>
          <a:chExt cx="0" cy="0"/>
        </a:xfrm>
      </p:grpSpPr>
      <p:pic>
        <p:nvPicPr>
          <p:cNvPr id="37890" name="Picture 6" descr="IoE_286_landscape.pn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1227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558" r:id="rId1"/>
    <p:sldLayoutId id="2147484616" r:id="rId2"/>
    <p:sldLayoutId id="2147484559" r:id="rId3"/>
    <p:sldLayoutId id="2147484560" r:id="rId4"/>
    <p:sldLayoutId id="2147484561" r:id="rId5"/>
    <p:sldLayoutId id="2147484617" r:id="rId6"/>
    <p:sldLayoutId id="2147484618" r:id="rId7"/>
    <p:sldLayoutId id="2147484619" r:id="rId8"/>
    <p:sldLayoutId id="2147484620" r:id="rId9"/>
    <p:sldLayoutId id="2147484562" r:id="rId10"/>
    <p:sldLayoutId id="2147484563" r:id="rId11"/>
    <p:sldLayoutId id="2147484564" r:id="rId12"/>
  </p:sldLayoutIdLst>
  <p:hf sldNum="0" hdr="0" ftr="0" dt="0"/>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0" fontAlgn="base" hangingPunct="0">
        <a:spcBef>
          <a:spcPct val="0"/>
        </a:spcBef>
        <a:spcAft>
          <a:spcPct val="0"/>
        </a:spcAft>
        <a:defRPr sz="4400">
          <a:solidFill>
            <a:schemeClr val="tx1"/>
          </a:solidFill>
          <a:latin typeface="Arial" panose="020B0604020202020204" pitchFamily="34" charset="0"/>
          <a:ea typeface="MS PGothic" panose="020B0600070205080204" pitchFamily="34" charset="-128"/>
          <a:cs typeface="MS PGothic" charset="0"/>
        </a:defRPr>
      </a:lvl2pPr>
      <a:lvl3pPr algn="ctr" defTabSz="457200" rtl="0" eaLnBrk="0" fontAlgn="base" hangingPunct="0">
        <a:spcBef>
          <a:spcPct val="0"/>
        </a:spcBef>
        <a:spcAft>
          <a:spcPct val="0"/>
        </a:spcAft>
        <a:defRPr sz="4400">
          <a:solidFill>
            <a:schemeClr val="tx1"/>
          </a:solidFill>
          <a:latin typeface="Arial" panose="020B0604020202020204" pitchFamily="34" charset="0"/>
          <a:ea typeface="MS PGothic" panose="020B0600070205080204" pitchFamily="34" charset="-128"/>
          <a:cs typeface="MS PGothic" charset="0"/>
        </a:defRPr>
      </a:lvl3pPr>
      <a:lvl4pPr algn="ctr" defTabSz="457200" rtl="0" eaLnBrk="0" fontAlgn="base" hangingPunct="0">
        <a:spcBef>
          <a:spcPct val="0"/>
        </a:spcBef>
        <a:spcAft>
          <a:spcPct val="0"/>
        </a:spcAft>
        <a:defRPr sz="4400">
          <a:solidFill>
            <a:schemeClr val="tx1"/>
          </a:solidFill>
          <a:latin typeface="Arial" panose="020B0604020202020204" pitchFamily="34" charset="0"/>
          <a:ea typeface="MS PGothic" panose="020B0600070205080204" pitchFamily="34" charset="-128"/>
          <a:cs typeface="MS PGothic" charset="0"/>
        </a:defRPr>
      </a:lvl4pPr>
      <a:lvl5pPr algn="ctr" defTabSz="457200" rtl="0" eaLnBrk="0" fontAlgn="base" hangingPunct="0">
        <a:spcBef>
          <a:spcPct val="0"/>
        </a:spcBef>
        <a:spcAft>
          <a:spcPct val="0"/>
        </a:spcAft>
        <a:defRPr sz="4400">
          <a:solidFill>
            <a:schemeClr val="tx1"/>
          </a:solidFill>
          <a:latin typeface="Arial" panose="020B0604020202020204" pitchFamily="34" charset="0"/>
          <a:ea typeface="MS PGothic" panose="020B0600070205080204" pitchFamily="34" charset="-128"/>
          <a:cs typeface="MS PGothic" charset="0"/>
        </a:defRPr>
      </a:lvl5pPr>
      <a:lvl6pPr marL="457200" algn="ctr" defTabSz="457200" rtl="0" fontAlgn="base">
        <a:spcBef>
          <a:spcPct val="0"/>
        </a:spcBef>
        <a:spcAft>
          <a:spcPct val="0"/>
        </a:spcAft>
        <a:defRPr sz="4400">
          <a:solidFill>
            <a:schemeClr val="tx1"/>
          </a:solidFill>
          <a:latin typeface="Arial" panose="020B0604020202020204" pitchFamily="34" charset="0"/>
          <a:ea typeface="MS PGothic" panose="020B0600070205080204" pitchFamily="34" charset="-128"/>
        </a:defRPr>
      </a:lvl6pPr>
      <a:lvl7pPr marL="914400" algn="ctr" defTabSz="457200" rtl="0" fontAlgn="base">
        <a:spcBef>
          <a:spcPct val="0"/>
        </a:spcBef>
        <a:spcAft>
          <a:spcPct val="0"/>
        </a:spcAft>
        <a:defRPr sz="4400">
          <a:solidFill>
            <a:schemeClr val="tx1"/>
          </a:solidFill>
          <a:latin typeface="Arial" panose="020B0604020202020204" pitchFamily="34" charset="0"/>
          <a:ea typeface="MS PGothic" panose="020B0600070205080204" pitchFamily="34" charset="-128"/>
        </a:defRPr>
      </a:lvl7pPr>
      <a:lvl8pPr marL="1371600" algn="ctr" defTabSz="457200" rtl="0" fontAlgn="base">
        <a:spcBef>
          <a:spcPct val="0"/>
        </a:spcBef>
        <a:spcAft>
          <a:spcPct val="0"/>
        </a:spcAft>
        <a:defRPr sz="4400">
          <a:solidFill>
            <a:schemeClr val="tx1"/>
          </a:solidFill>
          <a:latin typeface="Arial" panose="020B0604020202020204" pitchFamily="34" charset="0"/>
          <a:ea typeface="MS PGothic" panose="020B0600070205080204" pitchFamily="34" charset="-128"/>
        </a:defRPr>
      </a:lvl8pPr>
      <a:lvl9pPr marL="1828800" algn="ctr" defTabSz="457200" rtl="0" fontAlgn="base">
        <a:spcBef>
          <a:spcPct val="0"/>
        </a:spcBef>
        <a:spcAft>
          <a:spcPct val="0"/>
        </a:spcAft>
        <a:defRPr sz="4400">
          <a:solidFill>
            <a:schemeClr val="tx1"/>
          </a:solidFill>
          <a:latin typeface="Arial" panose="020B0604020202020204" pitchFamily="34" charset="0"/>
          <a:ea typeface="MS PGothic" panose="020B0600070205080204" pitchFamily="34"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panose="020B0600070205080204" pitchFamily="34" charset="-128"/>
          <a:cs typeface="MS PGothic"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anose="020B0600070205080204" pitchFamily="34" charset="-128"/>
          <a:cs typeface="MS PGothic" charset="0"/>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anose="020B0600070205080204" pitchFamily="34" charset="-128"/>
          <a:cs typeface="MS PGothic" charset="0"/>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anose="020B0600070205080204" pitchFamily="34" charset="-128"/>
          <a:cs typeface="MS PGothic" charset="0"/>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anose="020B0600070205080204"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B597A3">
            <a:alpha val="90195"/>
          </a:srgbClr>
        </a:solidFill>
        <a:effectLst/>
      </p:bgPr>
    </p:bg>
    <p:spTree>
      <p:nvGrpSpPr>
        <p:cNvPr id="1" name=""/>
        <p:cNvGrpSpPr/>
        <p:nvPr/>
      </p:nvGrpSpPr>
      <p:grpSpPr>
        <a:xfrm>
          <a:off x="0" y="0"/>
          <a:ext cx="0" cy="0"/>
          <a:chOff x="0" y="0"/>
          <a:chExt cx="0" cy="0"/>
        </a:xfrm>
      </p:grpSpPr>
      <p:pic>
        <p:nvPicPr>
          <p:cNvPr id="44034" name="Picture 6" descr="IoE_286_landscape.pn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1227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565" r:id="rId1"/>
    <p:sldLayoutId id="2147484621" r:id="rId2"/>
    <p:sldLayoutId id="2147484566" r:id="rId3"/>
    <p:sldLayoutId id="2147484567" r:id="rId4"/>
    <p:sldLayoutId id="2147484568" r:id="rId5"/>
    <p:sldLayoutId id="2147484622" r:id="rId6"/>
    <p:sldLayoutId id="2147484623" r:id="rId7"/>
    <p:sldLayoutId id="2147484624" r:id="rId8"/>
    <p:sldLayoutId id="2147484625" r:id="rId9"/>
    <p:sldLayoutId id="2147484569" r:id="rId10"/>
    <p:sldLayoutId id="2147484570" r:id="rId11"/>
    <p:sldLayoutId id="2147484571" r:id="rId12"/>
  </p:sldLayoutIdLst>
  <p:hf sldNum="0" hdr="0" ftr="0" dt="0"/>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0" fontAlgn="base" hangingPunct="0">
        <a:spcBef>
          <a:spcPct val="0"/>
        </a:spcBef>
        <a:spcAft>
          <a:spcPct val="0"/>
        </a:spcAft>
        <a:defRPr sz="4400">
          <a:solidFill>
            <a:schemeClr val="tx1"/>
          </a:solidFill>
          <a:latin typeface="Arial" panose="020B0604020202020204" pitchFamily="34" charset="0"/>
          <a:ea typeface="MS PGothic" panose="020B0600070205080204" pitchFamily="34" charset="-128"/>
          <a:cs typeface="MS PGothic" charset="0"/>
        </a:defRPr>
      </a:lvl2pPr>
      <a:lvl3pPr algn="ctr" defTabSz="457200" rtl="0" eaLnBrk="0" fontAlgn="base" hangingPunct="0">
        <a:spcBef>
          <a:spcPct val="0"/>
        </a:spcBef>
        <a:spcAft>
          <a:spcPct val="0"/>
        </a:spcAft>
        <a:defRPr sz="4400">
          <a:solidFill>
            <a:schemeClr val="tx1"/>
          </a:solidFill>
          <a:latin typeface="Arial" panose="020B0604020202020204" pitchFamily="34" charset="0"/>
          <a:ea typeface="MS PGothic" panose="020B0600070205080204" pitchFamily="34" charset="-128"/>
          <a:cs typeface="MS PGothic" charset="0"/>
        </a:defRPr>
      </a:lvl3pPr>
      <a:lvl4pPr algn="ctr" defTabSz="457200" rtl="0" eaLnBrk="0" fontAlgn="base" hangingPunct="0">
        <a:spcBef>
          <a:spcPct val="0"/>
        </a:spcBef>
        <a:spcAft>
          <a:spcPct val="0"/>
        </a:spcAft>
        <a:defRPr sz="4400">
          <a:solidFill>
            <a:schemeClr val="tx1"/>
          </a:solidFill>
          <a:latin typeface="Arial" panose="020B0604020202020204" pitchFamily="34" charset="0"/>
          <a:ea typeface="MS PGothic" panose="020B0600070205080204" pitchFamily="34" charset="-128"/>
          <a:cs typeface="MS PGothic" charset="0"/>
        </a:defRPr>
      </a:lvl4pPr>
      <a:lvl5pPr algn="ctr" defTabSz="457200" rtl="0" eaLnBrk="0" fontAlgn="base" hangingPunct="0">
        <a:spcBef>
          <a:spcPct val="0"/>
        </a:spcBef>
        <a:spcAft>
          <a:spcPct val="0"/>
        </a:spcAft>
        <a:defRPr sz="4400">
          <a:solidFill>
            <a:schemeClr val="tx1"/>
          </a:solidFill>
          <a:latin typeface="Arial" panose="020B0604020202020204" pitchFamily="34" charset="0"/>
          <a:ea typeface="MS PGothic" panose="020B0600070205080204" pitchFamily="34" charset="-128"/>
          <a:cs typeface="MS PGothic" charset="0"/>
        </a:defRPr>
      </a:lvl5pPr>
      <a:lvl6pPr marL="457200" algn="ctr" defTabSz="457200" rtl="0" fontAlgn="base">
        <a:spcBef>
          <a:spcPct val="0"/>
        </a:spcBef>
        <a:spcAft>
          <a:spcPct val="0"/>
        </a:spcAft>
        <a:defRPr sz="4400">
          <a:solidFill>
            <a:schemeClr val="tx1"/>
          </a:solidFill>
          <a:latin typeface="Arial" panose="020B0604020202020204" pitchFamily="34" charset="0"/>
          <a:ea typeface="MS PGothic" panose="020B0600070205080204" pitchFamily="34" charset="-128"/>
        </a:defRPr>
      </a:lvl6pPr>
      <a:lvl7pPr marL="914400" algn="ctr" defTabSz="457200" rtl="0" fontAlgn="base">
        <a:spcBef>
          <a:spcPct val="0"/>
        </a:spcBef>
        <a:spcAft>
          <a:spcPct val="0"/>
        </a:spcAft>
        <a:defRPr sz="4400">
          <a:solidFill>
            <a:schemeClr val="tx1"/>
          </a:solidFill>
          <a:latin typeface="Arial" panose="020B0604020202020204" pitchFamily="34" charset="0"/>
          <a:ea typeface="MS PGothic" panose="020B0600070205080204" pitchFamily="34" charset="-128"/>
        </a:defRPr>
      </a:lvl7pPr>
      <a:lvl8pPr marL="1371600" algn="ctr" defTabSz="457200" rtl="0" fontAlgn="base">
        <a:spcBef>
          <a:spcPct val="0"/>
        </a:spcBef>
        <a:spcAft>
          <a:spcPct val="0"/>
        </a:spcAft>
        <a:defRPr sz="4400">
          <a:solidFill>
            <a:schemeClr val="tx1"/>
          </a:solidFill>
          <a:latin typeface="Arial" panose="020B0604020202020204" pitchFamily="34" charset="0"/>
          <a:ea typeface="MS PGothic" panose="020B0600070205080204" pitchFamily="34" charset="-128"/>
        </a:defRPr>
      </a:lvl8pPr>
      <a:lvl9pPr marL="1828800" algn="ctr" defTabSz="457200" rtl="0" fontAlgn="base">
        <a:spcBef>
          <a:spcPct val="0"/>
        </a:spcBef>
        <a:spcAft>
          <a:spcPct val="0"/>
        </a:spcAft>
        <a:defRPr sz="4400">
          <a:solidFill>
            <a:schemeClr val="tx1"/>
          </a:solidFill>
          <a:latin typeface="Arial" panose="020B0604020202020204" pitchFamily="34" charset="0"/>
          <a:ea typeface="MS PGothic" panose="020B0600070205080204" pitchFamily="34"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panose="020B0600070205080204" pitchFamily="34" charset="-128"/>
          <a:cs typeface="MS PGothic"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anose="020B0600070205080204" pitchFamily="34" charset="-128"/>
          <a:cs typeface="MS PGothic" charset="0"/>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anose="020B0600070205080204" pitchFamily="34" charset="-128"/>
          <a:cs typeface="MS PGothic" charset="0"/>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anose="020B0600070205080204" pitchFamily="34" charset="-128"/>
          <a:cs typeface="MS PGothic" charset="0"/>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anose="020B0600070205080204"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DFD7BC">
            <a:alpha val="90195"/>
          </a:srgbClr>
        </a:solidFill>
        <a:effectLst/>
      </p:bgPr>
    </p:bg>
    <p:spTree>
      <p:nvGrpSpPr>
        <p:cNvPr id="1" name=""/>
        <p:cNvGrpSpPr/>
        <p:nvPr/>
      </p:nvGrpSpPr>
      <p:grpSpPr>
        <a:xfrm>
          <a:off x="0" y="0"/>
          <a:ext cx="0" cy="0"/>
          <a:chOff x="0" y="0"/>
          <a:chExt cx="0" cy="0"/>
        </a:xfrm>
      </p:grpSpPr>
      <p:pic>
        <p:nvPicPr>
          <p:cNvPr id="50178" name="Picture 6" descr="IoE_286_landscape.pn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1227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572" r:id="rId1"/>
    <p:sldLayoutId id="2147484626" r:id="rId2"/>
    <p:sldLayoutId id="2147484573" r:id="rId3"/>
    <p:sldLayoutId id="2147484574" r:id="rId4"/>
    <p:sldLayoutId id="2147484575" r:id="rId5"/>
    <p:sldLayoutId id="2147484627" r:id="rId6"/>
    <p:sldLayoutId id="2147484628" r:id="rId7"/>
    <p:sldLayoutId id="2147484629" r:id="rId8"/>
    <p:sldLayoutId id="2147484630" r:id="rId9"/>
    <p:sldLayoutId id="2147484576" r:id="rId10"/>
    <p:sldLayoutId id="2147484577" r:id="rId11"/>
    <p:sldLayoutId id="2147484578" r:id="rId12"/>
  </p:sldLayoutIdLst>
  <p:hf sldNum="0" hdr="0" ftr="0" dt="0"/>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0" fontAlgn="base" hangingPunct="0">
        <a:spcBef>
          <a:spcPct val="0"/>
        </a:spcBef>
        <a:spcAft>
          <a:spcPct val="0"/>
        </a:spcAft>
        <a:defRPr sz="4400">
          <a:solidFill>
            <a:schemeClr val="tx1"/>
          </a:solidFill>
          <a:latin typeface="Arial" panose="020B0604020202020204" pitchFamily="34" charset="0"/>
          <a:ea typeface="MS PGothic" panose="020B0600070205080204" pitchFamily="34" charset="-128"/>
          <a:cs typeface="MS PGothic" charset="0"/>
        </a:defRPr>
      </a:lvl2pPr>
      <a:lvl3pPr algn="ctr" defTabSz="457200" rtl="0" eaLnBrk="0" fontAlgn="base" hangingPunct="0">
        <a:spcBef>
          <a:spcPct val="0"/>
        </a:spcBef>
        <a:spcAft>
          <a:spcPct val="0"/>
        </a:spcAft>
        <a:defRPr sz="4400">
          <a:solidFill>
            <a:schemeClr val="tx1"/>
          </a:solidFill>
          <a:latin typeface="Arial" panose="020B0604020202020204" pitchFamily="34" charset="0"/>
          <a:ea typeface="MS PGothic" panose="020B0600070205080204" pitchFamily="34" charset="-128"/>
          <a:cs typeface="MS PGothic" charset="0"/>
        </a:defRPr>
      </a:lvl3pPr>
      <a:lvl4pPr algn="ctr" defTabSz="457200" rtl="0" eaLnBrk="0" fontAlgn="base" hangingPunct="0">
        <a:spcBef>
          <a:spcPct val="0"/>
        </a:spcBef>
        <a:spcAft>
          <a:spcPct val="0"/>
        </a:spcAft>
        <a:defRPr sz="4400">
          <a:solidFill>
            <a:schemeClr val="tx1"/>
          </a:solidFill>
          <a:latin typeface="Arial" panose="020B0604020202020204" pitchFamily="34" charset="0"/>
          <a:ea typeface="MS PGothic" panose="020B0600070205080204" pitchFamily="34" charset="-128"/>
          <a:cs typeface="MS PGothic" charset="0"/>
        </a:defRPr>
      </a:lvl4pPr>
      <a:lvl5pPr algn="ctr" defTabSz="457200" rtl="0" eaLnBrk="0" fontAlgn="base" hangingPunct="0">
        <a:spcBef>
          <a:spcPct val="0"/>
        </a:spcBef>
        <a:spcAft>
          <a:spcPct val="0"/>
        </a:spcAft>
        <a:defRPr sz="4400">
          <a:solidFill>
            <a:schemeClr val="tx1"/>
          </a:solidFill>
          <a:latin typeface="Arial" panose="020B0604020202020204" pitchFamily="34" charset="0"/>
          <a:ea typeface="MS PGothic" panose="020B0600070205080204" pitchFamily="34" charset="-128"/>
          <a:cs typeface="MS PGothic" charset="0"/>
        </a:defRPr>
      </a:lvl5pPr>
      <a:lvl6pPr marL="457200" algn="ctr" defTabSz="457200" rtl="0" fontAlgn="base">
        <a:spcBef>
          <a:spcPct val="0"/>
        </a:spcBef>
        <a:spcAft>
          <a:spcPct val="0"/>
        </a:spcAft>
        <a:defRPr sz="4400">
          <a:solidFill>
            <a:schemeClr val="tx1"/>
          </a:solidFill>
          <a:latin typeface="Arial" panose="020B0604020202020204" pitchFamily="34" charset="0"/>
          <a:ea typeface="MS PGothic" panose="020B0600070205080204" pitchFamily="34" charset="-128"/>
        </a:defRPr>
      </a:lvl6pPr>
      <a:lvl7pPr marL="914400" algn="ctr" defTabSz="457200" rtl="0" fontAlgn="base">
        <a:spcBef>
          <a:spcPct val="0"/>
        </a:spcBef>
        <a:spcAft>
          <a:spcPct val="0"/>
        </a:spcAft>
        <a:defRPr sz="4400">
          <a:solidFill>
            <a:schemeClr val="tx1"/>
          </a:solidFill>
          <a:latin typeface="Arial" panose="020B0604020202020204" pitchFamily="34" charset="0"/>
          <a:ea typeface="MS PGothic" panose="020B0600070205080204" pitchFamily="34" charset="-128"/>
        </a:defRPr>
      </a:lvl7pPr>
      <a:lvl8pPr marL="1371600" algn="ctr" defTabSz="457200" rtl="0" fontAlgn="base">
        <a:spcBef>
          <a:spcPct val="0"/>
        </a:spcBef>
        <a:spcAft>
          <a:spcPct val="0"/>
        </a:spcAft>
        <a:defRPr sz="4400">
          <a:solidFill>
            <a:schemeClr val="tx1"/>
          </a:solidFill>
          <a:latin typeface="Arial" panose="020B0604020202020204" pitchFamily="34" charset="0"/>
          <a:ea typeface="MS PGothic" panose="020B0600070205080204" pitchFamily="34" charset="-128"/>
        </a:defRPr>
      </a:lvl8pPr>
      <a:lvl9pPr marL="1828800" algn="ctr" defTabSz="457200" rtl="0" fontAlgn="base">
        <a:spcBef>
          <a:spcPct val="0"/>
        </a:spcBef>
        <a:spcAft>
          <a:spcPct val="0"/>
        </a:spcAft>
        <a:defRPr sz="4400">
          <a:solidFill>
            <a:schemeClr val="tx1"/>
          </a:solidFill>
          <a:latin typeface="Arial" panose="020B0604020202020204" pitchFamily="34" charset="0"/>
          <a:ea typeface="MS PGothic" panose="020B0600070205080204" pitchFamily="34"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panose="020B0600070205080204" pitchFamily="34" charset="-128"/>
          <a:cs typeface="MS PGothic"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anose="020B0600070205080204" pitchFamily="34" charset="-128"/>
          <a:cs typeface="MS PGothic" charset="0"/>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anose="020B0600070205080204" pitchFamily="34" charset="-128"/>
          <a:cs typeface="MS PGothic" charset="0"/>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anose="020B0600070205080204" pitchFamily="34" charset="-128"/>
          <a:cs typeface="MS PGothic" charset="0"/>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anose="020B0600070205080204"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hyperlink" Target="http://www.napier.ac.uk/" TargetMode="External"/><Relationship Id="rId2" Type="http://schemas.openxmlformats.org/officeDocument/2006/relationships/notesSlide" Target="../notesSlides/notesSlide2.xml"/><Relationship Id="rId1" Type="http://schemas.openxmlformats.org/officeDocument/2006/relationships/slideLayout" Target="../slideLayouts/slideLayout17.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hyperlink" Target="http://www.napier.ac.uk/" TargetMode="External"/><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hyperlink" Target="http://jiscdesignstudio.pbworks.com/w/page/50732695/Digital%20Literacies%20as%20a%20Postgraduate%20Attribute%20project" TargetMode="Externa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7.xml"/><Relationship Id="rId5" Type="http://schemas.openxmlformats.org/officeDocument/2006/relationships/image" Target="../media/image19.jpeg"/><Relationship Id="rId4" Type="http://schemas.openxmlformats.org/officeDocument/2006/relationships/image" Target="../media/image18.jpeg"/></Relationships>
</file>

<file path=ppt/slides/_rels/slide3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hyperlink" Target="http://neverendingthesis.com/doug-belshaw-edd-thesis-final.pdf" TargetMode="External"/><Relationship Id="rId2" Type="http://schemas.openxmlformats.org/officeDocument/2006/relationships/hyperlink" Target="http://www.slideshare.net/jisc-elearning/current-issues-and-approaches-in-developing-digital-literacy" TargetMode="Externa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Evaluating EAP: texts, the digital and </a:t>
            </a:r>
            <a:r>
              <a:rPr lang="en-US" b="1" dirty="0" err="1"/>
              <a:t>sociomaterial</a:t>
            </a:r>
            <a:r>
              <a:rPr lang="en-US" b="1" dirty="0"/>
              <a:t> practice </a:t>
            </a:r>
            <a:r>
              <a:rPr lang="en-US" dirty="0"/>
              <a:t/>
            </a:r>
            <a:br>
              <a:rPr lang="en-US" dirty="0"/>
            </a:br>
            <a:r>
              <a:rPr lang="en-US" b="1" dirty="0" smtClean="0"/>
              <a:t/>
            </a:r>
            <a:br>
              <a:rPr lang="en-US" b="1" dirty="0" smtClean="0"/>
            </a:br>
            <a:r>
              <a:rPr lang="en-US" b="1" dirty="0" smtClean="0"/>
              <a:t/>
            </a:r>
            <a:br>
              <a:rPr lang="en-US" b="1" dirty="0" smtClean="0"/>
            </a:br>
            <a:r>
              <a:rPr lang="en-US" b="1" dirty="0" smtClean="0"/>
              <a:t/>
            </a:r>
            <a:br>
              <a:rPr lang="en-US" b="1" dirty="0" smtClean="0"/>
            </a:br>
            <a:endParaRPr lang="en-US" dirty="0"/>
          </a:p>
        </p:txBody>
      </p:sp>
      <p:sp>
        <p:nvSpPr>
          <p:cNvPr id="3" name="Subtitle 2"/>
          <p:cNvSpPr>
            <a:spLocks noGrp="1"/>
          </p:cNvSpPr>
          <p:nvPr>
            <p:ph sz="half" idx="1"/>
          </p:nvPr>
        </p:nvSpPr>
        <p:spPr>
          <a:xfrm>
            <a:off x="457200" y="3784130"/>
            <a:ext cx="4038600" cy="3073870"/>
          </a:xfrm>
        </p:spPr>
        <p:txBody>
          <a:bodyPr>
            <a:normAutofit/>
          </a:bodyPr>
          <a:lstStyle/>
          <a:p>
            <a:pPr marL="0" indent="0" algn="l">
              <a:buNone/>
            </a:pPr>
            <a:r>
              <a:rPr lang="en-US" dirty="0" smtClean="0"/>
              <a:t>Lesley Gourlay </a:t>
            </a:r>
          </a:p>
          <a:p>
            <a:pPr marL="0" indent="0" algn="l">
              <a:buNone/>
            </a:pPr>
            <a:r>
              <a:rPr lang="en-US" dirty="0" smtClean="0"/>
              <a:t>UCL Institute of Education</a:t>
            </a:r>
          </a:p>
          <a:p>
            <a:pPr marL="0" indent="0" algn="l">
              <a:buNone/>
            </a:pPr>
            <a:r>
              <a:rPr lang="en-US" dirty="0" smtClean="0"/>
              <a:t>BALEAP PIM </a:t>
            </a:r>
          </a:p>
          <a:p>
            <a:pPr marL="0" indent="0" algn="l">
              <a:buNone/>
            </a:pPr>
            <a:r>
              <a:rPr lang="en-US" dirty="0" smtClean="0"/>
              <a:t>Edinburgh 2017</a:t>
            </a:r>
          </a:p>
        </p:txBody>
      </p:sp>
      <p:pic>
        <p:nvPicPr>
          <p:cNvPr id="5" name="Picture Placeholder 7"/>
          <p:cNvPicPr>
            <a:picLocks noGrp="1" noChangeAspect="1"/>
          </p:cNvPicPr>
          <p:nvPr>
            <p:ph sz="half" idx="2"/>
          </p:nvPr>
        </p:nvPicPr>
        <p:blipFill>
          <a:blip r:embed="rId3" cstate="print">
            <a:extLst>
              <a:ext uri="{28A0092B-C50C-407E-A947-70E740481C1C}">
                <a14:useLocalDpi xmlns:a14="http://schemas.microsoft.com/office/drawing/2010/main"/>
              </a:ext>
            </a:extLst>
          </a:blip>
          <a:srcRect/>
          <a:stretch>
            <a:fillRect/>
          </a:stretch>
        </p:blipFill>
        <p:spPr>
          <a:xfrm rot="21421631">
            <a:off x="4595968" y="2537983"/>
            <a:ext cx="2660073" cy="3931920"/>
          </a:xfrm>
          <a:prstGeom prst="rect">
            <a:avLst/>
          </a:prstGeom>
        </p:spPr>
      </p:pic>
    </p:spTree>
    <p:extLst>
      <p:ext uri="{BB962C8B-B14F-4D97-AF65-F5344CB8AC3E}">
        <p14:creationId xmlns:p14="http://schemas.microsoft.com/office/powerpoint/2010/main" val="15977531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Number Placeholder 3"/>
          <p:cNvSpPr>
            <a:spLocks noGrp="1"/>
          </p:cNvSpPr>
          <p:nvPr>
            <p:ph type="sldNum" sz="quarter" idx="4294967295"/>
          </p:nvPr>
        </p:nvSpPr>
        <p:spPr>
          <a:xfrm>
            <a:off x="466725" y="6440488"/>
            <a:ext cx="296863" cy="2905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3CB861A2-DFD8-1549-A1E7-D1651EF10F31}" type="slidenum">
              <a:rPr lang="en-GB" altLang="en-US" sz="1300"/>
              <a:pPr eaLnBrk="1" hangingPunct="1"/>
              <a:t>10</a:t>
            </a:fld>
            <a:endParaRPr lang="en-GB" altLang="en-US" sz="1300"/>
          </a:p>
        </p:txBody>
      </p:sp>
      <p:sp>
        <p:nvSpPr>
          <p:cNvPr id="26626" name="Content Placeholder 7"/>
          <p:cNvSpPr>
            <a:spLocks noGrp="1"/>
          </p:cNvSpPr>
          <p:nvPr>
            <p:ph sz="half" idx="4294967295"/>
          </p:nvPr>
        </p:nvSpPr>
        <p:spPr>
          <a:xfrm>
            <a:off x="5043488" y="3068638"/>
            <a:ext cx="4100512" cy="3228975"/>
          </a:xfrm>
          <a:prstGeom prst="rect">
            <a:avLst/>
          </a:prstGeom>
        </p:spPr>
        <p:txBody>
          <a:bodyPr/>
          <a:lstStyle/>
          <a:p>
            <a:pPr marL="0" indent="0">
              <a:buNone/>
            </a:pPr>
            <a:r>
              <a:rPr lang="en-US" altLang="en-US" sz="3200" dirty="0">
                <a:ea typeface="ＭＳ Ｐゴシック" charset="-128"/>
              </a:rPr>
              <a:t>3) </a:t>
            </a:r>
            <a:r>
              <a:rPr lang="en-US" altLang="en-US" sz="3200" dirty="0" smtClean="0">
                <a:ea typeface="ＭＳ Ｐゴシック" charset="-128"/>
              </a:rPr>
              <a:t>Meaning-making and the digital </a:t>
            </a:r>
            <a:endParaRPr lang="en-US" altLang="en-US" sz="3200" dirty="0">
              <a:ea typeface="ＭＳ Ｐゴシック" charset="-128"/>
            </a:endParaRPr>
          </a:p>
        </p:txBody>
      </p:sp>
      <p:pic>
        <p:nvPicPr>
          <p:cNvPr id="26627" name="Picture Placeholder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178369">
            <a:off x="598488" y="1427163"/>
            <a:ext cx="3468687" cy="512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69697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Number Placeholder 2"/>
          <p:cNvSpPr>
            <a:spLocks noGrp="1"/>
          </p:cNvSpPr>
          <p:nvPr>
            <p:ph type="sldNum" sz="quarter" idx="4294967295"/>
          </p:nvPr>
        </p:nvSpPr>
        <p:spPr>
          <a:xfrm>
            <a:off x="466725" y="6440488"/>
            <a:ext cx="296863" cy="2905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61562C28-FD66-D147-BBFE-29554170E3FE}" type="slidenum">
              <a:rPr lang="en-US" altLang="en-US" sz="1300"/>
              <a:pPr eaLnBrk="1" hangingPunct="1"/>
              <a:t>11</a:t>
            </a:fld>
            <a:endParaRPr lang="en-US" altLang="en-US" sz="1300"/>
          </a:p>
        </p:txBody>
      </p:sp>
      <p:sp>
        <p:nvSpPr>
          <p:cNvPr id="29698" name="Rectangle 2"/>
          <p:cNvSpPr>
            <a:spLocks noGrp="1" noChangeArrowheads="1"/>
          </p:cNvSpPr>
          <p:nvPr>
            <p:ph type="title" idx="4294967295"/>
          </p:nvPr>
        </p:nvSpPr>
        <p:spPr>
          <a:xfrm>
            <a:off x="0" y="6237288"/>
            <a:ext cx="7010400" cy="406400"/>
          </a:xfrm>
          <a:prstGeom prst="rect">
            <a:avLst/>
          </a:prstGeom>
        </p:spPr>
        <p:txBody>
          <a:bodyPr/>
          <a:lstStyle/>
          <a:p>
            <a:r>
              <a:rPr lang="en-GB" altLang="en-US" sz="1700">
                <a:ea typeface="ＭＳ Ｐゴシック" charset="-128"/>
                <a:hlinkClick r:id="rId3"/>
              </a:rPr>
              <a:t>www.napier.ac.uk</a:t>
            </a:r>
            <a:r>
              <a:rPr lang="en-GB" altLang="en-US" sz="1700">
                <a:ea typeface="ＭＳ Ｐゴシック" charset="-128"/>
              </a:rPr>
              <a:t> </a:t>
            </a:r>
            <a:endParaRPr lang="en-US" altLang="en-US" sz="1700">
              <a:ea typeface="ＭＳ Ｐゴシック" charset="-128"/>
            </a:endParaRPr>
          </a:p>
        </p:txBody>
      </p:sp>
      <p:pic>
        <p:nvPicPr>
          <p:cNvPr id="29699" name="Picture 3" descr="Librar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260350"/>
            <a:ext cx="8823325" cy="586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04856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Number Placeholder 2"/>
          <p:cNvSpPr>
            <a:spLocks noGrp="1"/>
          </p:cNvSpPr>
          <p:nvPr>
            <p:ph type="sldNum" sz="quarter" idx="4294967295"/>
          </p:nvPr>
        </p:nvSpPr>
        <p:spPr>
          <a:xfrm>
            <a:off x="466725" y="6440488"/>
            <a:ext cx="296863" cy="2905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C87C76EF-5C7E-DA4A-9085-412129988ADD}" type="slidenum">
              <a:rPr lang="en-US" altLang="en-US" sz="1300"/>
              <a:pPr eaLnBrk="1" hangingPunct="1"/>
              <a:t>12</a:t>
            </a:fld>
            <a:endParaRPr lang="en-US" altLang="en-US" sz="1300"/>
          </a:p>
        </p:txBody>
      </p:sp>
      <p:sp>
        <p:nvSpPr>
          <p:cNvPr id="31746" name="Rectangle 2"/>
          <p:cNvSpPr>
            <a:spLocks noGrp="1" noChangeArrowheads="1"/>
          </p:cNvSpPr>
          <p:nvPr>
            <p:ph type="title"/>
          </p:nvPr>
        </p:nvSpPr>
        <p:spPr>
          <a:xfrm>
            <a:off x="449263" y="6165850"/>
            <a:ext cx="7010400" cy="477838"/>
          </a:xfrm>
        </p:spPr>
        <p:txBody>
          <a:bodyPr/>
          <a:lstStyle/>
          <a:p>
            <a:r>
              <a:rPr lang="en-GB" altLang="en-US" sz="1700">
                <a:ea typeface="ＭＳ Ｐゴシック" charset="-128"/>
                <a:hlinkClick r:id="rId3"/>
              </a:rPr>
              <a:t>www.napier.ac.uk</a:t>
            </a:r>
            <a:endParaRPr lang="en-US" altLang="en-US" sz="1700">
              <a:ea typeface="ＭＳ Ｐゴシック" charset="-128"/>
            </a:endParaRPr>
          </a:p>
        </p:txBody>
      </p:sp>
      <p:pic>
        <p:nvPicPr>
          <p:cNvPr id="31747" name="Picture 3" descr="jack%20kilb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0350" y="260350"/>
            <a:ext cx="8639175" cy="576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60696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Number Placeholder 2"/>
          <p:cNvSpPr>
            <a:spLocks noGrp="1"/>
          </p:cNvSpPr>
          <p:nvPr>
            <p:ph type="sldNum" sz="quarter" idx="4294967295"/>
          </p:nvPr>
        </p:nvSpPr>
        <p:spPr>
          <a:xfrm>
            <a:off x="466725" y="6440488"/>
            <a:ext cx="296863" cy="2905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F43705C2-DD91-C642-91FE-3F511E624F75}" type="slidenum">
              <a:rPr lang="en-US" altLang="en-US" sz="1300"/>
              <a:pPr eaLnBrk="1" hangingPunct="1"/>
              <a:t>13</a:t>
            </a:fld>
            <a:endParaRPr lang="en-US" altLang="en-US" sz="1300"/>
          </a:p>
        </p:txBody>
      </p:sp>
      <p:sp>
        <p:nvSpPr>
          <p:cNvPr id="33794" name="Rectangle 2"/>
          <p:cNvSpPr>
            <a:spLocks noGrp="1" noChangeArrowheads="1"/>
          </p:cNvSpPr>
          <p:nvPr>
            <p:ph type="title"/>
          </p:nvPr>
        </p:nvSpPr>
        <p:spPr>
          <a:xfrm>
            <a:off x="911225" y="6165850"/>
            <a:ext cx="7010400" cy="531813"/>
          </a:xfrm>
        </p:spPr>
        <p:txBody>
          <a:bodyPr/>
          <a:lstStyle/>
          <a:p>
            <a:r>
              <a:rPr lang="en-US" altLang="en-US" sz="1700">
                <a:ea typeface="ＭＳ Ｐゴシック" charset="-128"/>
              </a:rPr>
              <a:t/>
            </a:r>
            <a:br>
              <a:rPr lang="en-US" altLang="en-US" sz="1700">
                <a:ea typeface="ＭＳ Ｐゴシック" charset="-128"/>
              </a:rPr>
            </a:br>
            <a:r>
              <a:rPr lang="en-US" altLang="en-US" sz="1700">
                <a:ea typeface="ＭＳ Ｐゴシック" charset="-128"/>
              </a:rPr>
              <a:t>www.flickr.com/photos/sarvodaya/3861823/</a:t>
            </a:r>
          </a:p>
        </p:txBody>
      </p:sp>
      <p:pic>
        <p:nvPicPr>
          <p:cNvPr id="33795" name="Picture 3" descr="3861823_b0cd74954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950" y="120650"/>
            <a:ext cx="8513763" cy="638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29523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‘figured world’ of literacy </a:t>
            </a:r>
            <a:endParaRPr lang="en-US" dirty="0"/>
          </a:p>
        </p:txBody>
      </p:sp>
      <p:sp>
        <p:nvSpPr>
          <p:cNvPr id="35841" name="Content Placeholder 1"/>
          <p:cNvSpPr>
            <a:spLocks noGrp="1"/>
          </p:cNvSpPr>
          <p:nvPr>
            <p:ph idx="1"/>
          </p:nvPr>
        </p:nvSpPr>
        <p:spPr>
          <a:prstGeom prst="rect">
            <a:avLst/>
          </a:prstGeom>
        </p:spPr>
        <p:txBody>
          <a:bodyPr/>
          <a:lstStyle/>
          <a:p>
            <a:pPr>
              <a:buFontTx/>
              <a:buChar char="•"/>
            </a:pPr>
            <a:r>
              <a:rPr lang="en-GB" altLang="en-US" sz="2400" b="0" dirty="0">
                <a:ea typeface="ＭＳ Ｐゴシック" charset="-128"/>
              </a:rPr>
              <a:t>Texts constitutive of knowledge &amp; identities (e.g. </a:t>
            </a:r>
            <a:r>
              <a:rPr lang="en-GB" altLang="en-US" sz="2400" b="0" dirty="0" err="1">
                <a:ea typeface="ＭＳ Ｐゴシック" charset="-128"/>
              </a:rPr>
              <a:t>Ivanič</a:t>
            </a:r>
            <a:r>
              <a:rPr lang="en-GB" altLang="en-US" sz="2400" b="0" dirty="0">
                <a:ea typeface="ＭＳ Ｐゴシック" charset="-128"/>
              </a:rPr>
              <a:t> 1998, Lillis 2001)</a:t>
            </a:r>
          </a:p>
          <a:p>
            <a:pPr>
              <a:buFontTx/>
              <a:buChar char="•"/>
            </a:pPr>
            <a:r>
              <a:rPr lang="ja-JP" altLang="en-GB" sz="2400" b="0" dirty="0">
                <a:ea typeface="ＭＳ Ｐゴシック" charset="-128"/>
              </a:rPr>
              <a:t>‘</a:t>
            </a:r>
            <a:r>
              <a:rPr lang="en-GB" altLang="ja-JP" sz="2400" b="0" dirty="0">
                <a:ea typeface="ＭＳ Ｐゴシック" charset="-128"/>
              </a:rPr>
              <a:t>…artefacts meaningful to the figured world of literacy</a:t>
            </a:r>
            <a:r>
              <a:rPr lang="ja-JP" altLang="en-GB" sz="2400" b="0" dirty="0">
                <a:ea typeface="ＭＳ Ｐゴシック" charset="-128"/>
              </a:rPr>
              <a:t>’</a:t>
            </a:r>
            <a:r>
              <a:rPr lang="en-GB" altLang="ja-JP" sz="2400" b="0" dirty="0">
                <a:ea typeface="ＭＳ Ｐゴシック" charset="-128"/>
              </a:rPr>
              <a:t> (Bartlett &amp; Holland 2002:13)</a:t>
            </a:r>
          </a:p>
          <a:p>
            <a:pPr>
              <a:buFontTx/>
              <a:buChar char="•"/>
            </a:pPr>
            <a:r>
              <a:rPr lang="en-GB" altLang="en-US" sz="2400" b="0" dirty="0">
                <a:ea typeface="ＭＳ Ｐゴシック" charset="-128"/>
              </a:rPr>
              <a:t>Humans &amp; artefacts as </a:t>
            </a:r>
            <a:r>
              <a:rPr lang="en-GB" altLang="en-US" sz="2400" b="0" i="1" dirty="0">
                <a:ea typeface="ＭＳ Ｐゴシック" charset="-128"/>
              </a:rPr>
              <a:t>hybrid actors</a:t>
            </a:r>
            <a:r>
              <a:rPr lang="en-GB" altLang="en-US" sz="2400" b="0" dirty="0">
                <a:ea typeface="ＭＳ Ｐゴシック" charset="-128"/>
              </a:rPr>
              <a:t> (Holland et al 1998)</a:t>
            </a:r>
          </a:p>
          <a:p>
            <a:pPr>
              <a:buFontTx/>
              <a:buChar char="•"/>
            </a:pPr>
            <a:r>
              <a:rPr lang="en-US" altLang="en-US" sz="2400" b="0" dirty="0">
                <a:ea typeface="ＭＳ Ｐゴシック" charset="-128"/>
              </a:rPr>
              <a:t>T</a:t>
            </a:r>
            <a:r>
              <a:rPr lang="en-GB" altLang="en-US" sz="2400" b="0" dirty="0">
                <a:ea typeface="ＭＳ Ｐゴシック" charset="-128"/>
              </a:rPr>
              <a:t>he university as a media system (Kittler 2004)</a:t>
            </a:r>
          </a:p>
          <a:p>
            <a:pPr>
              <a:buFontTx/>
              <a:buChar char="•"/>
            </a:pPr>
            <a:r>
              <a:rPr lang="en-GB" altLang="en-US" sz="2400" b="0" dirty="0">
                <a:ea typeface="ＭＳ Ｐゴシック" charset="-128"/>
              </a:rPr>
              <a:t>Material campus saturated with digital mediation (</a:t>
            </a:r>
            <a:r>
              <a:rPr lang="en-GB" altLang="en-US" sz="2400" b="0" dirty="0" err="1">
                <a:ea typeface="ＭＳ Ｐゴシック" charset="-128"/>
              </a:rPr>
              <a:t>Gourlay</a:t>
            </a:r>
            <a:r>
              <a:rPr lang="en-GB" altLang="en-US" sz="2400" b="0" dirty="0">
                <a:ea typeface="ＭＳ Ｐゴシック" charset="-128"/>
              </a:rPr>
              <a:t> 2013)</a:t>
            </a:r>
          </a:p>
          <a:p>
            <a:pPr>
              <a:lnSpc>
                <a:spcPct val="80000"/>
              </a:lnSpc>
              <a:buFontTx/>
              <a:buChar char="•"/>
            </a:pPr>
            <a:endParaRPr lang="en-GB" altLang="en-US" sz="2400" b="0" dirty="0">
              <a:ea typeface="ＭＳ Ｐゴシック" charset="-128"/>
            </a:endParaRPr>
          </a:p>
          <a:p>
            <a:pPr>
              <a:lnSpc>
                <a:spcPct val="80000"/>
              </a:lnSpc>
              <a:buFontTx/>
              <a:buChar char="•"/>
            </a:pPr>
            <a:endParaRPr lang="en-GB" altLang="en-US" sz="2400" b="0" dirty="0">
              <a:ea typeface="ＭＳ Ｐゴシック" charset="-128"/>
            </a:endParaRPr>
          </a:p>
          <a:p>
            <a:pPr>
              <a:lnSpc>
                <a:spcPct val="80000"/>
              </a:lnSpc>
              <a:buFontTx/>
              <a:buChar char="•"/>
            </a:pPr>
            <a:endParaRPr lang="en-GB" altLang="en-US" sz="2400" dirty="0">
              <a:ea typeface="ＭＳ Ｐゴシック" charset="-128"/>
            </a:endParaRPr>
          </a:p>
          <a:p>
            <a:pPr>
              <a:lnSpc>
                <a:spcPct val="80000"/>
              </a:lnSpc>
              <a:buFontTx/>
              <a:buChar char="•"/>
            </a:pPr>
            <a:endParaRPr lang="en-GB" altLang="en-US" sz="2400" dirty="0">
              <a:ea typeface="ＭＳ Ｐゴシック" charset="-128"/>
            </a:endParaRPr>
          </a:p>
        </p:txBody>
      </p:sp>
    </p:spTree>
    <p:extLst>
      <p:ext uri="{BB962C8B-B14F-4D97-AF65-F5344CB8AC3E}">
        <p14:creationId xmlns:p14="http://schemas.microsoft.com/office/powerpoint/2010/main" val="12052838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Number Placeholder 3"/>
          <p:cNvSpPr>
            <a:spLocks noGrp="1"/>
          </p:cNvSpPr>
          <p:nvPr>
            <p:ph type="sldNum" sz="quarter" idx="4294967295"/>
          </p:nvPr>
        </p:nvSpPr>
        <p:spPr>
          <a:xfrm>
            <a:off x="466725" y="6440488"/>
            <a:ext cx="296863" cy="2905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D60D3E98-24C7-7B49-994E-BD407D4E77C8}" type="slidenum">
              <a:rPr lang="en-GB" altLang="en-US" sz="1300"/>
              <a:pPr eaLnBrk="1" hangingPunct="1"/>
              <a:t>15</a:t>
            </a:fld>
            <a:endParaRPr lang="en-GB" altLang="en-US" sz="1300"/>
          </a:p>
        </p:txBody>
      </p:sp>
      <p:sp>
        <p:nvSpPr>
          <p:cNvPr id="37890" name="Content Placeholder 3"/>
          <p:cNvSpPr>
            <a:spLocks noGrp="1"/>
          </p:cNvSpPr>
          <p:nvPr>
            <p:ph sz="half" idx="4294967295"/>
          </p:nvPr>
        </p:nvSpPr>
        <p:spPr>
          <a:xfrm>
            <a:off x="5043488" y="4437063"/>
            <a:ext cx="4100512" cy="1860550"/>
          </a:xfrm>
          <a:prstGeom prst="rect">
            <a:avLst/>
          </a:prstGeom>
        </p:spPr>
        <p:txBody>
          <a:bodyPr/>
          <a:lstStyle/>
          <a:p>
            <a:pPr marL="0" indent="0">
              <a:buNone/>
            </a:pPr>
            <a:r>
              <a:rPr lang="en-US" altLang="en-US" sz="3200" dirty="0">
                <a:ea typeface="ＭＳ Ｐゴシック" charset="-128"/>
              </a:rPr>
              <a:t>4) Text trajectories, spaces &amp; networks </a:t>
            </a:r>
          </a:p>
        </p:txBody>
      </p:sp>
      <p:pic>
        <p:nvPicPr>
          <p:cNvPr id="37891" name="Picture Placeholder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360000">
            <a:off x="398601" y="1493356"/>
            <a:ext cx="5010150" cy="325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97275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r>
              <a:rPr lang="en-GB" altLang="en-US" b="1">
                <a:solidFill>
                  <a:schemeClr val="tx1"/>
                </a:solidFill>
                <a:ea typeface="ＭＳ Ｐゴシック" charset="-128"/>
              </a:rPr>
              <a:t>IOE JISC Digital Literacies Project</a:t>
            </a:r>
          </a:p>
        </p:txBody>
      </p:sp>
      <p:sp>
        <p:nvSpPr>
          <p:cNvPr id="38914" name="Content Placeholder 2"/>
          <p:cNvSpPr>
            <a:spLocks noGrp="1"/>
          </p:cNvSpPr>
          <p:nvPr>
            <p:ph sz="half" idx="1"/>
          </p:nvPr>
        </p:nvSpPr>
        <p:spPr/>
        <p:txBody>
          <a:bodyPr/>
          <a:lstStyle/>
          <a:p>
            <a:pPr lvl="3"/>
            <a:r>
              <a:rPr lang="en-GB" altLang="en-US" sz="2600" dirty="0">
                <a:ea typeface="ＭＳ Ｐゴシック" charset="-128"/>
              </a:rPr>
              <a:t>2-year study</a:t>
            </a:r>
          </a:p>
          <a:p>
            <a:pPr lvl="3"/>
            <a:r>
              <a:rPr lang="en-GB" altLang="en-US" sz="2600" dirty="0">
                <a:ea typeface="ＭＳ Ｐゴシック" charset="-128"/>
              </a:rPr>
              <a:t>Focus groups</a:t>
            </a:r>
          </a:p>
          <a:p>
            <a:pPr lvl="3"/>
            <a:r>
              <a:rPr lang="en-GB" altLang="en-US" sz="2600" dirty="0">
                <a:ea typeface="ＭＳ Ｐゴシック" charset="-128"/>
              </a:rPr>
              <a:t>Longitudinal multimodal </a:t>
            </a:r>
            <a:r>
              <a:rPr lang="en-GB" altLang="en-US" sz="2600" dirty="0" err="1">
                <a:ea typeface="ＭＳ Ｐゴシック" charset="-128"/>
              </a:rPr>
              <a:t>journalling</a:t>
            </a:r>
            <a:endParaRPr lang="en-GB" altLang="en-US" sz="2600" dirty="0">
              <a:ea typeface="ＭＳ Ｐゴシック" charset="-128"/>
            </a:endParaRPr>
          </a:p>
          <a:p>
            <a:pPr lvl="3"/>
            <a:r>
              <a:rPr lang="en-GB" altLang="en-US" sz="2600" dirty="0">
                <a:ea typeface="ＭＳ Ｐゴシック" charset="-128"/>
              </a:rPr>
              <a:t>Interviews &amp; talk around texts  </a:t>
            </a:r>
          </a:p>
          <a:p>
            <a:pPr lvl="3"/>
            <a:endParaRPr lang="en-GB" altLang="en-US" dirty="0">
              <a:ea typeface="ＭＳ Ｐゴシック" charset="-128"/>
            </a:endParaRPr>
          </a:p>
        </p:txBody>
      </p:sp>
      <p:pic>
        <p:nvPicPr>
          <p:cNvPr id="38915" name="Content Placeholder 5" descr="photo.jpg"/>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14195094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r>
              <a:rPr lang="en-US" altLang="en-US" b="1">
                <a:solidFill>
                  <a:srgbClr val="000000"/>
                </a:solidFill>
                <a:ea typeface="ＭＳ Ｐゴシック" charset="-128"/>
              </a:rPr>
              <a:t>Digital literacies:</a:t>
            </a:r>
          </a:p>
        </p:txBody>
      </p:sp>
      <p:sp>
        <p:nvSpPr>
          <p:cNvPr id="39938" name="Content Placeholder 2"/>
          <p:cNvSpPr>
            <a:spLocks noGrp="1"/>
          </p:cNvSpPr>
          <p:nvPr>
            <p:ph idx="1"/>
          </p:nvPr>
        </p:nvSpPr>
        <p:spPr/>
        <p:txBody>
          <a:bodyPr/>
          <a:lstStyle/>
          <a:p>
            <a:pPr marL="0" indent="0">
              <a:buNone/>
            </a:pPr>
            <a:r>
              <a:rPr lang="en-US" altLang="ja-JP" sz="2400" dirty="0" smtClean="0">
                <a:ea typeface="ＭＳ Ｐゴシック" charset="-128"/>
              </a:rPr>
              <a:t>The </a:t>
            </a:r>
            <a:r>
              <a:rPr lang="en-US" altLang="ja-JP" sz="2400" dirty="0">
                <a:ea typeface="ＭＳ Ｐゴシック" charset="-128"/>
              </a:rPr>
              <a:t>constantly changing practices through which people make traceable meanings using digital technologies</a:t>
            </a:r>
            <a:r>
              <a:rPr lang="en-US" altLang="ja-JP" sz="2400" b="0" dirty="0">
                <a:ea typeface="ＭＳ Ｐゴシック" charset="-128"/>
              </a:rPr>
              <a:t>. Within this broad definition, specific aspects of digital literacies can be investigated and explored further, understood as in many ways offering a continuity to our understandings of literacies in general as social </a:t>
            </a:r>
            <a:r>
              <a:rPr lang="en-US" altLang="ja-JP" sz="2400" b="0" dirty="0" smtClean="0">
                <a:ea typeface="ＭＳ Ｐゴシック" charset="-128"/>
              </a:rPr>
              <a:t>practice.</a:t>
            </a:r>
            <a:endParaRPr lang="en-US" altLang="ja-JP" sz="2400" b="0" dirty="0">
              <a:ea typeface="ＭＳ Ｐゴシック" charset="-128"/>
            </a:endParaRPr>
          </a:p>
          <a:p>
            <a:pPr marL="0" indent="0"/>
            <a:endParaRPr lang="en-US" altLang="en-US" sz="2400" b="0" dirty="0">
              <a:ea typeface="ＭＳ Ｐゴシック" charset="-128"/>
            </a:endParaRPr>
          </a:p>
          <a:p>
            <a:pPr marL="0" indent="0">
              <a:buNone/>
            </a:pPr>
            <a:r>
              <a:rPr lang="en-US" altLang="en-US" sz="2400" b="0" dirty="0">
                <a:ea typeface="ＭＳ Ｐゴシック" charset="-128"/>
              </a:rPr>
              <a:t>(Gillen &amp; Barton, 2010: 9)</a:t>
            </a:r>
            <a:endParaRPr lang="en-US" altLang="en-US" sz="2400" b="0" dirty="0">
              <a:solidFill>
                <a:srgbClr val="FF0000"/>
              </a:solidFill>
              <a:ea typeface="ＭＳ Ｐゴシック" charset="-128"/>
            </a:endParaRPr>
          </a:p>
        </p:txBody>
      </p:sp>
    </p:spTree>
    <p:extLst>
      <p:ext uri="{BB962C8B-B14F-4D97-AF65-F5344CB8AC3E}">
        <p14:creationId xmlns:p14="http://schemas.microsoft.com/office/powerpoint/2010/main" val="12987016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2"/>
          <p:cNvSpPr>
            <a:spLocks noGrp="1"/>
          </p:cNvSpPr>
          <p:nvPr>
            <p:ph type="title"/>
          </p:nvPr>
        </p:nvSpPr>
        <p:spPr/>
        <p:txBody>
          <a:bodyPr/>
          <a:lstStyle/>
          <a:p>
            <a:r>
              <a:rPr lang="en-US" altLang="en-US" b="1">
                <a:solidFill>
                  <a:srgbClr val="000000"/>
                </a:solidFill>
                <a:ea typeface="ＭＳ Ｐゴシック" charset="-128"/>
              </a:rPr>
              <a:t>Video</a:t>
            </a:r>
          </a:p>
        </p:txBody>
      </p:sp>
      <p:sp>
        <p:nvSpPr>
          <p:cNvPr id="40962" name="Content Placeholder 3"/>
          <p:cNvSpPr>
            <a:spLocks noGrp="1"/>
          </p:cNvSpPr>
          <p:nvPr>
            <p:ph idx="1"/>
          </p:nvPr>
        </p:nvSpPr>
        <p:spPr/>
        <p:txBody>
          <a:bodyPr/>
          <a:lstStyle/>
          <a:p>
            <a:pPr marL="0" indent="0">
              <a:buNone/>
            </a:pPr>
            <a:r>
              <a:rPr lang="en-US" altLang="en-US" dirty="0">
                <a:ea typeface="ＭＳ Ｐゴシック" charset="-128"/>
                <a:hlinkClick r:id="rId2" invalidUrl="http://jiscdesignstudio.pbworks.com/w/page/50732695/Digital Literacies as a Postgraduate Attribute project"/>
              </a:rPr>
              <a:t>http://jiscdesignstudio.pbworks.com/w/page/50732695/Digital%20Literacies%20as%20a%20Postgraduate%20Attribute%20project</a:t>
            </a:r>
            <a:r>
              <a:rPr lang="en-US" altLang="en-US" dirty="0">
                <a:ea typeface="ＭＳ Ｐゴシック" charset="-128"/>
              </a:rPr>
              <a:t> </a:t>
            </a:r>
          </a:p>
        </p:txBody>
      </p:sp>
      <p:sp>
        <p:nvSpPr>
          <p:cNvPr id="40963"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CDB0EFD8-85F1-444A-9A6A-F60DC29EAECF}" type="slidenum">
              <a:rPr lang="en-GB" altLang="en-US" sz="1300"/>
              <a:pPr eaLnBrk="1" hangingPunct="1"/>
              <a:t>18</a:t>
            </a:fld>
            <a:endParaRPr lang="en-GB" altLang="en-US" sz="1300"/>
          </a:p>
        </p:txBody>
      </p:sp>
    </p:spTree>
    <p:extLst>
      <p:ext uri="{BB962C8B-B14F-4D97-AF65-F5344CB8AC3E}">
        <p14:creationId xmlns:p14="http://schemas.microsoft.com/office/powerpoint/2010/main" val="2556501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p:txBody>
          <a:bodyPr/>
          <a:lstStyle/>
          <a:p>
            <a:r>
              <a:rPr lang="en-US" altLang="en-US" b="1">
                <a:solidFill>
                  <a:srgbClr val="000000"/>
                </a:solidFill>
                <a:ea typeface="ＭＳ Ｐゴシック" charset="-128"/>
              </a:rPr>
              <a:t>Text trajectories </a:t>
            </a:r>
          </a:p>
        </p:txBody>
      </p:sp>
      <p:sp>
        <p:nvSpPr>
          <p:cNvPr id="41986" name="Content Placeholder 2"/>
          <p:cNvSpPr>
            <a:spLocks noGrp="1"/>
          </p:cNvSpPr>
          <p:nvPr>
            <p:ph idx="1"/>
          </p:nvPr>
        </p:nvSpPr>
        <p:spPr>
          <a:xfrm>
            <a:off x="466725" y="2781300"/>
            <a:ext cx="8353425" cy="3516313"/>
          </a:xfrm>
        </p:spPr>
        <p:txBody>
          <a:bodyPr/>
          <a:lstStyle/>
          <a:p>
            <a:pPr marL="457200" indent="-457200">
              <a:buFontTx/>
              <a:buChar char="•"/>
            </a:pPr>
            <a:r>
              <a:rPr lang="en-US" altLang="en-US" sz="2400" b="0">
                <a:ea typeface="ＭＳ Ｐゴシック" charset="-128"/>
              </a:rPr>
              <a:t>Entextualisation, where talk is lifted out of interactional setting and becomes text (e.g. Silverstein &amp; Urban 1996)</a:t>
            </a:r>
          </a:p>
          <a:p>
            <a:pPr marL="457200" indent="-457200">
              <a:buFontTx/>
              <a:buChar char="•"/>
            </a:pPr>
            <a:r>
              <a:rPr lang="en-US" altLang="en-US" sz="2400" b="0">
                <a:ea typeface="ＭＳ Ｐゴシック" charset="-128"/>
              </a:rPr>
              <a:t>Texts and discourses move around and are recontextualised into new interpretative spaces</a:t>
            </a:r>
          </a:p>
          <a:p>
            <a:pPr marL="457200" indent="-457200">
              <a:buFontTx/>
              <a:buChar char="•"/>
            </a:pPr>
            <a:r>
              <a:rPr lang="en-US" altLang="en-US" sz="2400" b="0">
                <a:ea typeface="ＭＳ Ｐゴシック" charset="-128"/>
              </a:rPr>
              <a:t>In these transitions they undergo significant changes in meaning (Blommaert 2005, Ehrlich 2012, Kell 2006)</a:t>
            </a:r>
          </a:p>
        </p:txBody>
      </p:sp>
    </p:spTree>
    <p:extLst>
      <p:ext uri="{BB962C8B-B14F-4D97-AF65-F5344CB8AC3E}">
        <p14:creationId xmlns:p14="http://schemas.microsoft.com/office/powerpoint/2010/main" val="17452476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Number Placeholder 3"/>
          <p:cNvSpPr>
            <a:spLocks noGrp="1"/>
          </p:cNvSpPr>
          <p:nvPr>
            <p:ph type="sldNum" sz="quarter" idx="4294967295"/>
          </p:nvPr>
        </p:nvSpPr>
        <p:spPr>
          <a:xfrm>
            <a:off x="466725" y="6440488"/>
            <a:ext cx="296863" cy="2905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241D3BA6-B40E-2A42-A9FA-378F71482C88}" type="slidenum">
              <a:rPr lang="en-GB" altLang="en-US" sz="1300"/>
              <a:pPr eaLnBrk="1" hangingPunct="1"/>
              <a:t>2</a:t>
            </a:fld>
            <a:endParaRPr lang="en-GB" altLang="en-US" sz="1300"/>
          </a:p>
        </p:txBody>
      </p:sp>
      <p:sp>
        <p:nvSpPr>
          <p:cNvPr id="17410" name="Content Placeholder 6"/>
          <p:cNvSpPr>
            <a:spLocks noGrp="1"/>
          </p:cNvSpPr>
          <p:nvPr>
            <p:ph sz="half" idx="4294967295"/>
          </p:nvPr>
        </p:nvSpPr>
        <p:spPr>
          <a:xfrm>
            <a:off x="4716463" y="1700213"/>
            <a:ext cx="4319587" cy="4597400"/>
          </a:xfrm>
          <a:prstGeom prst="rect">
            <a:avLst/>
          </a:prstGeom>
        </p:spPr>
        <p:txBody>
          <a:bodyPr/>
          <a:lstStyle/>
          <a:p>
            <a:pPr marL="0" indent="0">
              <a:buNone/>
            </a:pPr>
            <a:r>
              <a:rPr lang="en-US" altLang="ja-JP" sz="2400" b="0" dirty="0">
                <a:ea typeface="ＭＳ Ｐゴシック" charset="-128"/>
              </a:rPr>
              <a:t>Modes and media of communication carry meanings between streams and flows that make up the texture of the contemporary world, and historically literacy is one of the most important channels through which meanings have crossed space and time.</a:t>
            </a:r>
          </a:p>
          <a:p>
            <a:pPr marL="0" indent="0"/>
            <a:endParaRPr lang="en-US" altLang="en-US" sz="2400" b="0" dirty="0">
              <a:ea typeface="ＭＳ Ｐゴシック" charset="-128"/>
            </a:endParaRPr>
          </a:p>
          <a:p>
            <a:pPr marL="0" indent="0">
              <a:buNone/>
            </a:pPr>
            <a:r>
              <a:rPr lang="en-US" altLang="en-US" sz="2400" b="0" dirty="0">
                <a:ea typeface="ＭＳ Ｐゴシック" charset="-128"/>
              </a:rPr>
              <a:t>(</a:t>
            </a:r>
            <a:r>
              <a:rPr lang="en-US" altLang="en-US" sz="2400" b="0" dirty="0" err="1">
                <a:ea typeface="ＭＳ Ｐゴシック" charset="-128"/>
              </a:rPr>
              <a:t>Kell</a:t>
            </a:r>
            <a:r>
              <a:rPr lang="en-US" altLang="en-US" sz="2400" b="0" dirty="0">
                <a:ea typeface="ＭＳ Ｐゴシック" charset="-128"/>
              </a:rPr>
              <a:t> 2006: 147)</a:t>
            </a:r>
          </a:p>
          <a:p>
            <a:pPr marL="0" indent="0"/>
            <a:endParaRPr lang="en-US" altLang="en-US" sz="2400" dirty="0">
              <a:ea typeface="ＭＳ Ｐゴシック" charset="-128"/>
            </a:endParaRPr>
          </a:p>
        </p:txBody>
      </p:sp>
      <p:pic>
        <p:nvPicPr>
          <p:cNvPr id="17411" name="Picture Placeholder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178369">
            <a:off x="597275" y="1436687"/>
            <a:ext cx="3468687" cy="512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72830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p:txBody>
          <a:bodyPr/>
          <a:lstStyle/>
          <a:p>
            <a:r>
              <a:rPr lang="en-GB" altLang="en-US" b="1">
                <a:solidFill>
                  <a:schemeClr val="tx1"/>
                </a:solidFill>
                <a:ea typeface="ＭＳ Ｐゴシック" charset="-128"/>
              </a:rPr>
              <a:t>Print &amp; digital text trajectories</a:t>
            </a:r>
          </a:p>
        </p:txBody>
      </p:sp>
      <p:pic>
        <p:nvPicPr>
          <p:cNvPr id="43010" name="Picture 2" descr="C:\Users\localuser\AppData\Local\Microsoft\Windows\Temporary Internet Files\Content.IE5\M6OJ0UNC\Reading a book at Tavistock square.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987675" y="2674938"/>
            <a:ext cx="4602163" cy="3451225"/>
          </a:xfrm>
        </p:spPr>
      </p:pic>
    </p:spTree>
    <p:extLst>
      <p:ext uri="{BB962C8B-B14F-4D97-AF65-F5344CB8AC3E}">
        <p14:creationId xmlns:p14="http://schemas.microsoft.com/office/powerpoint/2010/main" val="20455355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p:txBody>
          <a:bodyPr/>
          <a:lstStyle/>
          <a:p>
            <a:endParaRPr lang="en-US" altLang="en-US">
              <a:ea typeface="ＭＳ Ｐゴシック" charset="-128"/>
            </a:endParaRPr>
          </a:p>
        </p:txBody>
      </p:sp>
      <p:pic>
        <p:nvPicPr>
          <p:cNvPr id="44034" name="Content Placeholder 3" descr=":Screen shot 2013-08-23 at 15.16.55.png"/>
          <p:cNvPicPr>
            <a:picLocks noGrp="1"/>
          </p:cNvPicPr>
          <p:nvPr>
            <p:ph idx="1"/>
          </p:nvPr>
        </p:nvPicPr>
        <p:blipFill>
          <a:blip r:embed="rId2">
            <a:extLst>
              <a:ext uri="{28A0092B-C50C-407E-A947-70E740481C1C}">
                <a14:useLocalDpi xmlns:a14="http://schemas.microsoft.com/office/drawing/2010/main" val="0"/>
              </a:ext>
            </a:extLst>
          </a:blip>
          <a:srcRect t="-389" b="-516"/>
          <a:stretch>
            <a:fillRect/>
          </a:stretch>
        </p:blipFill>
        <p:spPr>
          <a:xfrm>
            <a:off x="0" y="0"/>
            <a:ext cx="9144000" cy="6858000"/>
          </a:xfrm>
        </p:spPr>
      </p:pic>
    </p:spTree>
    <p:extLst>
      <p:ext uri="{BB962C8B-B14F-4D97-AF65-F5344CB8AC3E}">
        <p14:creationId xmlns:p14="http://schemas.microsoft.com/office/powerpoint/2010/main" val="2510571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endParaRPr lang="en-US" altLang="en-US">
              <a:ea typeface="ＭＳ Ｐゴシック" charset="-128"/>
            </a:endParaRPr>
          </a:p>
        </p:txBody>
      </p:sp>
      <p:pic>
        <p:nvPicPr>
          <p:cNvPr id="45058" name="Content Placeholder 3" descr=":Screen shot 2013-08-23 at 15.16.55.png"/>
          <p:cNvPicPr>
            <a:picLocks noGrp="1"/>
          </p:cNvPicPr>
          <p:nvPr>
            <p:ph idx="1"/>
          </p:nvPr>
        </p:nvPicPr>
        <p:blipFill>
          <a:blip r:embed="rId2">
            <a:extLst>
              <a:ext uri="{28A0092B-C50C-407E-A947-70E740481C1C}">
                <a14:useLocalDpi xmlns:a14="http://schemas.microsoft.com/office/drawing/2010/main" val="0"/>
              </a:ext>
            </a:extLst>
          </a:blip>
          <a:srcRect t="-389" b="-516"/>
          <a:stretch>
            <a:fillRect/>
          </a:stretch>
        </p:blipFill>
        <p:spPr>
          <a:xfrm>
            <a:off x="0" y="0"/>
            <a:ext cx="9144000" cy="6858000"/>
          </a:xfrm>
        </p:spPr>
      </p:pic>
    </p:spTree>
    <p:extLst>
      <p:ext uri="{BB962C8B-B14F-4D97-AF65-F5344CB8AC3E}">
        <p14:creationId xmlns:p14="http://schemas.microsoft.com/office/powerpoint/2010/main" val="18596205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p:txBody>
          <a:bodyPr/>
          <a:lstStyle/>
          <a:p>
            <a:endParaRPr lang="en-US" altLang="en-US">
              <a:ea typeface="ＭＳ Ｐゴシック" charset="-128"/>
            </a:endParaRPr>
          </a:p>
        </p:txBody>
      </p:sp>
      <p:pic>
        <p:nvPicPr>
          <p:cNvPr id="46082" name="Content Placeholder 3" descr=":Screen shot 2013-08-23 at 15.16.55.png"/>
          <p:cNvPicPr>
            <a:picLocks noGrp="1"/>
          </p:cNvPicPr>
          <p:nvPr>
            <p:ph idx="1"/>
          </p:nvPr>
        </p:nvPicPr>
        <p:blipFill>
          <a:blip r:embed="rId2">
            <a:extLst>
              <a:ext uri="{28A0092B-C50C-407E-A947-70E740481C1C}">
                <a14:useLocalDpi xmlns:a14="http://schemas.microsoft.com/office/drawing/2010/main" val="0"/>
              </a:ext>
            </a:extLst>
          </a:blip>
          <a:srcRect t="-389" r="38889" b="46822"/>
          <a:stretch>
            <a:fillRect/>
          </a:stretch>
        </p:blipFill>
        <p:spPr>
          <a:xfrm>
            <a:off x="7938" y="260350"/>
            <a:ext cx="8964612" cy="6337300"/>
          </a:xfrm>
        </p:spPr>
      </p:pic>
    </p:spTree>
    <p:extLst>
      <p:ext uri="{BB962C8B-B14F-4D97-AF65-F5344CB8AC3E}">
        <p14:creationId xmlns:p14="http://schemas.microsoft.com/office/powerpoint/2010/main" val="1653333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p:txBody>
          <a:bodyPr/>
          <a:lstStyle/>
          <a:p>
            <a:endParaRPr lang="en-US" altLang="en-US">
              <a:ea typeface="ＭＳ Ｐゴシック" charset="-128"/>
            </a:endParaRPr>
          </a:p>
        </p:txBody>
      </p:sp>
      <p:pic>
        <p:nvPicPr>
          <p:cNvPr id="47106" name="Content Placeholder 3" descr=":Screen shot 2013-08-23 at 15.16.55.png"/>
          <p:cNvPicPr>
            <a:picLocks noGrp="1"/>
          </p:cNvPicPr>
          <p:nvPr>
            <p:ph idx="1"/>
          </p:nvPr>
        </p:nvPicPr>
        <p:blipFill>
          <a:blip r:embed="rId2">
            <a:extLst>
              <a:ext uri="{28A0092B-C50C-407E-A947-70E740481C1C}">
                <a14:useLocalDpi xmlns:a14="http://schemas.microsoft.com/office/drawing/2010/main" val="0"/>
              </a:ext>
            </a:extLst>
          </a:blip>
          <a:srcRect l="39815" t="-389" b="44083"/>
          <a:stretch>
            <a:fillRect/>
          </a:stretch>
        </p:blipFill>
        <p:spPr>
          <a:xfrm>
            <a:off x="107950" y="0"/>
            <a:ext cx="9036050" cy="6597650"/>
          </a:xfrm>
        </p:spPr>
      </p:pic>
    </p:spTree>
    <p:extLst>
      <p:ext uri="{BB962C8B-B14F-4D97-AF65-F5344CB8AC3E}">
        <p14:creationId xmlns:p14="http://schemas.microsoft.com/office/powerpoint/2010/main" val="20605351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p:txBody>
          <a:bodyPr/>
          <a:lstStyle/>
          <a:p>
            <a:endParaRPr lang="en-US" altLang="en-US">
              <a:ea typeface="ＭＳ Ｐゴシック" charset="-128"/>
            </a:endParaRPr>
          </a:p>
        </p:txBody>
      </p:sp>
      <p:pic>
        <p:nvPicPr>
          <p:cNvPr id="48130" name="Content Placeholder 3" descr=":Screen shot 2013-08-23 at 15.16.55.png"/>
          <p:cNvPicPr>
            <a:picLocks noGrp="1"/>
          </p:cNvPicPr>
          <p:nvPr>
            <p:ph idx="1"/>
          </p:nvPr>
        </p:nvPicPr>
        <p:blipFill>
          <a:blip r:embed="rId2">
            <a:extLst>
              <a:ext uri="{28A0092B-C50C-407E-A947-70E740481C1C}">
                <a14:useLocalDpi xmlns:a14="http://schemas.microsoft.com/office/drawing/2010/main" val="0"/>
              </a:ext>
            </a:extLst>
          </a:blip>
          <a:srcRect t="54314" r="39630" b="-905"/>
          <a:stretch>
            <a:fillRect/>
          </a:stretch>
        </p:blipFill>
        <p:spPr>
          <a:xfrm>
            <a:off x="179388" y="333375"/>
            <a:ext cx="8748712" cy="6048375"/>
          </a:xfrm>
        </p:spPr>
      </p:pic>
    </p:spTree>
    <p:extLst>
      <p:ext uri="{BB962C8B-B14F-4D97-AF65-F5344CB8AC3E}">
        <p14:creationId xmlns:p14="http://schemas.microsoft.com/office/powerpoint/2010/main" val="10934451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p:txBody>
          <a:bodyPr/>
          <a:lstStyle/>
          <a:p>
            <a:endParaRPr lang="en-US" altLang="en-US">
              <a:ea typeface="ＭＳ Ｐゴシック" charset="-128"/>
            </a:endParaRPr>
          </a:p>
        </p:txBody>
      </p:sp>
      <p:pic>
        <p:nvPicPr>
          <p:cNvPr id="49154" name="Content Placeholder 3" descr=":Screen shot 2013-08-23 at 15.16.55.png"/>
          <p:cNvPicPr>
            <a:picLocks noGrp="1"/>
          </p:cNvPicPr>
          <p:nvPr>
            <p:ph idx="1"/>
          </p:nvPr>
        </p:nvPicPr>
        <p:blipFill>
          <a:blip r:embed="rId2">
            <a:extLst>
              <a:ext uri="{28A0092B-C50C-407E-A947-70E740481C1C}">
                <a14:useLocalDpi xmlns:a14="http://schemas.microsoft.com/office/drawing/2010/main" val="0"/>
              </a:ext>
            </a:extLst>
          </a:blip>
          <a:srcRect l="37962" t="51932" b="-516"/>
          <a:stretch>
            <a:fillRect/>
          </a:stretch>
        </p:blipFill>
        <p:spPr>
          <a:xfrm>
            <a:off x="179388" y="260350"/>
            <a:ext cx="8820150" cy="5976938"/>
          </a:xfrm>
        </p:spPr>
      </p:pic>
    </p:spTree>
    <p:extLst>
      <p:ext uri="{BB962C8B-B14F-4D97-AF65-F5344CB8AC3E}">
        <p14:creationId xmlns:p14="http://schemas.microsoft.com/office/powerpoint/2010/main" val="15146316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2"/>
          <p:cNvSpPr>
            <a:spLocks noGrp="1"/>
          </p:cNvSpPr>
          <p:nvPr>
            <p:ph type="title"/>
          </p:nvPr>
        </p:nvSpPr>
        <p:spPr/>
        <p:txBody>
          <a:bodyPr/>
          <a:lstStyle/>
          <a:p>
            <a:r>
              <a:rPr lang="en-US" altLang="en-US" b="1">
                <a:solidFill>
                  <a:srgbClr val="000000"/>
                </a:solidFill>
                <a:ea typeface="ＭＳ Ｐゴシック" charset="-128"/>
              </a:rPr>
              <a:t>Spaces</a:t>
            </a:r>
            <a:endParaRPr lang="en-US" altLang="en-US">
              <a:ea typeface="ＭＳ Ｐゴシック" charset="-128"/>
            </a:endParaRPr>
          </a:p>
        </p:txBody>
      </p:sp>
      <p:sp>
        <p:nvSpPr>
          <p:cNvPr id="50178" name="Content Placeholder 2"/>
          <p:cNvSpPr>
            <a:spLocks noGrp="1"/>
          </p:cNvSpPr>
          <p:nvPr>
            <p:ph idx="1"/>
          </p:nvPr>
        </p:nvSpPr>
        <p:spPr/>
        <p:txBody>
          <a:bodyPr/>
          <a:lstStyle/>
          <a:p>
            <a:pPr marL="0" indent="0">
              <a:buNone/>
            </a:pPr>
            <a:r>
              <a:rPr lang="en-US" altLang="en-US" sz="2400" b="0" dirty="0">
                <a:ea typeface="ＭＳ Ｐゴシック" charset="-128"/>
              </a:rPr>
              <a:t>We </a:t>
            </a:r>
            <a:r>
              <a:rPr lang="en-US" altLang="en-US" sz="2400" b="0" dirty="0" err="1">
                <a:ea typeface="ＭＳ Ｐゴシック" charset="-128"/>
              </a:rPr>
              <a:t>recognise</a:t>
            </a:r>
            <a:r>
              <a:rPr lang="en-US" altLang="en-US" sz="2400" b="0" dirty="0">
                <a:ea typeface="ＭＳ Ｐゴシック" charset="-128"/>
              </a:rPr>
              <a:t> space as </a:t>
            </a:r>
            <a:r>
              <a:rPr lang="en-US" altLang="en-US" sz="2400" dirty="0">
                <a:ea typeface="ＭＳ Ｐゴシック" charset="-128"/>
              </a:rPr>
              <a:t>the product of interrelations</a:t>
            </a:r>
            <a:r>
              <a:rPr lang="en-US" altLang="en-US" sz="2400" b="0" dirty="0">
                <a:ea typeface="ＭＳ Ｐゴシック" charset="-128"/>
              </a:rPr>
              <a:t>; as constituted through interactions, from the immensity of the global to the intimately tiny… We </a:t>
            </a:r>
            <a:r>
              <a:rPr lang="en-US" altLang="en-US" sz="2400" b="0" dirty="0" err="1">
                <a:ea typeface="ＭＳ Ｐゴシック" charset="-128"/>
              </a:rPr>
              <a:t>recognise</a:t>
            </a:r>
            <a:r>
              <a:rPr lang="en-US" altLang="en-US" sz="2400" b="0" dirty="0">
                <a:ea typeface="ＭＳ Ｐゴシック" charset="-128"/>
              </a:rPr>
              <a:t> space as always under construction. Precisely because space on this reading is a product of relations-between, relations which are necessarily embedded in material practices which have to be carried out, it is always in the process of being made. </a:t>
            </a:r>
          </a:p>
          <a:p>
            <a:pPr marL="0" indent="0"/>
            <a:endParaRPr lang="en-US" altLang="en-US" sz="2400" b="0" dirty="0">
              <a:ea typeface="ＭＳ Ｐゴシック" charset="-128"/>
            </a:endParaRPr>
          </a:p>
          <a:p>
            <a:pPr marL="0" indent="0">
              <a:buNone/>
            </a:pPr>
            <a:r>
              <a:rPr lang="en-US" altLang="en-US" sz="2400" b="0" dirty="0">
                <a:ea typeface="ＭＳ Ｐゴシック" charset="-128"/>
              </a:rPr>
              <a:t>(Massey, 2005: 9)</a:t>
            </a:r>
          </a:p>
        </p:txBody>
      </p:sp>
    </p:spTree>
    <p:extLst>
      <p:ext uri="{BB962C8B-B14F-4D97-AF65-F5344CB8AC3E}">
        <p14:creationId xmlns:p14="http://schemas.microsoft.com/office/powerpoint/2010/main" val="1436454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5"/>
          <p:cNvSpPr>
            <a:spLocks noGrp="1"/>
          </p:cNvSpPr>
          <p:nvPr>
            <p:ph type="title"/>
          </p:nvPr>
        </p:nvSpPr>
        <p:spPr>
          <a:xfrm>
            <a:off x="333375" y="1408665"/>
            <a:ext cx="8353425" cy="1143000"/>
          </a:xfrm>
        </p:spPr>
        <p:txBody>
          <a:bodyPr/>
          <a:lstStyle/>
          <a:p>
            <a:r>
              <a:rPr lang="en-US" altLang="en-US" b="1">
                <a:solidFill>
                  <a:srgbClr val="000000"/>
                </a:solidFill>
                <a:ea typeface="ＭＳ Ｐゴシック" charset="-128"/>
              </a:rPr>
              <a:t>Contingent</a:t>
            </a:r>
          </a:p>
        </p:txBody>
      </p:sp>
      <p:sp>
        <p:nvSpPr>
          <p:cNvPr id="51202" name="Content Placeholder 4"/>
          <p:cNvSpPr>
            <a:spLocks noGrp="1"/>
          </p:cNvSpPr>
          <p:nvPr>
            <p:ph sz="half" idx="2"/>
          </p:nvPr>
        </p:nvSpPr>
        <p:spPr/>
        <p:txBody>
          <a:bodyPr/>
          <a:lstStyle/>
          <a:p>
            <a:pPr marL="0" indent="0">
              <a:buNone/>
            </a:pPr>
            <a:r>
              <a:rPr lang="en-US" altLang="en-US" b="0" dirty="0">
                <a:ea typeface="ＭＳ Ｐゴシック" charset="-128"/>
              </a:rPr>
              <a:t>Not a neutral backcloth or context but contingent, dynamic &amp; engaged in meaning-making.</a:t>
            </a:r>
          </a:p>
        </p:txBody>
      </p:sp>
      <p:pic>
        <p:nvPicPr>
          <p:cNvPr id="51203" name="Picture Placeholder 6" descr="IMG_0008.JPG"/>
          <p:cNvPicPr>
            <a:picLocks noGrp="1" noChangeAspect="1"/>
          </p:cNvPicPr>
          <p:nvPr>
            <p:ph sz="half" idx="1"/>
          </p:nvPr>
        </p:nvPicPr>
        <p:blipFill>
          <a:blip r:embed="rId2">
            <a:extLst>
              <a:ext uri="{28A0092B-C50C-407E-A947-70E740481C1C}">
                <a14:useLocalDpi xmlns:a14="http://schemas.microsoft.com/office/drawing/2010/main" val="0"/>
              </a:ext>
            </a:extLst>
          </a:blip>
          <a:srcRect l="2377" r="2377"/>
          <a:stretch>
            <a:fillRect/>
          </a:stretch>
        </p:blipFill>
        <p:spPr/>
      </p:pic>
    </p:spTree>
    <p:extLst>
      <p:ext uri="{BB962C8B-B14F-4D97-AF65-F5344CB8AC3E}">
        <p14:creationId xmlns:p14="http://schemas.microsoft.com/office/powerpoint/2010/main" val="4780471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Number Placeholder 3"/>
          <p:cNvSpPr>
            <a:spLocks noGrp="1"/>
          </p:cNvSpPr>
          <p:nvPr>
            <p:ph type="sldNum" sz="quarter" idx="4294967295"/>
          </p:nvPr>
        </p:nvSpPr>
        <p:spPr>
          <a:xfrm>
            <a:off x="466725" y="6440488"/>
            <a:ext cx="296863" cy="2905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D646BE26-3FD8-7342-9DF6-0E3C10060E63}" type="slidenum">
              <a:rPr lang="en-GB" altLang="en-US" sz="1300"/>
              <a:pPr eaLnBrk="1" hangingPunct="1"/>
              <a:t>29</a:t>
            </a:fld>
            <a:endParaRPr lang="en-GB" altLang="en-US" sz="1300"/>
          </a:p>
        </p:txBody>
      </p:sp>
      <p:sp>
        <p:nvSpPr>
          <p:cNvPr id="52226" name="Title 1"/>
          <p:cNvSpPr>
            <a:spLocks noGrp="1"/>
          </p:cNvSpPr>
          <p:nvPr>
            <p:ph type="title" idx="4294967295"/>
          </p:nvPr>
        </p:nvSpPr>
        <p:spPr>
          <a:xfrm>
            <a:off x="790575" y="1870075"/>
            <a:ext cx="8353425" cy="1143000"/>
          </a:xfrm>
          <a:prstGeom prst="rect">
            <a:avLst/>
          </a:prstGeom>
        </p:spPr>
        <p:txBody>
          <a:bodyPr/>
          <a:lstStyle/>
          <a:p>
            <a:r>
              <a:rPr lang="en-US" altLang="en-US" b="1" dirty="0" smtClean="0">
                <a:solidFill>
                  <a:srgbClr val="000000"/>
                </a:solidFill>
                <a:ea typeface="ＭＳ Ｐゴシック" charset="-128"/>
              </a:rPr>
              <a:t>Unbounded </a:t>
            </a:r>
            <a:endParaRPr lang="en-US" altLang="en-US" b="1" dirty="0">
              <a:solidFill>
                <a:srgbClr val="000000"/>
              </a:solidFill>
              <a:ea typeface="ＭＳ Ｐゴシック" charset="-128"/>
            </a:endParaRPr>
          </a:p>
        </p:txBody>
      </p:sp>
      <p:pic>
        <p:nvPicPr>
          <p:cNvPr id="52227" name="Picture Placeholder 4" descr="Map (anonymised).jpg"/>
          <p:cNvPicPr>
            <a:picLocks noChangeAspect="1"/>
          </p:cNvPicPr>
          <p:nvPr/>
        </p:nvPicPr>
        <p:blipFill>
          <a:blip r:embed="rId3">
            <a:extLst>
              <a:ext uri="{28A0092B-C50C-407E-A947-70E740481C1C}">
                <a14:useLocalDpi xmlns:a14="http://schemas.microsoft.com/office/drawing/2010/main" val="0"/>
              </a:ext>
            </a:extLst>
          </a:blip>
          <a:srcRect t="2875" b="2875"/>
          <a:stretch>
            <a:fillRect/>
          </a:stretch>
        </p:blipFill>
        <p:spPr bwMode="auto">
          <a:xfrm rot="-360000">
            <a:off x="2364636" y="2821724"/>
            <a:ext cx="5696023" cy="3700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24123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Number Placeholder 3"/>
          <p:cNvSpPr>
            <a:spLocks noGrp="1"/>
          </p:cNvSpPr>
          <p:nvPr>
            <p:ph type="sldNum" sz="quarter" idx="4294967295"/>
          </p:nvPr>
        </p:nvSpPr>
        <p:spPr>
          <a:xfrm>
            <a:off x="466725" y="6440488"/>
            <a:ext cx="296863" cy="2905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ADE0A873-CFF0-C642-B145-A884D49C8909}" type="slidenum">
              <a:rPr lang="en-GB" altLang="en-US" sz="1300"/>
              <a:pPr eaLnBrk="1" hangingPunct="1"/>
              <a:t>3</a:t>
            </a:fld>
            <a:endParaRPr lang="en-GB" altLang="en-US" sz="1300"/>
          </a:p>
        </p:txBody>
      </p:sp>
      <p:sp>
        <p:nvSpPr>
          <p:cNvPr id="18434" name="Content Placeholder 8"/>
          <p:cNvSpPr>
            <a:spLocks noGrp="1"/>
          </p:cNvSpPr>
          <p:nvPr>
            <p:ph idx="4294967295"/>
          </p:nvPr>
        </p:nvSpPr>
        <p:spPr>
          <a:xfrm>
            <a:off x="790575" y="3068638"/>
            <a:ext cx="8353425" cy="3228975"/>
          </a:xfrm>
          <a:prstGeom prst="rect">
            <a:avLst/>
          </a:prstGeom>
        </p:spPr>
        <p:txBody>
          <a:bodyPr/>
          <a:lstStyle/>
          <a:p>
            <a:pPr marL="457200" indent="-457200">
              <a:buFontTx/>
              <a:buAutoNum type="arabicParenR"/>
            </a:pPr>
            <a:r>
              <a:rPr lang="en-US" altLang="en-US" sz="2800" dirty="0" smtClean="0">
                <a:ea typeface="ＭＳ Ｐゴシック" charset="-128"/>
              </a:rPr>
              <a:t>Literacy as social practice </a:t>
            </a:r>
            <a:endParaRPr lang="en-US" altLang="en-US" sz="2800" dirty="0">
              <a:ea typeface="ＭＳ Ｐゴシック" charset="-128"/>
            </a:endParaRPr>
          </a:p>
          <a:p>
            <a:pPr marL="457200" indent="-457200">
              <a:buFontTx/>
              <a:buAutoNum type="arabicParenR"/>
            </a:pPr>
            <a:r>
              <a:rPr lang="en-US" altLang="en-US" sz="2800" dirty="0" smtClean="0">
                <a:ea typeface="ＭＳ Ｐゴシック" charset="-128"/>
              </a:rPr>
              <a:t>Critiquing literacy frameworks </a:t>
            </a:r>
            <a:endParaRPr lang="en-US" altLang="en-US" sz="2800" dirty="0">
              <a:ea typeface="ＭＳ Ｐゴシック" charset="-128"/>
            </a:endParaRPr>
          </a:p>
          <a:p>
            <a:pPr marL="457200" indent="-457200">
              <a:buFontTx/>
              <a:buAutoNum type="arabicParenR"/>
            </a:pPr>
            <a:r>
              <a:rPr lang="en-US" altLang="en-US" sz="2800" dirty="0" smtClean="0">
                <a:ea typeface="ＭＳ Ｐゴシック" charset="-128"/>
              </a:rPr>
              <a:t>Meaning-making and the digital </a:t>
            </a:r>
            <a:endParaRPr lang="en-US" altLang="en-US" sz="2800" dirty="0">
              <a:ea typeface="ＭＳ Ｐゴシック" charset="-128"/>
            </a:endParaRPr>
          </a:p>
          <a:p>
            <a:pPr marL="457200" indent="-457200">
              <a:buFontTx/>
              <a:buAutoNum type="arabicParenR"/>
            </a:pPr>
            <a:r>
              <a:rPr lang="en-US" altLang="en-US" sz="2800" dirty="0">
                <a:ea typeface="ＭＳ Ｐゴシック" charset="-128"/>
              </a:rPr>
              <a:t>Text trajectories, spaces and </a:t>
            </a:r>
            <a:r>
              <a:rPr lang="en-US" altLang="en-US" sz="2800" dirty="0" smtClean="0">
                <a:ea typeface="ＭＳ Ｐゴシック" charset="-128"/>
              </a:rPr>
              <a:t>networks</a:t>
            </a:r>
          </a:p>
          <a:p>
            <a:pPr marL="457200" indent="-457200">
              <a:buFontTx/>
              <a:buAutoNum type="arabicParenR"/>
            </a:pPr>
            <a:r>
              <a:rPr lang="en-US" altLang="en-US" sz="2800" dirty="0" smtClean="0">
                <a:ea typeface="ＭＳ Ｐゴシック" charset="-128"/>
              </a:rPr>
              <a:t>Implications for EAP </a:t>
            </a:r>
            <a:endParaRPr lang="en-US" altLang="en-US" dirty="0">
              <a:ea typeface="ＭＳ Ｐゴシック" charset="-128"/>
            </a:endParaRPr>
          </a:p>
        </p:txBody>
      </p:sp>
    </p:spTree>
    <p:extLst>
      <p:ext uri="{BB962C8B-B14F-4D97-AF65-F5344CB8AC3E}">
        <p14:creationId xmlns:p14="http://schemas.microsoft.com/office/powerpoint/2010/main" val="6890192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Number Placeholder 1"/>
          <p:cNvSpPr>
            <a:spLocks noGrp="1"/>
          </p:cNvSpPr>
          <p:nvPr>
            <p:ph type="sldNum" sz="quarter" idx="4294967295"/>
          </p:nvPr>
        </p:nvSpPr>
        <p:spPr>
          <a:xfrm>
            <a:off x="466725" y="6440488"/>
            <a:ext cx="296863" cy="2905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B6137215-78A9-9B4F-8330-AE75B738815F}" type="slidenum">
              <a:rPr lang="en-GB" altLang="en-US" sz="1300"/>
              <a:pPr eaLnBrk="1" hangingPunct="1"/>
              <a:t>30</a:t>
            </a:fld>
            <a:endParaRPr lang="en-GB" altLang="en-US" sz="1300"/>
          </a:p>
        </p:txBody>
      </p:sp>
      <p:pic>
        <p:nvPicPr>
          <p:cNvPr id="54274" name="Picture 2"/>
          <p:cNvPicPr>
            <a:picLocks noChangeAspect="1" noChangeArrowheads="1"/>
          </p:cNvPicPr>
          <p:nvPr/>
        </p:nvPicPr>
        <p:blipFill>
          <a:blip r:embed="rId2">
            <a:extLst>
              <a:ext uri="{28A0092B-C50C-407E-A947-70E740481C1C}">
                <a14:useLocalDpi xmlns:a14="http://schemas.microsoft.com/office/drawing/2010/main" val="0"/>
              </a:ext>
            </a:extLst>
          </a:blip>
          <a:srcRect l="30711" t="24187" r="30898" b="40199"/>
          <a:stretch>
            <a:fillRect/>
          </a:stretch>
        </p:blipFill>
        <p:spPr bwMode="auto">
          <a:xfrm>
            <a:off x="-96838" y="0"/>
            <a:ext cx="92408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61101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Picture 2" descr="http://img.groundspeak.com/waymarking/display/639e7b33-fd3a-4552-8b20-ab594ba8722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4005263"/>
            <a:ext cx="2560637" cy="192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2" name="Picture 4" descr="http://www2.sas.ac.uk/newsletter/images/spring09/TSElio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588" y="1700213"/>
            <a:ext cx="1930400" cy="188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3" name="Picture 6" descr="http://upload.wikimedia.org/wikipedia/commons/thumb/9/9a/Bedford_gardens.jpg/240px-Bedford_garden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0063" y="4005263"/>
            <a:ext cx="3025775" cy="219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4" name="Picture 8" descr="http://upload.wikimedia.org/wikipedia/commons/2/29/Bloomsbury,_Percival_David_Foundation_of_Chinese_Art_-_geograph.org.uk_-_670998.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87675" y="1700213"/>
            <a:ext cx="2936875" cy="220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5" name="TextBox 7"/>
          <p:cNvSpPr txBox="1">
            <a:spLocks noChangeArrowheads="1"/>
          </p:cNvSpPr>
          <p:nvPr/>
        </p:nvSpPr>
        <p:spPr bwMode="auto">
          <a:xfrm>
            <a:off x="684213" y="6237288"/>
            <a:ext cx="79914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GB" altLang="en-US" sz="1800" b="1"/>
              <a:t>Bloomsbury</a:t>
            </a:r>
            <a:r>
              <a:rPr lang="en-GB" altLang="en-US" sz="1800"/>
              <a:t>: ‘Academic, historical, artistic, studious, important’ </a:t>
            </a:r>
          </a:p>
        </p:txBody>
      </p:sp>
      <p:sp>
        <p:nvSpPr>
          <p:cNvPr id="56326" name="Title 1"/>
          <p:cNvSpPr>
            <a:spLocks noGrp="1"/>
          </p:cNvSpPr>
          <p:nvPr>
            <p:ph type="title" idx="4294967295"/>
          </p:nvPr>
        </p:nvSpPr>
        <p:spPr>
          <a:xfrm>
            <a:off x="478460" y="1700213"/>
            <a:ext cx="2509215" cy="1143000"/>
          </a:xfrm>
          <a:prstGeom prst="rect">
            <a:avLst/>
          </a:prstGeom>
        </p:spPr>
        <p:txBody>
          <a:bodyPr/>
          <a:lstStyle/>
          <a:p>
            <a:r>
              <a:rPr lang="en-GB" altLang="en-US" sz="3600" b="1">
                <a:solidFill>
                  <a:srgbClr val="000000"/>
                </a:solidFill>
                <a:ea typeface="ＭＳ Ｐゴシック" charset="-128"/>
              </a:rPr>
              <a:t>Symbolic</a:t>
            </a:r>
            <a:endParaRPr lang="en-US" altLang="en-US" b="1" dirty="0">
              <a:solidFill>
                <a:srgbClr val="000000"/>
              </a:solidFill>
              <a:ea typeface="ＭＳ Ｐゴシック" charset="-128"/>
            </a:endParaRPr>
          </a:p>
        </p:txBody>
      </p:sp>
    </p:spTree>
    <p:extLst>
      <p:ext uri="{BB962C8B-B14F-4D97-AF65-F5344CB8AC3E}">
        <p14:creationId xmlns:p14="http://schemas.microsoft.com/office/powerpoint/2010/main" val="11066067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p:txBody>
          <a:bodyPr/>
          <a:lstStyle/>
          <a:p>
            <a:r>
              <a:rPr lang="en-US" altLang="en-US" b="1">
                <a:solidFill>
                  <a:srgbClr val="000000"/>
                </a:solidFill>
                <a:ea typeface="ＭＳ Ｐゴシック" charset="-128"/>
              </a:rPr>
              <a:t>Delineating </a:t>
            </a:r>
          </a:p>
        </p:txBody>
      </p:sp>
      <p:pic>
        <p:nvPicPr>
          <p:cNvPr id="57346" name="Content Placeholder 5" descr="scan0029.jpg"/>
          <p:cNvPicPr>
            <a:picLocks noGrp="1" noChangeAspect="1"/>
          </p:cNvPicPr>
          <p:nvPr>
            <p:ph idx="1"/>
          </p:nvPr>
        </p:nvPicPr>
        <p:blipFill>
          <a:blip r:embed="rId2">
            <a:extLst>
              <a:ext uri="{28A0092B-C50C-407E-A947-70E740481C1C}">
                <a14:useLocalDpi xmlns:a14="http://schemas.microsoft.com/office/drawing/2010/main" val="0"/>
              </a:ext>
            </a:extLst>
          </a:blip>
          <a:srcRect t="23421" b="23421"/>
          <a:stretch>
            <a:fillRect/>
          </a:stretch>
        </p:blipFill>
        <p:spPr/>
      </p:pic>
    </p:spTree>
    <p:extLst>
      <p:ext uri="{BB962C8B-B14F-4D97-AF65-F5344CB8AC3E}">
        <p14:creationId xmlns:p14="http://schemas.microsoft.com/office/powerpoint/2010/main" val="15306591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5"/>
          <p:cNvSpPr>
            <a:spLocks noGrp="1"/>
          </p:cNvSpPr>
          <p:nvPr>
            <p:ph type="title"/>
          </p:nvPr>
        </p:nvSpPr>
        <p:spPr/>
        <p:txBody>
          <a:bodyPr/>
          <a:lstStyle/>
          <a:p>
            <a:pPr>
              <a:lnSpc>
                <a:spcPts val="4700"/>
              </a:lnSpc>
            </a:pPr>
            <a:r>
              <a:rPr lang="en-US" altLang="en-US" sz="4400" b="1">
                <a:solidFill>
                  <a:schemeClr val="tx1"/>
                </a:solidFill>
                <a:ea typeface="ＭＳ Ｐゴシック" charset="-128"/>
              </a:rPr>
              <a:t>Intimate</a:t>
            </a:r>
          </a:p>
        </p:txBody>
      </p:sp>
      <p:pic>
        <p:nvPicPr>
          <p:cNvPr id="58370" name="Picture Placeholder 10" descr="bathroom is a good place to read (2).JPG"/>
          <p:cNvPicPr>
            <a:picLocks noGrp="1" noChangeAspect="1"/>
          </p:cNvPicPr>
          <p:nvPr>
            <p:ph idx="1"/>
          </p:nvPr>
        </p:nvPicPr>
        <p:blipFill>
          <a:blip r:embed="rId2">
            <a:extLst>
              <a:ext uri="{28A0092B-C50C-407E-A947-70E740481C1C}">
                <a14:useLocalDpi xmlns:a14="http://schemas.microsoft.com/office/drawing/2010/main" val="0"/>
              </a:ext>
            </a:extLst>
          </a:blip>
          <a:srcRect t="35506" b="35506"/>
          <a:stretch>
            <a:fillRect/>
          </a:stretch>
        </p:blipFill>
        <p:spPr/>
      </p:pic>
    </p:spTree>
    <p:extLst>
      <p:ext uri="{BB962C8B-B14F-4D97-AF65-F5344CB8AC3E}">
        <p14:creationId xmlns:p14="http://schemas.microsoft.com/office/powerpoint/2010/main" val="108219723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p:txBody>
          <a:bodyPr/>
          <a:lstStyle/>
          <a:p>
            <a:r>
              <a:rPr lang="en-GB" altLang="en-US" b="1" dirty="0" smtClean="0">
                <a:solidFill>
                  <a:schemeClr val="tx1"/>
                </a:solidFill>
                <a:ea typeface="ＭＳ Ｐゴシック" charset="-128"/>
              </a:rPr>
              <a:t>Networks and assemblages  </a:t>
            </a:r>
            <a:endParaRPr lang="en-GB" altLang="en-US" b="1" dirty="0">
              <a:solidFill>
                <a:schemeClr val="tx1"/>
              </a:solidFill>
              <a:ea typeface="ＭＳ Ｐゴシック" charset="-128"/>
            </a:endParaRPr>
          </a:p>
        </p:txBody>
      </p:sp>
      <p:pic>
        <p:nvPicPr>
          <p:cNvPr id="59394" name="Picture 2" descr="C:\Users\localuser\AppData\Local\Microsoft\Windows\Temporary Internet Files\Content.IE5\9AU3JXPH\iPad, iPod and android.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l="2377" r="2377"/>
          <a:stretch>
            <a:fillRect/>
          </a:stretch>
        </p:blipFill>
        <p:spPr/>
      </p:pic>
      <p:sp>
        <p:nvSpPr>
          <p:cNvPr id="59395" name="Content Placeholder 1"/>
          <p:cNvSpPr>
            <a:spLocks noGrp="1"/>
          </p:cNvSpPr>
          <p:nvPr>
            <p:ph sz="half" idx="2"/>
          </p:nvPr>
        </p:nvSpPr>
        <p:spPr/>
        <p:txBody>
          <a:bodyPr/>
          <a:lstStyle/>
          <a:p>
            <a:pPr marL="0" indent="0">
              <a:buNone/>
            </a:pPr>
            <a:r>
              <a:rPr lang="en-US" altLang="en-US" b="0" dirty="0">
                <a:ea typeface="ＭＳ Ｐゴシック" charset="-128"/>
              </a:rPr>
              <a:t>Literacies as material assemblages of human / nonhuman actors, texts, devices, spaces &amp; </a:t>
            </a:r>
            <a:r>
              <a:rPr lang="en-US" altLang="en-US" b="0" dirty="0" err="1">
                <a:ea typeface="ＭＳ Ｐゴシック" charset="-128"/>
              </a:rPr>
              <a:t>mobilities</a:t>
            </a:r>
            <a:r>
              <a:rPr lang="en-US" altLang="en-US" b="0" dirty="0">
                <a:ea typeface="ＭＳ Ｐゴシック" charset="-128"/>
              </a:rPr>
              <a:t>.</a:t>
            </a:r>
          </a:p>
          <a:p>
            <a:pPr marL="0" indent="0">
              <a:buNone/>
            </a:pPr>
            <a:r>
              <a:rPr lang="en-US" altLang="en-US" b="0" dirty="0">
                <a:ea typeface="ＭＳ Ｐゴシック" charset="-128"/>
              </a:rPr>
              <a:t>(</a:t>
            </a:r>
            <a:r>
              <a:rPr lang="en-US" altLang="en-US" b="0" dirty="0" err="1">
                <a:ea typeface="ＭＳ Ｐゴシック" charset="-128"/>
              </a:rPr>
              <a:t>Gourlay</a:t>
            </a:r>
            <a:r>
              <a:rPr lang="en-US" altLang="en-US" b="0" dirty="0">
                <a:ea typeface="ＭＳ Ｐゴシック" charset="-128"/>
              </a:rPr>
              <a:t>, Hamilton &amp; Lea 2013)</a:t>
            </a:r>
          </a:p>
          <a:p>
            <a:pPr marL="0" indent="0"/>
            <a:endParaRPr lang="en-US" altLang="en-US" b="0" dirty="0">
              <a:ea typeface="ＭＳ Ｐゴシック" charset="-128"/>
            </a:endParaRPr>
          </a:p>
        </p:txBody>
      </p:sp>
    </p:spTree>
    <p:extLst>
      <p:ext uri="{BB962C8B-B14F-4D97-AF65-F5344CB8AC3E}">
        <p14:creationId xmlns:p14="http://schemas.microsoft.com/office/powerpoint/2010/main" val="144988858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Content Placeholder 2"/>
          <p:cNvSpPr>
            <a:spLocks noGrp="1"/>
          </p:cNvSpPr>
          <p:nvPr>
            <p:ph idx="4294967295"/>
          </p:nvPr>
        </p:nvSpPr>
        <p:spPr>
          <a:xfrm>
            <a:off x="468313" y="2205038"/>
            <a:ext cx="8353425" cy="4092575"/>
          </a:xfrm>
          <a:prstGeom prst="rect">
            <a:avLst/>
          </a:prstGeom>
        </p:spPr>
        <p:txBody>
          <a:bodyPr/>
          <a:lstStyle/>
          <a:p>
            <a:pPr marL="0" indent="0">
              <a:buNone/>
            </a:pPr>
            <a:r>
              <a:rPr lang="en-US" altLang="en-US" sz="2800" b="0" dirty="0" smtClean="0">
                <a:ea typeface="ＭＳ Ｐゴシック" charset="-128"/>
              </a:rPr>
              <a:t>Removing </a:t>
            </a:r>
            <a:r>
              <a:rPr lang="en-US" altLang="en-US" sz="2800" b="0" dirty="0">
                <a:ea typeface="ＭＳ Ｐゴシック" charset="-128"/>
              </a:rPr>
              <a:t>the agency of texts and tools in </a:t>
            </a:r>
            <a:r>
              <a:rPr lang="en-US" altLang="en-US" sz="2800" b="0" dirty="0" err="1">
                <a:ea typeface="ＭＳ Ｐゴシック" charset="-128"/>
              </a:rPr>
              <a:t>formalising</a:t>
            </a:r>
            <a:r>
              <a:rPr lang="en-US" altLang="en-US" sz="2800" b="0" dirty="0">
                <a:ea typeface="ＭＳ Ｐゴシック" charset="-128"/>
              </a:rPr>
              <a:t> movements risks </a:t>
            </a:r>
            <a:r>
              <a:rPr lang="en-US" altLang="en-US" sz="2800" b="0" dirty="0" err="1">
                <a:ea typeface="ＭＳ Ｐゴシック" charset="-128"/>
              </a:rPr>
              <a:t>romanticising</a:t>
            </a:r>
            <a:r>
              <a:rPr lang="en-US" altLang="en-US" sz="2800" b="0" dirty="0">
                <a:ea typeface="ＭＳ Ｐゴシック" charset="-128"/>
              </a:rPr>
              <a:t> the practices as well as the humans in them; focusing uniquely on the texts and tools lapses into naïve formalism or techno-centrism.</a:t>
            </a:r>
          </a:p>
          <a:p>
            <a:pPr marL="0" indent="0"/>
            <a:endParaRPr lang="en-US" altLang="en-US" sz="2800" b="0" dirty="0">
              <a:ea typeface="ＭＳ Ｐゴシック" charset="-128"/>
            </a:endParaRPr>
          </a:p>
          <a:p>
            <a:pPr marL="0" indent="0">
              <a:buNone/>
            </a:pPr>
            <a:r>
              <a:rPr lang="en-US" altLang="en-US" sz="2800" b="0" dirty="0">
                <a:ea typeface="ＭＳ Ｐゴシック" charset="-128"/>
              </a:rPr>
              <a:t>Leander &amp; </a:t>
            </a:r>
            <a:r>
              <a:rPr lang="en-US" altLang="en-US" sz="2800" b="0" dirty="0" err="1">
                <a:ea typeface="ＭＳ Ｐゴシック" charset="-128"/>
              </a:rPr>
              <a:t>Lovvorn</a:t>
            </a:r>
            <a:r>
              <a:rPr lang="en-US" altLang="en-US" sz="2800" b="0" dirty="0">
                <a:ea typeface="ＭＳ Ｐゴシック" charset="-128"/>
              </a:rPr>
              <a:t> (2006: 301)</a:t>
            </a:r>
          </a:p>
        </p:txBody>
      </p:sp>
      <p:sp>
        <p:nvSpPr>
          <p:cNvPr id="2" name="TextBox 1"/>
          <p:cNvSpPr txBox="1"/>
          <p:nvPr/>
        </p:nvSpPr>
        <p:spPr>
          <a:xfrm>
            <a:off x="1616765" y="1921565"/>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4467888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790575" y="1773238"/>
            <a:ext cx="8029575" cy="4524375"/>
          </a:xfrm>
          <a:prstGeom prst="rect">
            <a:avLst/>
          </a:prstGeom>
        </p:spPr>
        <p:txBody>
          <a:bodyPr>
            <a:normAutofit/>
          </a:bodyPr>
          <a:lstStyle/>
          <a:p>
            <a:pPr marL="0" indent="0">
              <a:lnSpc>
                <a:spcPct val="80000"/>
              </a:lnSpc>
              <a:buNone/>
            </a:pPr>
            <a:r>
              <a:rPr lang="en-US" altLang="en-US" sz="2600" b="0" dirty="0">
                <a:ea typeface="ＭＳ Ｐゴシック" charset="-128"/>
              </a:rPr>
              <a:t>Humans, and what they take to be their learning and social process, do not float, distinct, in container-like contexts of education, such a classrooms or community sites that can be </a:t>
            </a:r>
            <a:r>
              <a:rPr lang="en-US" altLang="en-US" sz="2600" b="0" dirty="0" err="1">
                <a:ea typeface="ＭＳ Ｐゴシック" charset="-128"/>
              </a:rPr>
              <a:t>conceptualised</a:t>
            </a:r>
            <a:r>
              <a:rPr lang="en-US" altLang="en-US" sz="2600" b="0" dirty="0">
                <a:ea typeface="ＭＳ Ｐゴシック" charset="-128"/>
              </a:rPr>
              <a:t> and dismissed as simply a wash of material stuff and spaces. </a:t>
            </a:r>
            <a:r>
              <a:rPr lang="en-US" altLang="en-US" sz="2600" dirty="0">
                <a:ea typeface="ＭＳ Ｐゴシック" charset="-128"/>
              </a:rPr>
              <a:t>The things that assemble these contexts, and incidentally the actions and bodies including human ones that are part of these assemblages</a:t>
            </a:r>
            <a:r>
              <a:rPr lang="en-US" altLang="en-US" sz="2600" b="0" dirty="0">
                <a:ea typeface="ＭＳ Ｐゴシック" charset="-128"/>
              </a:rPr>
              <a:t>, are continuously acting upon each other to bring forth and distribute, as well as to obscure and deny, knowledge. </a:t>
            </a:r>
          </a:p>
          <a:p>
            <a:pPr marL="0" indent="0">
              <a:lnSpc>
                <a:spcPct val="80000"/>
              </a:lnSpc>
            </a:pPr>
            <a:endParaRPr lang="en-US" altLang="en-US" sz="2600" b="0" dirty="0">
              <a:ea typeface="ＭＳ Ｐゴシック" charset="-128"/>
            </a:endParaRPr>
          </a:p>
          <a:p>
            <a:pPr marL="0" indent="0">
              <a:lnSpc>
                <a:spcPct val="80000"/>
              </a:lnSpc>
              <a:buNone/>
            </a:pPr>
            <a:r>
              <a:rPr lang="en-US" altLang="en-US" sz="2600" b="0" dirty="0">
                <a:ea typeface="ＭＳ Ｐゴシック" charset="-128"/>
              </a:rPr>
              <a:t>(Fenwick </a:t>
            </a:r>
            <a:r>
              <a:rPr lang="en-US" altLang="en-US" sz="2600" b="0" i="1" dirty="0">
                <a:ea typeface="ＭＳ Ｐゴシック" charset="-128"/>
              </a:rPr>
              <a:t>et al, </a:t>
            </a:r>
            <a:r>
              <a:rPr lang="en-US" altLang="en-US" sz="2600" b="0" dirty="0">
                <a:ea typeface="ＭＳ Ｐゴシック" charset="-128"/>
              </a:rPr>
              <a:t>2011: vii)</a:t>
            </a:r>
          </a:p>
          <a:p>
            <a:pPr marL="0" indent="0">
              <a:lnSpc>
                <a:spcPct val="80000"/>
              </a:lnSpc>
            </a:pPr>
            <a:endParaRPr lang="en-US" altLang="en-US" sz="2200" b="0" dirty="0">
              <a:ea typeface="ＭＳ Ｐゴシック" charset="-128"/>
            </a:endParaRPr>
          </a:p>
        </p:txBody>
      </p:sp>
    </p:spTree>
    <p:extLst>
      <p:ext uri="{BB962C8B-B14F-4D97-AF65-F5344CB8AC3E}">
        <p14:creationId xmlns:p14="http://schemas.microsoft.com/office/powerpoint/2010/main" val="78055600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68313" y="1844675"/>
            <a:ext cx="8353425" cy="4452938"/>
          </a:xfrm>
          <a:prstGeom prst="rect">
            <a:avLst/>
          </a:prstGeom>
        </p:spPr>
        <p:txBody>
          <a:bodyPr>
            <a:normAutofit lnSpcReduction="10000"/>
          </a:bodyPr>
          <a:lstStyle/>
          <a:p>
            <a:pPr marL="0" indent="0">
              <a:buNone/>
            </a:pPr>
            <a:r>
              <a:rPr lang="en-GB" altLang="en-US" sz="2800" b="0" dirty="0">
                <a:ea typeface="ＭＳ Ｐゴシック" charset="-128"/>
              </a:rPr>
              <a:t>The more one works with digital technologies…the more the keyboard comes to seem </a:t>
            </a:r>
            <a:r>
              <a:rPr lang="en-GB" altLang="en-US" sz="2800" dirty="0">
                <a:solidFill>
                  <a:srgbClr val="000000"/>
                </a:solidFill>
                <a:ea typeface="ＭＳ Ｐゴシック" charset="-128"/>
              </a:rPr>
              <a:t>an extension of one's thoughts rather than an external device on which one types. Embodiment then takes the form of extended cognition</a:t>
            </a:r>
            <a:r>
              <a:rPr lang="en-GB" altLang="en-US" sz="2800" b="0" dirty="0">
                <a:ea typeface="ＭＳ Ｐゴシック" charset="-128"/>
              </a:rPr>
              <a:t>, in which human agency and thought are enmeshed within larger networks that extend beyond the desktop computer into the environment.</a:t>
            </a:r>
          </a:p>
          <a:p>
            <a:pPr marL="0" indent="0"/>
            <a:endParaRPr lang="en-GB" altLang="en-US" sz="2800" b="0" dirty="0">
              <a:ea typeface="ＭＳ Ｐゴシック" charset="-128"/>
            </a:endParaRPr>
          </a:p>
          <a:p>
            <a:pPr marL="0" indent="0">
              <a:buNone/>
            </a:pPr>
            <a:r>
              <a:rPr lang="en-GB" altLang="en-US" sz="2800" b="0" dirty="0">
                <a:ea typeface="ＭＳ Ｐゴシック" charset="-128"/>
              </a:rPr>
              <a:t>(</a:t>
            </a:r>
            <a:r>
              <a:rPr lang="en-GB" altLang="en-US" sz="2800" b="0" dirty="0" err="1">
                <a:ea typeface="ＭＳ Ｐゴシック" charset="-128"/>
              </a:rPr>
              <a:t>Hayles</a:t>
            </a:r>
            <a:r>
              <a:rPr lang="en-GB" altLang="en-US" sz="2800" b="0" dirty="0">
                <a:ea typeface="ＭＳ Ｐゴシック" charset="-128"/>
              </a:rPr>
              <a:t> 2012:3)</a:t>
            </a:r>
          </a:p>
          <a:p>
            <a:pPr marL="0" indent="0"/>
            <a:endParaRPr lang="en-US" altLang="en-US" dirty="0">
              <a:ea typeface="ＭＳ Ｐゴシック" charset="-128"/>
            </a:endParaRPr>
          </a:p>
        </p:txBody>
      </p:sp>
    </p:spTree>
    <p:extLst>
      <p:ext uri="{BB962C8B-B14F-4D97-AF65-F5344CB8AC3E}">
        <p14:creationId xmlns:p14="http://schemas.microsoft.com/office/powerpoint/2010/main" val="197469377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Content Placeholder 4"/>
          <p:cNvSpPr>
            <a:spLocks noGrp="1"/>
          </p:cNvSpPr>
          <p:nvPr>
            <p:ph idx="4294967295"/>
          </p:nvPr>
        </p:nvSpPr>
        <p:spPr>
          <a:xfrm>
            <a:off x="790575" y="1700213"/>
            <a:ext cx="7669213" cy="4597400"/>
          </a:xfrm>
          <a:prstGeom prst="rect">
            <a:avLst/>
          </a:prstGeom>
        </p:spPr>
        <p:txBody>
          <a:bodyPr/>
          <a:lstStyle/>
          <a:p>
            <a:pPr marL="0" indent="0">
              <a:buNone/>
            </a:pPr>
            <a:r>
              <a:rPr lang="en-GB" altLang="en-US" sz="2800" b="0" dirty="0" smtClean="0">
                <a:ea typeface="ＭＳ Ｐゴシック" charset="-128"/>
              </a:rPr>
              <a:t>An </a:t>
            </a:r>
            <a:r>
              <a:rPr lang="en-GB" altLang="en-US" sz="2800" b="0" i="1" dirty="0">
                <a:ea typeface="ＭＳ Ｐゴシック" charset="-128"/>
              </a:rPr>
              <a:t>intermediary</a:t>
            </a:r>
            <a:r>
              <a:rPr lang="en-GB" altLang="en-US" sz="2800" b="0" dirty="0">
                <a:ea typeface="ＭＳ Ｐゴシック" charset="-128"/>
              </a:rPr>
              <a:t> is ‘…what transports meaning or force without transformation: defining its inputs is enough to define its outputs’, while </a:t>
            </a:r>
            <a:r>
              <a:rPr lang="en-GB" altLang="en-US" sz="2800" i="1" dirty="0">
                <a:ea typeface="ＭＳ Ｐゴシック" charset="-128"/>
              </a:rPr>
              <a:t>mediators</a:t>
            </a:r>
            <a:r>
              <a:rPr lang="en-GB" altLang="en-US" sz="2800" dirty="0">
                <a:ea typeface="ＭＳ Ｐゴシック" charset="-128"/>
              </a:rPr>
              <a:t> ‘transform, translate, distort, and modify the meaning or the elements they are supposed to carry’ </a:t>
            </a:r>
          </a:p>
          <a:p>
            <a:pPr marL="0" indent="0">
              <a:buNone/>
            </a:pPr>
            <a:endParaRPr lang="en-GB" altLang="en-US" sz="2800" dirty="0">
              <a:ea typeface="ＭＳ Ｐゴシック" charset="-128"/>
            </a:endParaRPr>
          </a:p>
          <a:p>
            <a:pPr marL="0" indent="0">
              <a:buNone/>
            </a:pPr>
            <a:r>
              <a:rPr lang="en-GB" altLang="en-US" sz="2800" b="0" dirty="0" smtClean="0">
                <a:ea typeface="ＭＳ Ｐゴシック" charset="-128"/>
              </a:rPr>
              <a:t>(</a:t>
            </a:r>
            <a:r>
              <a:rPr lang="en-GB" altLang="en-US" sz="2800" b="0" dirty="0" err="1">
                <a:ea typeface="ＭＳ Ｐゴシック" charset="-128"/>
              </a:rPr>
              <a:t>Latour</a:t>
            </a:r>
            <a:r>
              <a:rPr lang="en-GB" altLang="en-US" sz="2800" b="0" dirty="0">
                <a:ea typeface="ＭＳ Ｐゴシック" charset="-128"/>
              </a:rPr>
              <a:t> 2005: 39)</a:t>
            </a:r>
          </a:p>
        </p:txBody>
      </p:sp>
    </p:spTree>
    <p:extLst>
      <p:ext uri="{BB962C8B-B14F-4D97-AF65-F5344CB8AC3E}">
        <p14:creationId xmlns:p14="http://schemas.microsoft.com/office/powerpoint/2010/main" val="146596207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p:txBody>
          <a:bodyPr/>
          <a:lstStyle/>
          <a:p>
            <a:r>
              <a:rPr lang="en-US" altLang="en-US" b="1">
                <a:solidFill>
                  <a:srgbClr val="000000"/>
                </a:solidFill>
                <a:ea typeface="ＭＳ Ｐゴシック" charset="-128"/>
              </a:rPr>
              <a:t>Nonhuman actors / mediators </a:t>
            </a:r>
          </a:p>
        </p:txBody>
      </p:sp>
      <p:sp>
        <p:nvSpPr>
          <p:cNvPr id="3" name="Content Placeholder 2"/>
          <p:cNvSpPr>
            <a:spLocks noGrp="1"/>
          </p:cNvSpPr>
          <p:nvPr>
            <p:ph idx="1"/>
          </p:nvPr>
        </p:nvSpPr>
        <p:spPr>
          <a:xfrm>
            <a:off x="466725" y="2636838"/>
            <a:ext cx="8353425" cy="3660775"/>
          </a:xfrm>
        </p:spPr>
        <p:txBody>
          <a:bodyPr>
            <a:normAutofit lnSpcReduction="10000"/>
          </a:bodyPr>
          <a:lstStyle/>
          <a:p>
            <a:r>
              <a:rPr lang="en-US" altLang="en-US" sz="1800">
                <a:ea typeface="ＭＳ Ｐゴシック" charset="-128"/>
              </a:rPr>
              <a:t>	</a:t>
            </a:r>
            <a:r>
              <a:rPr lang="en-US" altLang="en-US" sz="2200" b="0">
                <a:ea typeface="ＭＳ Ｐゴシック" charset="-128"/>
              </a:rPr>
              <a:t>I feel like, also that Google is equally watching you.  You know, they’re all watching you, they’re all trying to sell you things […] You know, I don’t want my friends to spy on me, I don’t want my friends to know what I listen to on YouTube. (Sally Int. 1)</a:t>
            </a:r>
          </a:p>
          <a:p>
            <a:endParaRPr lang="en-US" altLang="en-US" sz="2200" b="0">
              <a:ea typeface="ＭＳ Ｐゴシック" charset="-128"/>
            </a:endParaRPr>
          </a:p>
          <a:p>
            <a:r>
              <a:rPr lang="en-US" altLang="en-US" sz="2200" b="0">
                <a:ea typeface="ＭＳ Ｐゴシック" charset="-128"/>
              </a:rPr>
              <a:t>	My third half of my brain is Google scholar.  (Frederick Int. 2)</a:t>
            </a:r>
          </a:p>
          <a:p>
            <a:endParaRPr lang="en-US" altLang="en-US" sz="2200" b="0">
              <a:ea typeface="ＭＳ Ｐゴシック" charset="-128"/>
            </a:endParaRPr>
          </a:p>
          <a:p>
            <a:r>
              <a:rPr lang="en-US" altLang="en-US" sz="2200" b="0">
                <a:ea typeface="ＭＳ Ｐゴシック" charset="-128"/>
              </a:rPr>
              <a:t>	I think they (the technologies) control me as well, because I can’t really do anything without them (Faith Int. 1)</a:t>
            </a:r>
          </a:p>
          <a:p>
            <a:endParaRPr lang="en-US" altLang="en-US" sz="2200" b="0">
              <a:ea typeface="ＭＳ Ｐゴシック" charset="-128"/>
            </a:endParaRPr>
          </a:p>
        </p:txBody>
      </p:sp>
    </p:spTree>
    <p:extLst>
      <p:ext uri="{BB962C8B-B14F-4D97-AF65-F5344CB8AC3E}">
        <p14:creationId xmlns:p14="http://schemas.microsoft.com/office/powerpoint/2010/main" val="12545402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Number Placeholder 3"/>
          <p:cNvSpPr>
            <a:spLocks noGrp="1"/>
          </p:cNvSpPr>
          <p:nvPr>
            <p:ph type="sldNum" sz="quarter" idx="4294967295"/>
          </p:nvPr>
        </p:nvSpPr>
        <p:spPr>
          <a:xfrm>
            <a:off x="466725" y="6440488"/>
            <a:ext cx="296863" cy="2905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0200DA40-9A41-364D-A4F1-8621EBED995C}" type="slidenum">
              <a:rPr lang="en-GB" altLang="en-US" sz="1300"/>
              <a:pPr eaLnBrk="1" hangingPunct="1"/>
              <a:t>4</a:t>
            </a:fld>
            <a:endParaRPr lang="en-GB" altLang="en-US" sz="1300"/>
          </a:p>
        </p:txBody>
      </p:sp>
      <p:sp>
        <p:nvSpPr>
          <p:cNvPr id="19458" name="Content Placeholder 3"/>
          <p:cNvSpPr>
            <a:spLocks noGrp="1"/>
          </p:cNvSpPr>
          <p:nvPr>
            <p:ph sz="half" idx="4294967295"/>
          </p:nvPr>
        </p:nvSpPr>
        <p:spPr>
          <a:xfrm>
            <a:off x="5043488" y="3068638"/>
            <a:ext cx="4100512" cy="3228975"/>
          </a:xfrm>
          <a:prstGeom prst="rect">
            <a:avLst/>
          </a:prstGeom>
        </p:spPr>
        <p:txBody>
          <a:bodyPr/>
          <a:lstStyle/>
          <a:p>
            <a:pPr marL="0" indent="0">
              <a:buNone/>
            </a:pPr>
            <a:r>
              <a:rPr lang="en-US" altLang="en-US" sz="3200" dirty="0">
                <a:ea typeface="ＭＳ Ｐゴシック" charset="-128"/>
              </a:rPr>
              <a:t>1) </a:t>
            </a:r>
            <a:r>
              <a:rPr lang="en-US" altLang="en-US" sz="3200" dirty="0" smtClean="0">
                <a:ea typeface="ＭＳ Ｐゴシック" charset="-128"/>
              </a:rPr>
              <a:t>Literacy as social practice </a:t>
            </a:r>
            <a:endParaRPr lang="en-US" altLang="en-US" sz="3200" dirty="0">
              <a:ea typeface="ＭＳ Ｐゴシック" charset="-128"/>
            </a:endParaRPr>
          </a:p>
        </p:txBody>
      </p:sp>
      <p:pic>
        <p:nvPicPr>
          <p:cNvPr id="19459" name="Picture Placeholder 4"/>
          <p:cNvPicPr>
            <a:picLocks noGrp="1" noChangeAspect="1"/>
          </p:cNvPicPr>
          <p:nvPr>
            <p:ph type="pic" sz="quarter" idx="4294967295"/>
          </p:nvPr>
        </p:nvPicPr>
        <p:blipFill>
          <a:blip r:embed="rId2">
            <a:extLst>
              <a:ext uri="{28A0092B-C50C-407E-A947-70E740481C1C}">
                <a14:useLocalDpi xmlns:a14="http://schemas.microsoft.com/office/drawing/2010/main" val="0"/>
              </a:ext>
            </a:extLst>
          </a:blip>
          <a:srcRect/>
          <a:stretch>
            <a:fillRect/>
          </a:stretch>
        </p:blipFill>
        <p:spPr>
          <a:xfrm rot="21421631">
            <a:off x="1030288" y="995363"/>
            <a:ext cx="3468687" cy="5124450"/>
          </a:xfrm>
          <a:prstGeom prst="rect">
            <a:avLst/>
          </a:prstGeom>
        </p:spPr>
      </p:pic>
    </p:spTree>
    <p:extLst>
      <p:ext uri="{BB962C8B-B14F-4D97-AF65-F5344CB8AC3E}">
        <p14:creationId xmlns:p14="http://schemas.microsoft.com/office/powerpoint/2010/main" val="111450844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95288" y="2205038"/>
            <a:ext cx="8353425" cy="3960812"/>
          </a:xfrm>
          <a:prstGeom prst="rect">
            <a:avLst/>
          </a:prstGeom>
        </p:spPr>
        <p:txBody>
          <a:bodyPr>
            <a:normAutofit/>
          </a:bodyPr>
          <a:lstStyle/>
          <a:p>
            <a:pPr marL="0" indent="0">
              <a:lnSpc>
                <a:spcPct val="80000"/>
              </a:lnSpc>
              <a:buNone/>
            </a:pPr>
            <a:r>
              <a:rPr lang="en-US" altLang="en-US" sz="1200" dirty="0">
                <a:ea typeface="ＭＳ Ｐゴシック" charset="-128"/>
              </a:rPr>
              <a:t> 	</a:t>
            </a:r>
          </a:p>
          <a:p>
            <a:pPr marL="0" indent="0">
              <a:lnSpc>
                <a:spcPct val="80000"/>
              </a:lnSpc>
              <a:buNone/>
            </a:pPr>
            <a:r>
              <a:rPr lang="en-US" altLang="en-US" sz="2800" b="0" dirty="0" smtClean="0">
                <a:ea typeface="ＭＳ Ｐゴシック" charset="-128"/>
              </a:rPr>
              <a:t>…</a:t>
            </a:r>
            <a:r>
              <a:rPr lang="en-US" altLang="en-US" sz="2800" b="0" dirty="0">
                <a:ea typeface="ＭＳ Ｐゴシック" charset="-128"/>
              </a:rPr>
              <a:t>It’s not necessarily the working with, sort of, the traditional practices, but much more about the, you know, our physical bodies in space, rather than…  And thinking about online environments as being… the iPhone, or whatever it is, connected to a projector, or working then with the iPad, and connecting, so you’ve got this kind of circuit within a physical space. </a:t>
            </a:r>
          </a:p>
          <a:p>
            <a:pPr>
              <a:lnSpc>
                <a:spcPct val="80000"/>
              </a:lnSpc>
            </a:pPr>
            <a:endParaRPr lang="en-US" altLang="en-US" sz="2800" b="0" dirty="0">
              <a:ea typeface="ＭＳ Ｐゴシック" charset="-128"/>
            </a:endParaRPr>
          </a:p>
          <a:p>
            <a:pPr marL="0" indent="0">
              <a:lnSpc>
                <a:spcPct val="80000"/>
              </a:lnSpc>
              <a:buNone/>
            </a:pPr>
            <a:r>
              <a:rPr lang="en-US" altLang="en-US" sz="2800" b="0" dirty="0" smtClean="0">
                <a:ea typeface="ＭＳ Ｐゴシック" charset="-128"/>
              </a:rPr>
              <a:t>(</a:t>
            </a:r>
            <a:r>
              <a:rPr lang="en-US" altLang="en-US" sz="2800" b="0" dirty="0" err="1">
                <a:ea typeface="ＭＳ Ｐゴシック" charset="-128"/>
              </a:rPr>
              <a:t>Django</a:t>
            </a:r>
            <a:r>
              <a:rPr lang="en-US" altLang="en-US" sz="2800" b="0" dirty="0">
                <a:ea typeface="ＭＳ Ｐゴシック" charset="-128"/>
              </a:rPr>
              <a:t> Int. 1)</a:t>
            </a:r>
          </a:p>
        </p:txBody>
      </p:sp>
    </p:spTree>
    <p:extLst>
      <p:ext uri="{BB962C8B-B14F-4D97-AF65-F5344CB8AC3E}">
        <p14:creationId xmlns:p14="http://schemas.microsoft.com/office/powerpoint/2010/main" val="106271196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2"/>
          <p:cNvSpPr>
            <a:spLocks noGrp="1"/>
          </p:cNvSpPr>
          <p:nvPr>
            <p:ph type="title"/>
          </p:nvPr>
        </p:nvSpPr>
        <p:spPr/>
        <p:txBody>
          <a:bodyPr/>
          <a:lstStyle/>
          <a:p>
            <a:r>
              <a:rPr lang="en-US" altLang="en-US" b="1">
                <a:solidFill>
                  <a:srgbClr val="000000"/>
                </a:solidFill>
                <a:ea typeface="ＭＳ Ｐゴシック" charset="-128"/>
              </a:rPr>
              <a:t>Conclusions</a:t>
            </a:r>
          </a:p>
        </p:txBody>
      </p:sp>
      <p:sp>
        <p:nvSpPr>
          <p:cNvPr id="67586" name="Content Placeholder 3"/>
          <p:cNvSpPr>
            <a:spLocks noGrp="1"/>
          </p:cNvSpPr>
          <p:nvPr>
            <p:ph idx="1"/>
          </p:nvPr>
        </p:nvSpPr>
        <p:spPr>
          <a:xfrm>
            <a:off x="466725" y="2636838"/>
            <a:ext cx="8353425" cy="3660775"/>
          </a:xfrm>
        </p:spPr>
        <p:txBody>
          <a:bodyPr/>
          <a:lstStyle/>
          <a:p>
            <a:pPr>
              <a:buFontTx/>
              <a:buChar char="•"/>
            </a:pPr>
            <a:r>
              <a:rPr lang="en-US" altLang="en-US" sz="2400" b="0" dirty="0" smtClean="0">
                <a:ea typeface="ＭＳ Ｐゴシック" charset="-128"/>
              </a:rPr>
              <a:t>Literacy is always situated social practice</a:t>
            </a:r>
            <a:endParaRPr lang="en-US" altLang="en-US" sz="2400" b="0" dirty="0">
              <a:ea typeface="ＭＳ Ｐゴシック" charset="-128"/>
            </a:endParaRPr>
          </a:p>
          <a:p>
            <a:pPr>
              <a:buFontTx/>
              <a:buChar char="•"/>
            </a:pPr>
            <a:r>
              <a:rPr lang="en-US" altLang="en-US" sz="2400" b="0" dirty="0">
                <a:ea typeface="ＭＳ Ｐゴシック" charset="-128"/>
              </a:rPr>
              <a:t>Situated </a:t>
            </a:r>
            <a:r>
              <a:rPr lang="en-US" altLang="en-US" sz="2400" b="0" dirty="0" smtClean="0">
                <a:ea typeface="ＭＳ Ｐゴシック" charset="-128"/>
              </a:rPr>
              <a:t>practice needs </a:t>
            </a:r>
            <a:r>
              <a:rPr lang="en-US" altLang="en-US" sz="2400" b="0" dirty="0">
                <a:ea typeface="ＭＳ Ｐゴシック" charset="-128"/>
              </a:rPr>
              <a:t>to include the </a:t>
            </a:r>
            <a:r>
              <a:rPr lang="en-US" altLang="en-US" sz="2400" b="0" dirty="0" err="1">
                <a:ea typeface="ＭＳ Ｐゴシック" charset="-128"/>
              </a:rPr>
              <a:t>sociomaterial</a:t>
            </a:r>
            <a:endParaRPr lang="en-US" altLang="en-US" sz="2400" b="0" dirty="0">
              <a:ea typeface="ＭＳ Ｐゴシック" charset="-128"/>
            </a:endParaRPr>
          </a:p>
          <a:p>
            <a:pPr>
              <a:buFontTx/>
              <a:buChar char="•"/>
            </a:pPr>
            <a:r>
              <a:rPr lang="en-US" altLang="en-US" sz="2400" b="0">
                <a:ea typeface="ＭＳ Ｐゴシック" charset="-128"/>
              </a:rPr>
              <a:t>Networks </a:t>
            </a:r>
            <a:r>
              <a:rPr lang="en-US" altLang="en-US" sz="2400" b="0" smtClean="0">
                <a:ea typeface="ＭＳ Ｐゴシック" charset="-128"/>
              </a:rPr>
              <a:t>enrol</a:t>
            </a:r>
            <a:r>
              <a:rPr lang="en-US" altLang="en-US" sz="2400" b="0" dirty="0" smtClean="0">
                <a:ea typeface="ＭＳ Ｐゴシック" charset="-128"/>
              </a:rPr>
              <a:t> </a:t>
            </a:r>
            <a:r>
              <a:rPr lang="en-US" altLang="en-US" sz="2400" b="0" dirty="0">
                <a:ea typeface="ＭＳ Ｐゴシック" charset="-128"/>
              </a:rPr>
              <a:t>nonhuman actors</a:t>
            </a:r>
          </a:p>
          <a:p>
            <a:pPr>
              <a:buFontTx/>
              <a:buChar char="•"/>
            </a:pPr>
            <a:r>
              <a:rPr lang="en-US" altLang="en-US" sz="2400" b="0" dirty="0">
                <a:ea typeface="ＭＳ Ｐゴシック" charset="-128"/>
              </a:rPr>
              <a:t>Space is contingent, emergent, symbolic &amp; intimate </a:t>
            </a:r>
          </a:p>
          <a:p>
            <a:pPr>
              <a:buFontTx/>
              <a:buChar char="•"/>
            </a:pPr>
            <a:r>
              <a:rPr lang="en-US" altLang="en-US" sz="2400" dirty="0">
                <a:ea typeface="ＭＳ Ｐゴシック" charset="-128"/>
              </a:rPr>
              <a:t>This standpoint </a:t>
            </a:r>
            <a:r>
              <a:rPr lang="en-US" altLang="en-US" sz="2400" dirty="0" err="1">
                <a:ea typeface="ＭＳ Ｐゴシック" charset="-128"/>
              </a:rPr>
              <a:t>destabilises</a:t>
            </a:r>
            <a:r>
              <a:rPr lang="en-US" altLang="en-US" sz="2400" dirty="0">
                <a:ea typeface="ＭＳ Ｐゴシック" charset="-128"/>
              </a:rPr>
              <a:t> ‘</a:t>
            </a:r>
            <a:r>
              <a:rPr lang="en-US" altLang="ja-JP" sz="2400" dirty="0">
                <a:ea typeface="ＭＳ Ｐゴシック" charset="-128"/>
              </a:rPr>
              <a:t>commonsense</a:t>
            </a:r>
            <a:r>
              <a:rPr lang="en-US" altLang="en-US" sz="2400" dirty="0">
                <a:ea typeface="ＭＳ Ｐゴシック" charset="-128"/>
              </a:rPr>
              <a:t>’</a:t>
            </a:r>
            <a:r>
              <a:rPr lang="en-US" altLang="ja-JP" sz="2400" dirty="0">
                <a:ea typeface="ＭＳ Ｐゴシック" charset="-128"/>
              </a:rPr>
              <a:t> binaries such as user/ device, author / text, practice / context.</a:t>
            </a:r>
            <a:endParaRPr lang="en-US" altLang="en-US" sz="2400" dirty="0">
              <a:ea typeface="ＭＳ Ｐゴシック" charset="-128"/>
            </a:endParaRPr>
          </a:p>
        </p:txBody>
      </p:sp>
      <p:sp>
        <p:nvSpPr>
          <p:cNvPr id="67587"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219A5E55-3D5C-EF4A-BCCC-90877FB882B6}" type="slidenum">
              <a:rPr lang="en-GB" altLang="en-US" sz="1300"/>
              <a:pPr eaLnBrk="1" hangingPunct="1"/>
              <a:t>41</a:t>
            </a:fld>
            <a:endParaRPr lang="en-GB" altLang="en-US" sz="1300"/>
          </a:p>
        </p:txBody>
      </p:sp>
    </p:spTree>
    <p:extLst>
      <p:ext uri="{BB962C8B-B14F-4D97-AF65-F5344CB8AC3E}">
        <p14:creationId xmlns:p14="http://schemas.microsoft.com/office/powerpoint/2010/main" val="16819666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362101"/>
            <a:ext cx="8229600" cy="894717"/>
          </a:xfrm>
        </p:spPr>
        <p:txBody>
          <a:bodyPr/>
          <a:lstStyle/>
          <a:p>
            <a:r>
              <a:rPr lang="en-US" dirty="0" smtClean="0"/>
              <a:t>Measures of success in EAP?</a:t>
            </a:r>
            <a:endParaRPr lang="en-US" dirty="0"/>
          </a:p>
        </p:txBody>
      </p:sp>
      <p:sp>
        <p:nvSpPr>
          <p:cNvPr id="6" name="Content Placeholder 5"/>
          <p:cNvSpPr>
            <a:spLocks noGrp="1"/>
          </p:cNvSpPr>
          <p:nvPr>
            <p:ph idx="1"/>
          </p:nvPr>
        </p:nvSpPr>
        <p:spPr>
          <a:xfrm>
            <a:off x="457200" y="2256818"/>
            <a:ext cx="8229600" cy="4601182"/>
          </a:xfrm>
        </p:spPr>
        <p:txBody>
          <a:bodyPr>
            <a:normAutofit fontScale="77500" lnSpcReduction="20000"/>
          </a:bodyPr>
          <a:lstStyle/>
          <a:p>
            <a:r>
              <a:rPr lang="en-US" dirty="0" smtClean="0"/>
              <a:t>Degree of challenge to </a:t>
            </a:r>
            <a:r>
              <a:rPr lang="en-US" dirty="0" err="1" smtClean="0"/>
              <a:t>insessional</a:t>
            </a:r>
            <a:r>
              <a:rPr lang="en-US" dirty="0" smtClean="0"/>
              <a:t> division between ‘home’ and ’international’ student provision</a:t>
            </a:r>
          </a:p>
          <a:p>
            <a:r>
              <a:rPr lang="en-US" dirty="0" smtClean="0"/>
              <a:t>Degree to which digital media use in provision reflects its use in academic practice</a:t>
            </a:r>
          </a:p>
          <a:p>
            <a:r>
              <a:rPr lang="en-US" dirty="0" smtClean="0"/>
              <a:t>Degree of ‘entanglement’ and dialogue with students, academics and specific contexts of academic practice</a:t>
            </a:r>
          </a:p>
          <a:p>
            <a:r>
              <a:rPr lang="en-US" dirty="0" smtClean="0"/>
              <a:t>Degree of engagement with academic content in addition to writing processes</a:t>
            </a:r>
          </a:p>
          <a:p>
            <a:r>
              <a:rPr lang="en-US" dirty="0" smtClean="0"/>
              <a:t>Degree of challenge to assumptions around EAP / academic roles and responsibilities </a:t>
            </a:r>
          </a:p>
          <a:p>
            <a:r>
              <a:rPr lang="en-US" dirty="0" smtClean="0"/>
              <a:t>Degree of emphasis on qualitative / ethnographic institutional scholarship and research </a:t>
            </a:r>
            <a:endParaRPr lang="en-US" dirty="0"/>
          </a:p>
        </p:txBody>
      </p:sp>
    </p:spTree>
    <p:extLst>
      <p:ext uri="{BB962C8B-B14F-4D97-AF65-F5344CB8AC3E}">
        <p14:creationId xmlns:p14="http://schemas.microsoft.com/office/powerpoint/2010/main" val="6651209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323189"/>
            <a:ext cx="8229600" cy="894717"/>
          </a:xfrm>
        </p:spPr>
        <p:txBody>
          <a:bodyPr/>
          <a:lstStyle/>
          <a:p>
            <a:r>
              <a:rPr lang="en-US" dirty="0" smtClean="0"/>
              <a:t>Implications for Practice </a:t>
            </a:r>
            <a:endParaRPr lang="en-US" dirty="0"/>
          </a:p>
        </p:txBody>
      </p:sp>
      <p:sp>
        <p:nvSpPr>
          <p:cNvPr id="6" name="Content Placeholder 5"/>
          <p:cNvSpPr>
            <a:spLocks noGrp="1"/>
          </p:cNvSpPr>
          <p:nvPr>
            <p:ph idx="1"/>
          </p:nvPr>
        </p:nvSpPr>
        <p:spPr>
          <a:xfrm>
            <a:off x="457200" y="2217906"/>
            <a:ext cx="8229600" cy="4640094"/>
          </a:xfrm>
        </p:spPr>
        <p:txBody>
          <a:bodyPr>
            <a:normAutofit fontScale="77500" lnSpcReduction="20000"/>
          </a:bodyPr>
          <a:lstStyle/>
          <a:p>
            <a:r>
              <a:rPr lang="en-US" dirty="0" smtClean="0"/>
              <a:t>Writing Centre model as an alternative </a:t>
            </a:r>
          </a:p>
          <a:p>
            <a:r>
              <a:rPr lang="en-US" dirty="0" smtClean="0"/>
              <a:t>EAP provision using digital media throughout, digital expertise a requirement for EAP professionals</a:t>
            </a:r>
          </a:p>
          <a:p>
            <a:r>
              <a:rPr lang="en-US" dirty="0" smtClean="0"/>
              <a:t>Information literacy education: joint provision with library professionals</a:t>
            </a:r>
          </a:p>
          <a:p>
            <a:r>
              <a:rPr lang="en-US" dirty="0" smtClean="0"/>
              <a:t>Strong links with academic departments and </a:t>
            </a:r>
            <a:r>
              <a:rPr lang="en-US" dirty="0" err="1" smtClean="0"/>
              <a:t>programmes</a:t>
            </a:r>
            <a:r>
              <a:rPr lang="en-US" dirty="0" smtClean="0"/>
              <a:t> at the level of provision</a:t>
            </a:r>
          </a:p>
          <a:p>
            <a:r>
              <a:rPr lang="en-US" dirty="0" smtClean="0"/>
              <a:t>Subject knowledge and epistemological awareness required from EAP professionals</a:t>
            </a:r>
          </a:p>
          <a:p>
            <a:r>
              <a:rPr lang="en-US" dirty="0" smtClean="0"/>
              <a:t>Robust support for doctorates and institutional research built in to EAP work patterns</a:t>
            </a:r>
          </a:p>
          <a:p>
            <a:r>
              <a:rPr lang="en-US" dirty="0" smtClean="0"/>
              <a:t>Institutional strategic buy-in and adequate resource, grade 8 minimum contracts</a:t>
            </a:r>
          </a:p>
          <a:p>
            <a:endParaRPr lang="en-US" dirty="0"/>
          </a:p>
        </p:txBody>
      </p:sp>
    </p:spTree>
    <p:extLst>
      <p:ext uri="{BB962C8B-B14F-4D97-AF65-F5344CB8AC3E}">
        <p14:creationId xmlns:p14="http://schemas.microsoft.com/office/powerpoint/2010/main" val="10353735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9A3A71C6-EBAE-0647-9B3C-1497B9122F9B}" type="slidenum">
              <a:rPr lang="en-GB" altLang="en-US" sz="1300"/>
              <a:pPr eaLnBrk="1" hangingPunct="1"/>
              <a:t>44</a:t>
            </a:fld>
            <a:endParaRPr lang="en-GB" altLang="en-US" sz="1300"/>
          </a:p>
        </p:txBody>
      </p:sp>
      <p:sp>
        <p:nvSpPr>
          <p:cNvPr id="72707" name="Rectangle 2"/>
          <p:cNvSpPr>
            <a:spLocks noGrp="1" noChangeArrowheads="1"/>
          </p:cNvSpPr>
          <p:nvPr>
            <p:ph type="title"/>
          </p:nvPr>
        </p:nvSpPr>
        <p:spPr/>
        <p:txBody>
          <a:bodyPr/>
          <a:lstStyle/>
          <a:p>
            <a:pPr eaLnBrk="1" hangingPunct="1"/>
            <a:r>
              <a:rPr lang="en-US" altLang="en-US" sz="3600" b="1" dirty="0">
                <a:solidFill>
                  <a:schemeClr val="tx1"/>
                </a:solidFill>
                <a:ea typeface="ＭＳ Ｐゴシック" charset="-128"/>
              </a:rPr>
              <a:t>Questions and comments?</a:t>
            </a:r>
            <a:br>
              <a:rPr lang="en-US" altLang="en-US" sz="3600" b="1" dirty="0">
                <a:solidFill>
                  <a:schemeClr val="tx1"/>
                </a:solidFill>
                <a:ea typeface="ＭＳ Ｐゴシック" charset="-128"/>
              </a:rPr>
            </a:br>
            <a:endParaRPr lang="en-GB" altLang="en-US" sz="3600" b="1" dirty="0">
              <a:solidFill>
                <a:schemeClr val="tx1"/>
              </a:solidFill>
              <a:ea typeface="ＭＳ Ｐゴシック" charset="-128"/>
            </a:endParaRPr>
          </a:p>
        </p:txBody>
      </p:sp>
      <p:sp>
        <p:nvSpPr>
          <p:cNvPr id="2" name="Content Placeholder 1"/>
          <p:cNvSpPr>
            <a:spLocks noGrp="1"/>
          </p:cNvSpPr>
          <p:nvPr>
            <p:ph idx="1"/>
          </p:nvPr>
        </p:nvSpPr>
        <p:spPr/>
        <p:txBody>
          <a:bodyPr/>
          <a:lstStyle/>
          <a:p>
            <a:endParaRPr lang="en-US" dirty="0"/>
          </a:p>
        </p:txBody>
      </p:sp>
    </p:spTree>
    <p:extLst>
      <p:ext uri="{BB962C8B-B14F-4D97-AF65-F5344CB8AC3E}">
        <p14:creationId xmlns:p14="http://schemas.microsoft.com/office/powerpoint/2010/main" val="110990762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7"/>
          <p:cNvSpPr>
            <a:spLocks noGrp="1"/>
          </p:cNvSpPr>
          <p:nvPr>
            <p:ph type="title"/>
          </p:nvPr>
        </p:nvSpPr>
        <p:spPr>
          <a:xfrm>
            <a:off x="453473" y="1545949"/>
            <a:ext cx="8353425" cy="1143000"/>
          </a:xfrm>
        </p:spPr>
        <p:txBody>
          <a:bodyPr/>
          <a:lstStyle/>
          <a:p>
            <a:r>
              <a:rPr lang="en-US" altLang="en-US" b="1" dirty="0">
                <a:solidFill>
                  <a:srgbClr val="000000"/>
                </a:solidFill>
                <a:ea typeface="ＭＳ Ｐゴシック" charset="-128"/>
              </a:rPr>
              <a:t>References </a:t>
            </a:r>
          </a:p>
        </p:txBody>
      </p:sp>
      <p:sp>
        <p:nvSpPr>
          <p:cNvPr id="73730" name="Content Placeholder 4"/>
          <p:cNvSpPr>
            <a:spLocks noGrp="1"/>
          </p:cNvSpPr>
          <p:nvPr>
            <p:ph idx="1"/>
          </p:nvPr>
        </p:nvSpPr>
        <p:spPr>
          <a:xfrm>
            <a:off x="455061" y="2688949"/>
            <a:ext cx="8351837" cy="4668838"/>
          </a:xfrm>
        </p:spPr>
        <p:txBody>
          <a:bodyPr/>
          <a:lstStyle/>
          <a:p>
            <a:pPr marL="0" indent="0">
              <a:buNone/>
            </a:pPr>
            <a:r>
              <a:rPr lang="en-GB" altLang="en-US" sz="2000" b="0" dirty="0">
                <a:ea typeface="ＭＳ Ｐゴシック" charset="-128"/>
              </a:rPr>
              <a:t>Bartlett, L. &amp; Holland, D. 2002. Theorizing the space of literacy practices. </a:t>
            </a:r>
            <a:r>
              <a:rPr lang="en-GB" altLang="en-US" sz="2000" b="0" i="1" dirty="0">
                <a:ea typeface="ＭＳ Ｐゴシック" charset="-128"/>
              </a:rPr>
              <a:t>Ways of Knowing</a:t>
            </a:r>
            <a:r>
              <a:rPr lang="en-GB" altLang="en-US" sz="2000" b="0" dirty="0">
                <a:ea typeface="ＭＳ Ｐゴシック" charset="-128"/>
              </a:rPr>
              <a:t> 2(1), 10-22. </a:t>
            </a:r>
          </a:p>
          <a:p>
            <a:pPr marL="0" indent="0">
              <a:buNone/>
            </a:pPr>
            <a:r>
              <a:rPr lang="en-GB" altLang="en-US" sz="2000" b="0" dirty="0" err="1">
                <a:ea typeface="ＭＳ Ｐゴシック" charset="-128"/>
              </a:rPr>
              <a:t>Beetham</a:t>
            </a:r>
            <a:r>
              <a:rPr lang="en-GB" altLang="en-US" sz="2000" b="0" dirty="0">
                <a:ea typeface="ＭＳ Ｐゴシック" charset="-128"/>
              </a:rPr>
              <a:t>, H. &amp; Sharp, R. 2010. </a:t>
            </a:r>
            <a:r>
              <a:rPr lang="en-GB" altLang="en-US" sz="2000" b="0" i="1" dirty="0">
                <a:ea typeface="ＭＳ Ｐゴシック" charset="-128"/>
              </a:rPr>
              <a:t>Current Issues and Approaches in Developing Digital Literacy.</a:t>
            </a:r>
            <a:r>
              <a:rPr lang="en-GB" altLang="en-US" sz="2000" b="0" dirty="0">
                <a:ea typeface="ＭＳ Ｐゴシック" charset="-128"/>
              </a:rPr>
              <a:t> JISC. </a:t>
            </a:r>
            <a:r>
              <a:rPr lang="en-GB" altLang="en-US" sz="2000" b="0" dirty="0">
                <a:solidFill>
                  <a:srgbClr val="000000"/>
                </a:solidFill>
                <a:ea typeface="ＭＳ Ｐゴシック" charset="-128"/>
                <a:hlinkClick r:id="rId2"/>
              </a:rPr>
              <a:t>www.slideshare.net/jisc-elearning/current-issues-and-approaches-in-developing-digital-literacy</a:t>
            </a:r>
            <a:r>
              <a:rPr lang="en-GB" altLang="en-US" sz="2000" b="0" dirty="0">
                <a:solidFill>
                  <a:srgbClr val="000000"/>
                </a:solidFill>
                <a:ea typeface="ＭＳ Ｐゴシック" charset="-128"/>
              </a:rPr>
              <a:t> </a:t>
            </a:r>
          </a:p>
          <a:p>
            <a:pPr marL="0" indent="0">
              <a:buNone/>
            </a:pPr>
            <a:r>
              <a:rPr lang="en-US" altLang="en-US" sz="2000" b="0" dirty="0" err="1">
                <a:ea typeface="ＭＳ Ｐゴシック" charset="-128"/>
              </a:rPr>
              <a:t>Belshaw</a:t>
            </a:r>
            <a:r>
              <a:rPr lang="en-US" altLang="en-US" sz="2000" b="0" dirty="0">
                <a:ea typeface="ＭＳ Ｐゴシック" charset="-128"/>
              </a:rPr>
              <a:t>, D. 2011. </a:t>
            </a:r>
            <a:r>
              <a:rPr lang="en-US" altLang="en-US" sz="2000" b="0" i="1" dirty="0">
                <a:ea typeface="ＭＳ Ｐゴシック" charset="-128"/>
              </a:rPr>
              <a:t>What is ‘digital literacy’? A pragmatic investigation</a:t>
            </a:r>
            <a:r>
              <a:rPr lang="en-US" altLang="en-US" sz="2000" b="0" dirty="0">
                <a:ea typeface="ＭＳ Ｐゴシック" charset="-128"/>
              </a:rPr>
              <a:t>. Doctoral Thesis, Durham University. </a:t>
            </a:r>
            <a:r>
              <a:rPr lang="en-US" altLang="en-US" sz="2000" b="0" dirty="0">
                <a:ea typeface="ＭＳ Ｐゴシック" charset="-128"/>
                <a:hlinkClick r:id="rId3"/>
              </a:rPr>
              <a:t>http://neverendingthesis.com/doug-belshaw-edd-thesis-final.pdf</a:t>
            </a:r>
            <a:r>
              <a:rPr lang="en-US" altLang="en-US" sz="2000" b="0" dirty="0">
                <a:ea typeface="ＭＳ Ｐゴシック" charset="-128"/>
              </a:rPr>
              <a:t> </a:t>
            </a:r>
          </a:p>
          <a:p>
            <a:pPr marL="0" indent="0">
              <a:buNone/>
            </a:pPr>
            <a:r>
              <a:rPr lang="en-GB" altLang="en-US" sz="2000" b="0" dirty="0" err="1">
                <a:ea typeface="ＭＳ Ｐゴシック" charset="-128"/>
              </a:rPr>
              <a:t>Blommaert</a:t>
            </a:r>
            <a:r>
              <a:rPr lang="en-GB" altLang="en-US" sz="2000" b="0" dirty="0">
                <a:ea typeface="ＭＳ Ｐゴシック" charset="-128"/>
              </a:rPr>
              <a:t>, J. 2005. </a:t>
            </a:r>
            <a:r>
              <a:rPr lang="en-GB" altLang="en-US" sz="2000" b="0" i="1" dirty="0">
                <a:ea typeface="ＭＳ Ｐゴシック" charset="-128"/>
              </a:rPr>
              <a:t>Discourse: A Critical Introduction</a:t>
            </a:r>
            <a:r>
              <a:rPr lang="en-GB" altLang="en-US" sz="2000" b="0" dirty="0">
                <a:ea typeface="ＭＳ Ｐゴシック" charset="-128"/>
              </a:rPr>
              <a:t>. Cambridge: Cambridge University Press. </a:t>
            </a:r>
          </a:p>
          <a:p>
            <a:pPr marL="0" indent="0">
              <a:buNone/>
            </a:pPr>
            <a:r>
              <a:rPr lang="en-GB" altLang="en-US" sz="2000" b="0" dirty="0">
                <a:ea typeface="ＭＳ Ｐゴシック" charset="-128"/>
              </a:rPr>
              <a:t>Ehrlich, S. 2012. Text trajectories: legal discourses and gendered inequalities. </a:t>
            </a:r>
            <a:r>
              <a:rPr lang="en-GB" altLang="en-US" sz="2000" b="0" i="1" dirty="0">
                <a:ea typeface="ＭＳ Ｐゴシック" charset="-128"/>
              </a:rPr>
              <a:t>Applied Linguistics Review</a:t>
            </a:r>
            <a:r>
              <a:rPr lang="en-GB" altLang="en-US" sz="2000" b="0" dirty="0">
                <a:ea typeface="ＭＳ Ｐゴシック" charset="-128"/>
              </a:rPr>
              <a:t> 3(1), 47-73.</a:t>
            </a:r>
          </a:p>
          <a:p>
            <a:pPr marL="0" indent="0">
              <a:buNone/>
            </a:pPr>
            <a:endParaRPr lang="en-GB" altLang="en-US" sz="2000" b="0" dirty="0">
              <a:ea typeface="ＭＳ Ｐゴシック" charset="-128"/>
            </a:endParaRPr>
          </a:p>
          <a:p>
            <a:pPr marL="0" indent="0"/>
            <a:endParaRPr lang="en-US" altLang="en-US" sz="2000" b="0" dirty="0">
              <a:ea typeface="ＭＳ Ｐゴシック" charset="-128"/>
            </a:endParaRPr>
          </a:p>
        </p:txBody>
      </p:sp>
    </p:spTree>
    <p:extLst>
      <p:ext uri="{BB962C8B-B14F-4D97-AF65-F5344CB8AC3E}">
        <p14:creationId xmlns:p14="http://schemas.microsoft.com/office/powerpoint/2010/main" val="117441149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Number Placeholder 3"/>
          <p:cNvSpPr>
            <a:spLocks noGrp="1"/>
          </p:cNvSpPr>
          <p:nvPr>
            <p:ph type="sldNum" sz="quarter" idx="4294967295"/>
          </p:nvPr>
        </p:nvSpPr>
        <p:spPr>
          <a:xfrm>
            <a:off x="466725" y="6440488"/>
            <a:ext cx="296863" cy="2905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1C05845D-B90B-984C-85A5-8AC327823B8B}" type="slidenum">
              <a:rPr lang="en-GB" altLang="en-US" sz="1300"/>
              <a:pPr eaLnBrk="1" hangingPunct="1"/>
              <a:t>46</a:t>
            </a:fld>
            <a:endParaRPr lang="en-GB" altLang="en-US" sz="1300"/>
          </a:p>
        </p:txBody>
      </p:sp>
      <p:sp>
        <p:nvSpPr>
          <p:cNvPr id="74754" name="Content Placeholder 2"/>
          <p:cNvSpPr>
            <a:spLocks noGrp="1"/>
          </p:cNvSpPr>
          <p:nvPr>
            <p:ph idx="4294967295"/>
          </p:nvPr>
        </p:nvSpPr>
        <p:spPr>
          <a:xfrm>
            <a:off x="250825" y="1773238"/>
            <a:ext cx="8353425" cy="4524375"/>
          </a:xfrm>
          <a:prstGeom prst="rect">
            <a:avLst/>
          </a:prstGeom>
        </p:spPr>
        <p:txBody>
          <a:bodyPr/>
          <a:lstStyle/>
          <a:p>
            <a:pPr marL="0" indent="0">
              <a:buNone/>
            </a:pPr>
            <a:r>
              <a:rPr lang="en-US" altLang="en-US" sz="2000" b="0" dirty="0">
                <a:ea typeface="ＭＳ Ｐゴシック" charset="-128"/>
              </a:rPr>
              <a:t>Fenwick, T., Edwards, R. &amp; </a:t>
            </a:r>
            <a:r>
              <a:rPr lang="en-US" altLang="en-US" sz="2000" b="0" dirty="0" err="1">
                <a:ea typeface="ＭＳ Ｐゴシック" charset="-128"/>
              </a:rPr>
              <a:t>Sawchuk</a:t>
            </a:r>
            <a:r>
              <a:rPr lang="en-US" altLang="en-US" sz="2000" b="0" dirty="0">
                <a:ea typeface="ＭＳ Ｐゴシック" charset="-128"/>
              </a:rPr>
              <a:t>, P. 2011. </a:t>
            </a:r>
            <a:r>
              <a:rPr lang="en-US" altLang="en-US" sz="2000" b="0" i="1" dirty="0">
                <a:ea typeface="ＭＳ Ｐゴシック" charset="-128"/>
              </a:rPr>
              <a:t>Emerging Approaches to Educational Research: Tracing the </a:t>
            </a:r>
            <a:r>
              <a:rPr lang="en-US" altLang="en-US" sz="2000" b="0" i="1" dirty="0" err="1">
                <a:ea typeface="ＭＳ Ｐゴシック" charset="-128"/>
              </a:rPr>
              <a:t>Sociomaterial</a:t>
            </a:r>
            <a:r>
              <a:rPr lang="en-US" altLang="en-US" sz="2000" b="0" dirty="0">
                <a:ea typeface="ＭＳ Ｐゴシック" charset="-128"/>
              </a:rPr>
              <a:t>. London: Routledge. </a:t>
            </a:r>
          </a:p>
          <a:p>
            <a:pPr marL="0" indent="0">
              <a:buNone/>
            </a:pPr>
            <a:r>
              <a:rPr lang="en-GB" altLang="en-US" sz="2000" b="0" dirty="0" err="1">
                <a:ea typeface="ＭＳ Ｐゴシック" charset="-128"/>
              </a:rPr>
              <a:t>Kell</a:t>
            </a:r>
            <a:r>
              <a:rPr lang="en-GB" altLang="en-US" sz="2000" b="0" dirty="0">
                <a:ea typeface="ＭＳ Ｐゴシック" charset="-128"/>
              </a:rPr>
              <a:t>, C. 2006. Crossing the margins: literacy, semiotics and the </a:t>
            </a:r>
            <a:r>
              <a:rPr lang="en-GB" altLang="en-US" sz="2000" b="0" dirty="0" err="1">
                <a:ea typeface="ＭＳ Ｐゴシック" charset="-128"/>
              </a:rPr>
              <a:t>recontextualisation</a:t>
            </a:r>
            <a:r>
              <a:rPr lang="en-GB" altLang="en-US" sz="2000" b="0" dirty="0">
                <a:ea typeface="ＭＳ Ｐゴシック" charset="-128"/>
              </a:rPr>
              <a:t> of meanings. In </a:t>
            </a:r>
            <a:r>
              <a:rPr lang="en-GB" altLang="en-US" sz="2000" b="0" dirty="0" err="1">
                <a:ea typeface="ＭＳ Ｐゴシック" charset="-128"/>
              </a:rPr>
              <a:t>Pahl</a:t>
            </a:r>
            <a:r>
              <a:rPr lang="en-GB" altLang="en-US" sz="2000" b="0" dirty="0">
                <a:ea typeface="ＭＳ Ｐゴシック" charset="-128"/>
              </a:rPr>
              <a:t>, K. &amp; </a:t>
            </a:r>
            <a:r>
              <a:rPr lang="en-GB" altLang="en-US" sz="2000" b="0" dirty="0" err="1">
                <a:ea typeface="ＭＳ Ｐゴシック" charset="-128"/>
              </a:rPr>
              <a:t>Rowsell</a:t>
            </a:r>
            <a:r>
              <a:rPr lang="en-GB" altLang="en-US" sz="2000" b="0" dirty="0">
                <a:ea typeface="ＭＳ Ｐゴシック" charset="-128"/>
              </a:rPr>
              <a:t>, J. </a:t>
            </a:r>
            <a:r>
              <a:rPr lang="en-GB" altLang="en-US" sz="2000" b="0" i="1" dirty="0">
                <a:ea typeface="ＭＳ Ｐゴシック" charset="-128"/>
              </a:rPr>
              <a:t>Travel Notes from the New Literacy Studies: Instances of Practice</a:t>
            </a:r>
            <a:r>
              <a:rPr lang="en-GB" altLang="en-US" sz="2000" b="0" dirty="0">
                <a:ea typeface="ＭＳ Ｐゴシック" charset="-128"/>
              </a:rPr>
              <a:t>. Clevedon: Multilingual Matters, 147-171.</a:t>
            </a:r>
          </a:p>
          <a:p>
            <a:pPr marL="0" indent="0">
              <a:buNone/>
            </a:pPr>
            <a:r>
              <a:rPr lang="en-GB" altLang="en-US" sz="2000" b="0" dirty="0">
                <a:ea typeface="ＭＳ Ｐゴシック" charset="-128"/>
              </a:rPr>
              <a:t>Holland, D., </a:t>
            </a:r>
            <a:r>
              <a:rPr lang="en-GB" altLang="en-US" sz="2000" b="0" dirty="0" err="1">
                <a:ea typeface="ＭＳ Ｐゴシック" charset="-128"/>
              </a:rPr>
              <a:t>Lachicotte</a:t>
            </a:r>
            <a:r>
              <a:rPr lang="en-GB" altLang="en-US" sz="2000" b="0" dirty="0">
                <a:ea typeface="ＭＳ Ｐゴシック" charset="-128"/>
              </a:rPr>
              <a:t>, </a:t>
            </a:r>
            <a:r>
              <a:rPr lang="en-GB" altLang="en-US" sz="2000" b="0" dirty="0" err="1">
                <a:ea typeface="ＭＳ Ｐゴシック" charset="-128"/>
              </a:rPr>
              <a:t>W.,Skinner</a:t>
            </a:r>
            <a:r>
              <a:rPr lang="en-GB" altLang="en-US" sz="2000" b="0" dirty="0">
                <a:ea typeface="ＭＳ Ｐゴシック" charset="-128"/>
              </a:rPr>
              <a:t>, D. &amp; </a:t>
            </a:r>
            <a:r>
              <a:rPr lang="en-GB" altLang="en-US" sz="2000" b="0" dirty="0" err="1">
                <a:ea typeface="ＭＳ Ｐゴシック" charset="-128"/>
              </a:rPr>
              <a:t>Calin</a:t>
            </a:r>
            <a:r>
              <a:rPr lang="en-GB" altLang="en-US" sz="2000" b="0" dirty="0">
                <a:ea typeface="ＭＳ Ｐゴシック" charset="-128"/>
              </a:rPr>
              <a:t>, C. 1998. </a:t>
            </a:r>
            <a:r>
              <a:rPr lang="en-GB" altLang="en-US" sz="2000" b="0" i="1" dirty="0">
                <a:ea typeface="ＭＳ Ｐゴシック" charset="-128"/>
              </a:rPr>
              <a:t>Identity and Agency in Cultural Worlds</a:t>
            </a:r>
            <a:r>
              <a:rPr lang="en-GB" altLang="en-US" sz="2000" b="0" dirty="0">
                <a:ea typeface="ＭＳ Ｐゴシック" charset="-128"/>
              </a:rPr>
              <a:t>. Cambridge MA: Harvard University Press. </a:t>
            </a:r>
          </a:p>
          <a:p>
            <a:pPr marL="0" indent="0">
              <a:buNone/>
            </a:pPr>
            <a:r>
              <a:rPr lang="en-GB" altLang="en-US" sz="2000" b="0" dirty="0">
                <a:ea typeface="ＭＳ Ｐゴシック" charset="-128"/>
              </a:rPr>
              <a:t>Kothari, U. 2001. Power, knowledge and social control in participatory development. In B. Cooke &amp; U. Kothari (Eds.) 2001. </a:t>
            </a:r>
            <a:r>
              <a:rPr lang="en-GB" altLang="en-US" sz="2000" b="0" i="1" dirty="0">
                <a:ea typeface="ＭＳ Ｐゴシック" charset="-128"/>
              </a:rPr>
              <a:t>Participation: The New Tyranny?</a:t>
            </a:r>
            <a:r>
              <a:rPr lang="en-GB" altLang="en-US" sz="2000" b="0" dirty="0">
                <a:ea typeface="ＭＳ Ｐゴシック" charset="-128"/>
              </a:rPr>
              <a:t> London: Zed Books, 139-152.</a:t>
            </a:r>
          </a:p>
          <a:p>
            <a:pPr marL="0" indent="0">
              <a:buNone/>
            </a:pPr>
            <a:endParaRPr lang="en-US" altLang="en-US" sz="2000" dirty="0">
              <a:ea typeface="ＭＳ Ｐゴシック" charset="-128"/>
            </a:endParaRPr>
          </a:p>
        </p:txBody>
      </p:sp>
    </p:spTree>
    <p:extLst>
      <p:ext uri="{BB962C8B-B14F-4D97-AF65-F5344CB8AC3E}">
        <p14:creationId xmlns:p14="http://schemas.microsoft.com/office/powerpoint/2010/main" val="81184730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Content Placeholder 4"/>
          <p:cNvSpPr>
            <a:spLocks noGrp="1"/>
          </p:cNvSpPr>
          <p:nvPr>
            <p:ph idx="4294967295"/>
          </p:nvPr>
        </p:nvSpPr>
        <p:spPr>
          <a:xfrm>
            <a:off x="395288" y="1700213"/>
            <a:ext cx="8353425" cy="4597400"/>
          </a:xfrm>
          <a:prstGeom prst="rect">
            <a:avLst/>
          </a:prstGeom>
        </p:spPr>
        <p:txBody>
          <a:bodyPr/>
          <a:lstStyle/>
          <a:p>
            <a:pPr marL="0" indent="0">
              <a:buNone/>
            </a:pPr>
            <a:r>
              <a:rPr lang="en-US" altLang="en-US" sz="2000" b="0" dirty="0">
                <a:ea typeface="ＭＳ Ｐゴシック" charset="-128"/>
              </a:rPr>
              <a:t>Kittler, F. 2004. Universities: wet, hard, soft and harder. </a:t>
            </a:r>
            <a:r>
              <a:rPr lang="en-US" altLang="en-US" sz="2000" b="0" i="1" dirty="0">
                <a:ea typeface="ＭＳ Ｐゴシック" charset="-128"/>
              </a:rPr>
              <a:t>Critical Inquiry </a:t>
            </a:r>
            <a:r>
              <a:rPr lang="en-US" altLang="en-US" sz="2000" b="0" dirty="0">
                <a:ea typeface="ＭＳ Ｐゴシック" charset="-128"/>
              </a:rPr>
              <a:t>31(1), 244-255.</a:t>
            </a:r>
          </a:p>
          <a:p>
            <a:pPr marL="0" indent="0">
              <a:buNone/>
            </a:pPr>
            <a:r>
              <a:rPr lang="en-US" altLang="en-US" sz="2000" b="0" dirty="0" err="1">
                <a:ea typeface="ＭＳ Ｐゴシック" charset="-128"/>
              </a:rPr>
              <a:t>Latour</a:t>
            </a:r>
            <a:r>
              <a:rPr lang="en-US" altLang="en-US" sz="2000" b="0" dirty="0">
                <a:ea typeface="ＭＳ Ｐゴシック" charset="-128"/>
              </a:rPr>
              <a:t>, B. 2005.</a:t>
            </a:r>
            <a:r>
              <a:rPr lang="en-US" altLang="en-US" sz="2000" b="0" i="1" dirty="0">
                <a:ea typeface="ＭＳ Ｐゴシック" charset="-128"/>
              </a:rPr>
              <a:t> Reassembling the Social: An Introduction to Actor-Network-Theory. </a:t>
            </a:r>
            <a:r>
              <a:rPr lang="en-US" altLang="en-US" sz="2000" b="0" dirty="0">
                <a:ea typeface="ＭＳ Ｐゴシック" charset="-128"/>
              </a:rPr>
              <a:t>Oxford: Oxford University Press. </a:t>
            </a:r>
          </a:p>
          <a:p>
            <a:pPr marL="0" indent="0">
              <a:buNone/>
            </a:pPr>
            <a:r>
              <a:rPr lang="en-GB" altLang="en-US" sz="2000" b="0" dirty="0">
                <a:ea typeface="ＭＳ Ｐゴシック" charset="-128"/>
              </a:rPr>
              <a:t>Lea, M. 2005. ‘Communities of practice’ in higher education: useful heuristic or educational model? In </a:t>
            </a:r>
            <a:r>
              <a:rPr lang="en-GB" altLang="en-US" sz="2000" b="0" i="1" dirty="0">
                <a:ea typeface="ＭＳ Ｐゴシック" charset="-128"/>
              </a:rPr>
              <a:t>Beyond Communities of Practice, </a:t>
            </a:r>
            <a:r>
              <a:rPr lang="en-GB" altLang="en-US" sz="2000" b="0" dirty="0">
                <a:ea typeface="ＭＳ Ｐゴシック" charset="-128"/>
              </a:rPr>
              <a:t>D. Barton, &amp; K. </a:t>
            </a:r>
            <a:r>
              <a:rPr lang="en-GB" altLang="en-US" sz="2000" b="0" dirty="0" err="1">
                <a:ea typeface="ＭＳ Ｐゴシック" charset="-128"/>
              </a:rPr>
              <a:t>Tusting</a:t>
            </a:r>
            <a:r>
              <a:rPr lang="en-GB" altLang="en-US" sz="2000" b="0" dirty="0">
                <a:ea typeface="ＭＳ Ｐゴシック" charset="-128"/>
              </a:rPr>
              <a:t> (Eds.) Cambridge: Cambridge University Press, 180-197. </a:t>
            </a:r>
            <a:endParaRPr lang="en-US" altLang="en-US" sz="2000" b="0" dirty="0">
              <a:ea typeface="ＭＳ Ｐゴシック" charset="-128"/>
            </a:endParaRPr>
          </a:p>
          <a:p>
            <a:pPr marL="0" indent="0">
              <a:buNone/>
            </a:pPr>
            <a:r>
              <a:rPr lang="en-US" altLang="en-US" sz="2000" b="0" dirty="0">
                <a:ea typeface="ＭＳ Ｐゴシック" charset="-128"/>
              </a:rPr>
              <a:t>Leander, K. &amp; </a:t>
            </a:r>
            <a:r>
              <a:rPr lang="en-US" altLang="en-US" sz="2000" b="0" dirty="0" err="1">
                <a:ea typeface="ＭＳ Ｐゴシック" charset="-128"/>
              </a:rPr>
              <a:t>Lovorn</a:t>
            </a:r>
            <a:r>
              <a:rPr lang="en-US" altLang="en-US" sz="2000" b="0" dirty="0">
                <a:ea typeface="ＭＳ Ｐゴシック" charset="-128"/>
              </a:rPr>
              <a:t>, J. 2006. Literacy networks: following the circulation of texts, bodies and texts in the schooling and online gaming of one youth. </a:t>
            </a:r>
            <a:r>
              <a:rPr lang="en-US" altLang="en-US" sz="2000" b="0" i="1" dirty="0">
                <a:ea typeface="ＭＳ Ｐゴシック" charset="-128"/>
              </a:rPr>
              <a:t>Cognition and Instruction </a:t>
            </a:r>
            <a:r>
              <a:rPr lang="en-US" altLang="en-US" sz="2000" b="0" dirty="0">
                <a:ea typeface="ＭＳ Ｐゴシック" charset="-128"/>
              </a:rPr>
              <a:t>24 (3), 291-340.</a:t>
            </a:r>
          </a:p>
          <a:p>
            <a:pPr marL="0" indent="0">
              <a:buNone/>
            </a:pPr>
            <a:r>
              <a:rPr lang="en-US" altLang="en-US" sz="2000" b="0" dirty="0">
                <a:ea typeface="ＭＳ Ｐゴシック" charset="-128"/>
              </a:rPr>
              <a:t>Massey, D. 2005. </a:t>
            </a:r>
            <a:r>
              <a:rPr lang="en-US" altLang="en-US" sz="2000" b="0" i="1" dirty="0">
                <a:ea typeface="ＭＳ Ｐゴシック" charset="-128"/>
              </a:rPr>
              <a:t>For Space</a:t>
            </a:r>
            <a:r>
              <a:rPr lang="en-US" altLang="en-US" sz="2000" b="0" dirty="0">
                <a:ea typeface="ＭＳ Ｐゴシック" charset="-128"/>
              </a:rPr>
              <a:t>. London: Sage.</a:t>
            </a:r>
            <a:endParaRPr lang="en-GB" altLang="en-US" sz="2000" b="0" dirty="0">
              <a:ea typeface="ＭＳ Ｐゴシック" charset="-128"/>
            </a:endParaRPr>
          </a:p>
          <a:p>
            <a:pPr marL="0" indent="0">
              <a:buNone/>
            </a:pPr>
            <a:r>
              <a:rPr lang="en-GB" altLang="en-US" sz="2000" b="0" dirty="0">
                <a:ea typeface="ＭＳ Ｐゴシック" charset="-128"/>
              </a:rPr>
              <a:t>Silverstein, M. &amp; Urban, G. (Eds.)1996. </a:t>
            </a:r>
            <a:r>
              <a:rPr lang="en-GB" altLang="en-US" sz="2000" b="0" i="1" dirty="0">
                <a:ea typeface="ＭＳ Ｐゴシック" charset="-128"/>
              </a:rPr>
              <a:t>Natural Histories of Discourse</a:t>
            </a:r>
            <a:r>
              <a:rPr lang="en-GB" altLang="en-US" sz="2000" b="0" dirty="0">
                <a:ea typeface="ＭＳ Ｐゴシック" charset="-128"/>
              </a:rPr>
              <a:t>. London: University of Chicago Press. </a:t>
            </a:r>
          </a:p>
          <a:p>
            <a:pPr marL="0" indent="0"/>
            <a:endParaRPr lang="en-US" altLang="en-US" sz="2000" dirty="0">
              <a:ea typeface="ＭＳ Ｐゴシック" charset="-128"/>
            </a:endParaRPr>
          </a:p>
          <a:p>
            <a:pPr marL="0" indent="0"/>
            <a:endParaRPr lang="en-US" altLang="en-US" sz="2000" dirty="0">
              <a:ea typeface="ＭＳ Ｐゴシック" charset="-128"/>
            </a:endParaRPr>
          </a:p>
        </p:txBody>
      </p:sp>
    </p:spTree>
    <p:extLst>
      <p:ext uri="{BB962C8B-B14F-4D97-AF65-F5344CB8AC3E}">
        <p14:creationId xmlns:p14="http://schemas.microsoft.com/office/powerpoint/2010/main" val="17541129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sz="3600" dirty="0" smtClean="0">
                <a:latin typeface="Helvetica" pitchFamily="34" charset="0"/>
                <a:cs typeface="Helvetica" pitchFamily="34" charset="0"/>
              </a:rPr>
              <a:t>‘Academic Literacies’: </a:t>
            </a:r>
            <a:r>
              <a:rPr lang="en-GB" sz="3600" dirty="0">
                <a:latin typeface="Helvetica" pitchFamily="34" charset="0"/>
                <a:cs typeface="Helvetica" pitchFamily="34" charset="0"/>
              </a:rPr>
              <a:t>B</a:t>
            </a:r>
            <a:r>
              <a:rPr lang="en-GB" sz="3600" dirty="0" smtClean="0">
                <a:latin typeface="Helvetica" pitchFamily="34" charset="0"/>
                <a:cs typeface="Helvetica" pitchFamily="34" charset="0"/>
              </a:rPr>
              <a:t>ackground </a:t>
            </a:r>
            <a:endParaRPr lang="en-GB" sz="3600" dirty="0">
              <a:latin typeface="Helvetica" pitchFamily="34" charset="0"/>
              <a:cs typeface="Helvetica" pitchFamily="34" charset="0"/>
            </a:endParaRPr>
          </a:p>
        </p:txBody>
      </p:sp>
      <p:sp>
        <p:nvSpPr>
          <p:cNvPr id="2" name="Content Placeholder 1"/>
          <p:cNvSpPr>
            <a:spLocks noGrp="1"/>
          </p:cNvSpPr>
          <p:nvPr>
            <p:ph sz="quarter" idx="1"/>
          </p:nvPr>
        </p:nvSpPr>
        <p:spPr/>
        <p:txBody>
          <a:bodyPr>
            <a:normAutofit/>
          </a:bodyPr>
          <a:lstStyle/>
          <a:p>
            <a:r>
              <a:rPr lang="en-GB" dirty="0" smtClean="0">
                <a:latin typeface="Helvetica" pitchFamily="34" charset="0"/>
                <a:cs typeface="Helvetica" pitchFamily="34" charset="0"/>
              </a:rPr>
              <a:t>Linguistic anthropology studies of writing in social contexts (e.g. Brice-Heath 1983)</a:t>
            </a:r>
          </a:p>
          <a:p>
            <a:r>
              <a:rPr lang="en-GB" dirty="0" smtClean="0">
                <a:latin typeface="Helvetica" pitchFamily="34" charset="0"/>
                <a:cs typeface="Helvetica" pitchFamily="34" charset="0"/>
              </a:rPr>
              <a:t>Proposed a social, not cognitive view of literacy (Street 1984)</a:t>
            </a:r>
          </a:p>
          <a:p>
            <a:r>
              <a:rPr lang="en-GB" dirty="0" smtClean="0">
                <a:latin typeface="Helvetica" pitchFamily="34" charset="0"/>
                <a:cs typeface="Helvetica" pitchFamily="34" charset="0"/>
              </a:rPr>
              <a:t>‘New Literacy Studies’ (Barton 1994)</a:t>
            </a:r>
          </a:p>
          <a:p>
            <a:endParaRPr lang="en-GB" dirty="0"/>
          </a:p>
        </p:txBody>
      </p:sp>
    </p:spTree>
    <p:extLst>
      <p:ext uri="{BB962C8B-B14F-4D97-AF65-F5344CB8AC3E}">
        <p14:creationId xmlns:p14="http://schemas.microsoft.com/office/powerpoint/2010/main" val="1386703469"/>
      </p:ext>
    </p:extLst>
  </p:cSld>
  <p:clrMapOvr>
    <a:masterClrMapping/>
  </p:clrMapOvr>
  <p:transition advTm="22661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sz="3600" dirty="0" smtClean="0">
                <a:latin typeface="Helvetica" pitchFamily="34" charset="0"/>
                <a:cs typeface="Helvetica" pitchFamily="34" charset="0"/>
              </a:rPr>
              <a:t>The problem with ‘literacy skills’</a:t>
            </a:r>
            <a:endParaRPr lang="en-GB" sz="3600" dirty="0">
              <a:latin typeface="Helvetica" pitchFamily="34" charset="0"/>
              <a:cs typeface="Helvetica" pitchFamily="34" charset="0"/>
            </a:endParaRPr>
          </a:p>
        </p:txBody>
      </p:sp>
      <p:sp>
        <p:nvSpPr>
          <p:cNvPr id="2" name="Content Placeholder 1"/>
          <p:cNvSpPr>
            <a:spLocks noGrp="1"/>
          </p:cNvSpPr>
          <p:nvPr>
            <p:ph sz="quarter" idx="1"/>
          </p:nvPr>
        </p:nvSpPr>
        <p:spPr/>
        <p:txBody>
          <a:bodyPr>
            <a:normAutofit lnSpcReduction="10000"/>
          </a:bodyPr>
          <a:lstStyle/>
          <a:p>
            <a:r>
              <a:rPr lang="en-GB" dirty="0" smtClean="0">
                <a:latin typeface="Helvetica" pitchFamily="34" charset="0"/>
                <a:cs typeface="Helvetica" pitchFamily="34" charset="0"/>
              </a:rPr>
              <a:t>Emphasises textual features not process </a:t>
            </a:r>
          </a:p>
          <a:p>
            <a:r>
              <a:rPr lang="en-GB" dirty="0">
                <a:latin typeface="Helvetica" pitchFamily="34" charset="0"/>
                <a:cs typeface="Helvetica" pitchFamily="34" charset="0"/>
              </a:rPr>
              <a:t>A</a:t>
            </a:r>
            <a:r>
              <a:rPr lang="en-GB" dirty="0" smtClean="0">
                <a:latin typeface="Helvetica" pitchFamily="34" charset="0"/>
                <a:cs typeface="Helvetica" pitchFamily="34" charset="0"/>
              </a:rPr>
              <a:t>nalysis of grammatical / lexical features</a:t>
            </a:r>
          </a:p>
          <a:p>
            <a:r>
              <a:rPr lang="en-GB" dirty="0" smtClean="0">
                <a:latin typeface="Helvetica" pitchFamily="34" charset="0"/>
                <a:cs typeface="Helvetica" pitchFamily="34" charset="0"/>
              </a:rPr>
              <a:t>Sees writing as generic and transferable </a:t>
            </a:r>
          </a:p>
          <a:p>
            <a:r>
              <a:rPr lang="en-GB" dirty="0" smtClean="0">
                <a:latin typeface="Helvetica" pitchFamily="34" charset="0"/>
                <a:cs typeface="Helvetica" pitchFamily="34" charset="0"/>
              </a:rPr>
              <a:t>Assumes agreement about requirements </a:t>
            </a:r>
          </a:p>
          <a:p>
            <a:r>
              <a:rPr lang="en-GB" dirty="0" smtClean="0">
                <a:latin typeface="Helvetica" pitchFamily="34" charset="0"/>
                <a:cs typeface="Helvetica" pitchFamily="34" charset="0"/>
              </a:rPr>
              <a:t>Sees writing as a transferable set of skills</a:t>
            </a:r>
          </a:p>
          <a:p>
            <a:r>
              <a:rPr lang="en-GB" dirty="0" smtClean="0">
                <a:latin typeface="Helvetica" pitchFamily="34" charset="0"/>
                <a:cs typeface="Helvetica" pitchFamily="34" charset="0"/>
              </a:rPr>
              <a:t>Sees students </a:t>
            </a:r>
            <a:r>
              <a:rPr lang="en-GB" dirty="0">
                <a:latin typeface="Helvetica" pitchFamily="34" charset="0"/>
                <a:cs typeface="Helvetica" pitchFamily="34" charset="0"/>
              </a:rPr>
              <a:t>as in deficit, faulty </a:t>
            </a:r>
          </a:p>
          <a:p>
            <a:endParaRPr lang="en-GB" dirty="0">
              <a:latin typeface="Helvetica" pitchFamily="34" charset="0"/>
              <a:cs typeface="Helvetica" pitchFamily="34" charset="0"/>
            </a:endParaRPr>
          </a:p>
        </p:txBody>
      </p:sp>
    </p:spTree>
    <p:extLst>
      <p:ext uri="{BB962C8B-B14F-4D97-AF65-F5344CB8AC3E}">
        <p14:creationId xmlns:p14="http://schemas.microsoft.com/office/powerpoint/2010/main" val="745270960"/>
      </p:ext>
    </p:extLst>
  </p:cSld>
  <p:clrMapOvr>
    <a:masterClrMapping/>
  </p:clrMapOvr>
  <p:transition advTm="17937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sz="4400" dirty="0" smtClean="0">
                <a:latin typeface="Helvetica" pitchFamily="34" charset="0"/>
                <a:cs typeface="Helvetica" pitchFamily="34" charset="0"/>
              </a:rPr>
              <a:t>Academic literacies</a:t>
            </a:r>
            <a:endParaRPr lang="en-GB" dirty="0"/>
          </a:p>
        </p:txBody>
      </p:sp>
      <p:sp>
        <p:nvSpPr>
          <p:cNvPr id="2" name="Content Placeholder 1"/>
          <p:cNvSpPr>
            <a:spLocks noGrp="1"/>
          </p:cNvSpPr>
          <p:nvPr>
            <p:ph sz="quarter" idx="1"/>
          </p:nvPr>
        </p:nvSpPr>
        <p:spPr/>
        <p:txBody>
          <a:bodyPr>
            <a:normAutofit/>
          </a:bodyPr>
          <a:lstStyle/>
          <a:p>
            <a:r>
              <a:rPr lang="en-GB" dirty="0" smtClean="0">
                <a:latin typeface="Helvetica" pitchFamily="34" charset="0"/>
                <a:cs typeface="Helvetica" pitchFamily="34" charset="0"/>
              </a:rPr>
              <a:t>An alternative to a ‘skills’ model of academic writing (Lea &amp; Street 1998)</a:t>
            </a:r>
          </a:p>
          <a:p>
            <a:r>
              <a:rPr lang="en-GB" dirty="0" smtClean="0">
                <a:latin typeface="Helvetica" pitchFamily="34" charset="0"/>
                <a:cs typeface="Helvetica" pitchFamily="34" charset="0"/>
              </a:rPr>
              <a:t>Challenge to a ‘deficit’ view of students</a:t>
            </a:r>
          </a:p>
          <a:p>
            <a:r>
              <a:rPr lang="en-GB" dirty="0" smtClean="0">
                <a:latin typeface="Helvetica" pitchFamily="34" charset="0"/>
                <a:cs typeface="Helvetica" pitchFamily="34" charset="0"/>
              </a:rPr>
              <a:t>Recognises issues of identity and power in writing (e.g. Lillis 2001) </a:t>
            </a:r>
          </a:p>
          <a:p>
            <a:r>
              <a:rPr lang="en-GB" dirty="0" smtClean="0">
                <a:latin typeface="Helvetica" pitchFamily="34" charset="0"/>
                <a:cs typeface="Helvetica" pitchFamily="34" charset="0"/>
              </a:rPr>
              <a:t>Views writing as inseparable from content</a:t>
            </a:r>
          </a:p>
        </p:txBody>
      </p:sp>
    </p:spTree>
    <p:extLst>
      <p:ext uri="{BB962C8B-B14F-4D97-AF65-F5344CB8AC3E}">
        <p14:creationId xmlns:p14="http://schemas.microsoft.com/office/powerpoint/2010/main" val="1644395416"/>
      </p:ext>
    </p:extLst>
  </p:cSld>
  <p:clrMapOvr>
    <a:masterClrMapping/>
  </p:clrMapOvr>
  <p:transition advTm="29087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Number Placeholder 3"/>
          <p:cNvSpPr>
            <a:spLocks noGrp="1"/>
          </p:cNvSpPr>
          <p:nvPr>
            <p:ph type="sldNum" sz="quarter" idx="4294967295"/>
          </p:nvPr>
        </p:nvSpPr>
        <p:spPr>
          <a:xfrm>
            <a:off x="466725" y="6440488"/>
            <a:ext cx="296863" cy="2905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99039CBB-7C62-4E40-94F1-953A183B2ED3}" type="slidenum">
              <a:rPr lang="en-GB" altLang="en-US" sz="1300"/>
              <a:pPr eaLnBrk="1" hangingPunct="1"/>
              <a:t>8</a:t>
            </a:fld>
            <a:endParaRPr lang="en-GB" altLang="en-US" sz="1300"/>
          </a:p>
        </p:txBody>
      </p:sp>
      <p:sp>
        <p:nvSpPr>
          <p:cNvPr id="22530" name="Content Placeholder 3"/>
          <p:cNvSpPr>
            <a:spLocks noGrp="1"/>
          </p:cNvSpPr>
          <p:nvPr>
            <p:ph sz="half" idx="4294967295"/>
          </p:nvPr>
        </p:nvSpPr>
        <p:spPr>
          <a:xfrm>
            <a:off x="5043488" y="3068638"/>
            <a:ext cx="4100512" cy="3228975"/>
          </a:xfrm>
          <a:prstGeom prst="rect">
            <a:avLst/>
          </a:prstGeom>
        </p:spPr>
        <p:txBody>
          <a:bodyPr/>
          <a:lstStyle/>
          <a:p>
            <a:pPr marL="0" indent="0">
              <a:buNone/>
            </a:pPr>
            <a:r>
              <a:rPr lang="en-US" altLang="en-US" sz="3200" dirty="0">
                <a:ea typeface="ＭＳ Ｐゴシック" charset="-128"/>
              </a:rPr>
              <a:t>2) </a:t>
            </a:r>
            <a:r>
              <a:rPr lang="en-US" altLang="en-US" sz="3200" dirty="0" smtClean="0">
                <a:ea typeface="ＭＳ Ｐゴシック" charset="-128"/>
              </a:rPr>
              <a:t>Critiquing literacy frameworks</a:t>
            </a:r>
            <a:endParaRPr lang="en-US" altLang="en-US" sz="3200" dirty="0">
              <a:ea typeface="ＭＳ Ｐゴシック" charset="-128"/>
            </a:endParaRPr>
          </a:p>
        </p:txBody>
      </p:sp>
      <p:pic>
        <p:nvPicPr>
          <p:cNvPr id="22531" name="Picture Placeholder 4"/>
          <p:cNvPicPr>
            <a:picLocks noGrp="1" noChangeAspect="1"/>
          </p:cNvPicPr>
          <p:nvPr>
            <p:ph type="pic" sz="quarter" idx="4294967295"/>
          </p:nvPr>
        </p:nvPicPr>
        <p:blipFill>
          <a:blip r:embed="rId2">
            <a:extLst>
              <a:ext uri="{28A0092B-C50C-407E-A947-70E740481C1C}">
                <a14:useLocalDpi xmlns:a14="http://schemas.microsoft.com/office/drawing/2010/main" val="0"/>
              </a:ext>
            </a:extLst>
          </a:blip>
          <a:srcRect/>
          <a:stretch>
            <a:fillRect/>
          </a:stretch>
        </p:blipFill>
        <p:spPr>
          <a:xfrm rot="21421631">
            <a:off x="1030288" y="995363"/>
            <a:ext cx="3468687" cy="5124450"/>
          </a:xfrm>
          <a:prstGeom prst="rect">
            <a:avLst/>
          </a:prstGeom>
        </p:spPr>
      </p:pic>
      <p:pic>
        <p:nvPicPr>
          <p:cNvPr id="5" name="Picture Placeholder 5" descr="4480056969_5d7707782f_o.jp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rot="21421631">
            <a:off x="1101725" y="995363"/>
            <a:ext cx="3468688" cy="5124450"/>
          </a:xfrm>
          <a:prstGeom prst="rect">
            <a:avLst/>
          </a:prstGeom>
          <a:solidFill>
            <a:schemeClr val="bg1">
              <a:lumMod val="85000"/>
            </a:schemeClr>
          </a:solidFill>
        </p:spPr>
      </p:pic>
    </p:spTree>
    <p:extLst>
      <p:ext uri="{BB962C8B-B14F-4D97-AF65-F5344CB8AC3E}">
        <p14:creationId xmlns:p14="http://schemas.microsoft.com/office/powerpoint/2010/main" val="8729402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Content Placeholder 5"/>
          <p:cNvSpPr>
            <a:spLocks noGrp="1"/>
          </p:cNvSpPr>
          <p:nvPr>
            <p:ph idx="4294967295"/>
          </p:nvPr>
        </p:nvSpPr>
        <p:spPr>
          <a:xfrm>
            <a:off x="790575" y="1773238"/>
            <a:ext cx="8029575" cy="4524375"/>
          </a:xfrm>
          <a:prstGeom prst="rect">
            <a:avLst/>
          </a:prstGeom>
        </p:spPr>
        <p:txBody>
          <a:bodyPr/>
          <a:lstStyle/>
          <a:p>
            <a:pPr>
              <a:buFontTx/>
              <a:buChar char="•"/>
            </a:pPr>
            <a:r>
              <a:rPr lang="en-US" altLang="en-US" sz="2400" b="0" dirty="0">
                <a:ea typeface="ＭＳ Ｐゴシック" charset="-128"/>
              </a:rPr>
              <a:t>Frameworks: cognitive or attitudinal, mixture of capabilities, skills and attributes</a:t>
            </a:r>
          </a:p>
          <a:p>
            <a:pPr>
              <a:buFontTx/>
              <a:buChar char="•"/>
            </a:pPr>
            <a:r>
              <a:rPr lang="en-US" altLang="en-US" sz="2400" b="0" dirty="0">
                <a:ea typeface="ＭＳ Ｐゴシック" charset="-128"/>
              </a:rPr>
              <a:t>Literacies: assumed to be quantifiable, stable, generic and transferable entities</a:t>
            </a:r>
          </a:p>
          <a:p>
            <a:pPr>
              <a:buFontTx/>
              <a:buChar char="•"/>
            </a:pPr>
            <a:r>
              <a:rPr lang="en-US" altLang="en-US" sz="2400" b="0" dirty="0">
                <a:ea typeface="ＭＳ Ｐゴシック" charset="-128"/>
              </a:rPr>
              <a:t>Seen as residing in the individual and amenable to ‘development’ of the student </a:t>
            </a:r>
          </a:p>
          <a:p>
            <a:pPr>
              <a:buFontTx/>
              <a:buChar char="•"/>
            </a:pPr>
            <a:r>
              <a:rPr lang="en-US" altLang="en-US" sz="2400" b="0" dirty="0">
                <a:ea typeface="ＭＳ Ｐゴシック" charset="-128"/>
              </a:rPr>
              <a:t>Using aspirational, qualitative adjectives: ideology of the graduate as a quality-assured ‘product</a:t>
            </a:r>
            <a:r>
              <a:rPr lang="en-US" altLang="en-US" sz="2400" b="0" dirty="0" smtClean="0">
                <a:ea typeface="ＭＳ Ｐゴシック" charset="-128"/>
              </a:rPr>
              <a:t>’</a:t>
            </a:r>
            <a:r>
              <a:rPr lang="en-US" altLang="ja-JP" sz="2400" b="0" dirty="0" smtClean="0">
                <a:ea typeface="ＭＳ Ｐゴシック" charset="-128"/>
              </a:rPr>
              <a:t>.</a:t>
            </a:r>
            <a:endParaRPr lang="en-US" altLang="ja-JP" sz="2400" b="0" dirty="0">
              <a:ea typeface="ＭＳ Ｐゴシック" charset="-128"/>
            </a:endParaRPr>
          </a:p>
          <a:p>
            <a:pPr>
              <a:buFontTx/>
              <a:buChar char="•"/>
            </a:pPr>
            <a:r>
              <a:rPr lang="en-US" altLang="en-US" sz="2400" dirty="0">
                <a:ea typeface="ＭＳ Ｐゴシック" charset="-128"/>
              </a:rPr>
              <a:t>Gives impression of ‘learner-</a:t>
            </a:r>
            <a:r>
              <a:rPr lang="en-US" altLang="en-US" sz="2400" dirty="0" err="1">
                <a:ea typeface="ＭＳ Ｐゴシック" charset="-128"/>
              </a:rPr>
              <a:t>centredness</a:t>
            </a:r>
            <a:r>
              <a:rPr lang="en-US" altLang="en-US" sz="2400" dirty="0">
                <a:ea typeface="ＭＳ Ｐゴシック" charset="-128"/>
              </a:rPr>
              <a:t>’, however social actors &amp; situated practices are oddly ‘absent’. </a:t>
            </a:r>
          </a:p>
          <a:p>
            <a:pPr>
              <a:buFontTx/>
              <a:buChar char="•"/>
            </a:pPr>
            <a:endParaRPr lang="en-US" altLang="en-US" sz="2400" b="0" dirty="0">
              <a:ea typeface="ＭＳ Ｐゴシック" charset="-128"/>
            </a:endParaRPr>
          </a:p>
        </p:txBody>
      </p:sp>
    </p:spTree>
    <p:extLst>
      <p:ext uri="{BB962C8B-B14F-4D97-AF65-F5344CB8AC3E}">
        <p14:creationId xmlns:p14="http://schemas.microsoft.com/office/powerpoint/2010/main" val="1986771000"/>
      </p:ext>
    </p:extLst>
  </p:cSld>
  <p:clrMapOvr>
    <a:masterClrMapping/>
  </p:clrMapOvr>
  <p:timing>
    <p:tnLst>
      <p:par>
        <p:cTn id="1" dur="indefinite" restart="never" nodeType="tmRoot"/>
      </p:par>
    </p:tnLst>
  </p:timing>
</p:sld>
</file>

<file path=ppt/theme/theme1.xml><?xml version="1.0" encoding="utf-8"?>
<a:theme xmlns:a="http://schemas.openxmlformats.org/drawingml/2006/main" name="IOE_Standard_Presentation_Template_1_Dec_2014[2]">
  <a:themeElements>
    <a:clrScheme name="UCL IOE">
      <a:dk1>
        <a:srgbClr val="000000"/>
      </a:dk1>
      <a:lt1>
        <a:sysClr val="window" lastClr="FFFFFF"/>
      </a:lt1>
      <a:dk2>
        <a:srgbClr val="051B35"/>
      </a:dk2>
      <a:lt2>
        <a:srgbClr val="DFD7BC"/>
      </a:lt2>
      <a:accent1>
        <a:srgbClr val="008C99"/>
      </a:accent1>
      <a:accent2>
        <a:srgbClr val="75A5C2"/>
      </a:accent2>
      <a:accent3>
        <a:srgbClr val="AFC828"/>
      </a:accent3>
      <a:accent4>
        <a:srgbClr val="5E5650"/>
      </a:accent4>
      <a:accent5>
        <a:srgbClr val="75A8B7"/>
      </a:accent5>
      <a:accent6>
        <a:srgbClr val="DE6222"/>
      </a:accent6>
      <a:hlink>
        <a:srgbClr val="002127"/>
      </a:hlink>
      <a:folHlink>
        <a:srgbClr val="69101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OE_Standard_Presentation_Template_1_Dec_2014.pot [Read-Only] [Compatibility Mode]" id="{2263A46B-36BF-4C62-B8AD-5CEB054CCD09}" vid="{E2A83C29-C624-4BD1-9072-5612A8ECBC9C}"/>
    </a:ext>
  </a:extLst>
</a:theme>
</file>

<file path=ppt/theme/theme10.xml><?xml version="1.0" encoding="utf-8"?>
<a:theme xmlns:a="http://schemas.openxmlformats.org/drawingml/2006/main" name="Light Green">
  <a:themeElements>
    <a:clrScheme name="UCL IOE">
      <a:dk1>
        <a:srgbClr val="000000"/>
      </a:dk1>
      <a:lt1>
        <a:sysClr val="window" lastClr="FFFFFF"/>
      </a:lt1>
      <a:dk2>
        <a:srgbClr val="051B35"/>
      </a:dk2>
      <a:lt2>
        <a:srgbClr val="DFD7BC"/>
      </a:lt2>
      <a:accent1>
        <a:srgbClr val="008C99"/>
      </a:accent1>
      <a:accent2>
        <a:srgbClr val="75A5C2"/>
      </a:accent2>
      <a:accent3>
        <a:srgbClr val="AFC828"/>
      </a:accent3>
      <a:accent4>
        <a:srgbClr val="5E5650"/>
      </a:accent4>
      <a:accent5>
        <a:srgbClr val="75A8B7"/>
      </a:accent5>
      <a:accent6>
        <a:srgbClr val="DE6222"/>
      </a:accent6>
      <a:hlink>
        <a:srgbClr val="002127"/>
      </a:hlink>
      <a:folHlink>
        <a:srgbClr val="69101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OE_Standard_Presentation_Template_1_Dec_2014.pot [Read-Only] [Compatibility Mode]" id="{2263A46B-36BF-4C62-B8AD-5CEB054CCD09}" vid="{C1EA16C4-914B-4CB0-9DDB-C75A50D6488F}"/>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Blue Celeste">
  <a:themeElements>
    <a:clrScheme name="UCL IOE">
      <a:dk1>
        <a:srgbClr val="000000"/>
      </a:dk1>
      <a:lt1>
        <a:sysClr val="window" lastClr="FFFFFF"/>
      </a:lt1>
      <a:dk2>
        <a:srgbClr val="051B35"/>
      </a:dk2>
      <a:lt2>
        <a:srgbClr val="DFD7BC"/>
      </a:lt2>
      <a:accent1>
        <a:srgbClr val="008C99"/>
      </a:accent1>
      <a:accent2>
        <a:srgbClr val="75A5C2"/>
      </a:accent2>
      <a:accent3>
        <a:srgbClr val="AFC828"/>
      </a:accent3>
      <a:accent4>
        <a:srgbClr val="5E5650"/>
      </a:accent4>
      <a:accent5>
        <a:srgbClr val="75A8B7"/>
      </a:accent5>
      <a:accent6>
        <a:srgbClr val="DE6222"/>
      </a:accent6>
      <a:hlink>
        <a:srgbClr val="002127"/>
      </a:hlink>
      <a:folHlink>
        <a:srgbClr val="69101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OE_Standard_Presentation_Template_1_Dec_2014.pot [Read-Only] [Compatibility Mode]" id="{2263A46B-36BF-4C62-B8AD-5CEB054CCD09}" vid="{C15DE11A-9189-4061-8748-4206DB5A5CD3}"/>
    </a:ext>
  </a:extLst>
</a:theme>
</file>

<file path=ppt/theme/theme3.xml><?xml version="1.0" encoding="utf-8"?>
<a:theme xmlns:a="http://schemas.openxmlformats.org/drawingml/2006/main" name="Bright Blue">
  <a:themeElements>
    <a:clrScheme name="UCL IOE">
      <a:dk1>
        <a:srgbClr val="000000"/>
      </a:dk1>
      <a:lt1>
        <a:sysClr val="window" lastClr="FFFFFF"/>
      </a:lt1>
      <a:dk2>
        <a:srgbClr val="051B35"/>
      </a:dk2>
      <a:lt2>
        <a:srgbClr val="DFD7BC"/>
      </a:lt2>
      <a:accent1>
        <a:srgbClr val="008C99"/>
      </a:accent1>
      <a:accent2>
        <a:srgbClr val="75A5C2"/>
      </a:accent2>
      <a:accent3>
        <a:srgbClr val="AFC828"/>
      </a:accent3>
      <a:accent4>
        <a:srgbClr val="5E5650"/>
      </a:accent4>
      <a:accent5>
        <a:srgbClr val="75A8B7"/>
      </a:accent5>
      <a:accent6>
        <a:srgbClr val="DE6222"/>
      </a:accent6>
      <a:hlink>
        <a:srgbClr val="002127"/>
      </a:hlink>
      <a:folHlink>
        <a:srgbClr val="69101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OE_Standard_Presentation_Template_1_Dec_2014.pot [Read-Only] [Compatibility Mode]" id="{2263A46B-36BF-4C62-B8AD-5CEB054CCD09}" vid="{7E0E3E68-1A4C-4418-987A-C10EE0193F19}"/>
    </a:ext>
  </a:extLst>
</a:theme>
</file>

<file path=ppt/theme/theme4.xml><?xml version="1.0" encoding="utf-8"?>
<a:theme xmlns:a="http://schemas.openxmlformats.org/drawingml/2006/main" name="Sky Blue">
  <a:themeElements>
    <a:clrScheme name="UCL IOE">
      <a:dk1>
        <a:srgbClr val="000000"/>
      </a:dk1>
      <a:lt1>
        <a:sysClr val="window" lastClr="FFFFFF"/>
      </a:lt1>
      <a:dk2>
        <a:srgbClr val="051B35"/>
      </a:dk2>
      <a:lt2>
        <a:srgbClr val="DFD7BC"/>
      </a:lt2>
      <a:accent1>
        <a:srgbClr val="008C99"/>
      </a:accent1>
      <a:accent2>
        <a:srgbClr val="75A5C2"/>
      </a:accent2>
      <a:accent3>
        <a:srgbClr val="AFC828"/>
      </a:accent3>
      <a:accent4>
        <a:srgbClr val="5E5650"/>
      </a:accent4>
      <a:accent5>
        <a:srgbClr val="75A8B7"/>
      </a:accent5>
      <a:accent6>
        <a:srgbClr val="DE6222"/>
      </a:accent6>
      <a:hlink>
        <a:srgbClr val="002127"/>
      </a:hlink>
      <a:folHlink>
        <a:srgbClr val="69101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OE_Standard_Presentation_Template_1_Dec_2014.pot [Read-Only] [Compatibility Mode]" id="{2263A46B-36BF-4C62-B8AD-5CEB054CCD09}" vid="{3DB626A2-8458-4896-9E9B-C3913E83EDCE}"/>
    </a:ext>
  </a:extLst>
</a:theme>
</file>

<file path=ppt/theme/theme5.xml><?xml version="1.0" encoding="utf-8"?>
<a:theme xmlns:a="http://schemas.openxmlformats.org/drawingml/2006/main" name="Yellow">
  <a:themeElements>
    <a:clrScheme name="UCL IOE">
      <a:dk1>
        <a:srgbClr val="000000"/>
      </a:dk1>
      <a:lt1>
        <a:sysClr val="window" lastClr="FFFFFF"/>
      </a:lt1>
      <a:dk2>
        <a:srgbClr val="051B35"/>
      </a:dk2>
      <a:lt2>
        <a:srgbClr val="DFD7BC"/>
      </a:lt2>
      <a:accent1>
        <a:srgbClr val="008C99"/>
      </a:accent1>
      <a:accent2>
        <a:srgbClr val="75A5C2"/>
      </a:accent2>
      <a:accent3>
        <a:srgbClr val="AFC828"/>
      </a:accent3>
      <a:accent4>
        <a:srgbClr val="5E5650"/>
      </a:accent4>
      <a:accent5>
        <a:srgbClr val="75A8B7"/>
      </a:accent5>
      <a:accent6>
        <a:srgbClr val="DE6222"/>
      </a:accent6>
      <a:hlink>
        <a:srgbClr val="002127"/>
      </a:hlink>
      <a:folHlink>
        <a:srgbClr val="69101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OE_Standard_Presentation_Template_1_Dec_2014.pot [Read-Only] [Compatibility Mode]" id="{2263A46B-36BF-4C62-B8AD-5CEB054CCD09}" vid="{9EF5423F-7764-4985-B9B7-BE733BAF6A3F}"/>
    </a:ext>
  </a:extLst>
</a:theme>
</file>

<file path=ppt/theme/theme6.xml><?xml version="1.0" encoding="utf-8"?>
<a:theme xmlns:a="http://schemas.openxmlformats.org/drawingml/2006/main" name="Orange">
  <a:themeElements>
    <a:clrScheme name="UCL IOE">
      <a:dk1>
        <a:srgbClr val="000000"/>
      </a:dk1>
      <a:lt1>
        <a:sysClr val="window" lastClr="FFFFFF"/>
      </a:lt1>
      <a:dk2>
        <a:srgbClr val="051B35"/>
      </a:dk2>
      <a:lt2>
        <a:srgbClr val="DFD7BC"/>
      </a:lt2>
      <a:accent1>
        <a:srgbClr val="008C99"/>
      </a:accent1>
      <a:accent2>
        <a:srgbClr val="75A5C2"/>
      </a:accent2>
      <a:accent3>
        <a:srgbClr val="AFC828"/>
      </a:accent3>
      <a:accent4>
        <a:srgbClr val="5E5650"/>
      </a:accent4>
      <a:accent5>
        <a:srgbClr val="75A8B7"/>
      </a:accent5>
      <a:accent6>
        <a:srgbClr val="DE6222"/>
      </a:accent6>
      <a:hlink>
        <a:srgbClr val="002127"/>
      </a:hlink>
      <a:folHlink>
        <a:srgbClr val="69101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OE_Standard_Presentation_Template_1_Dec_2014.pot [Read-Only] [Compatibility Mode]" id="{2263A46B-36BF-4C62-B8AD-5CEB054CCD09}" vid="{F0387F64-FB86-490F-939E-046BC2BEB0C8}"/>
    </a:ext>
  </a:extLst>
</a:theme>
</file>

<file path=ppt/theme/theme7.xml><?xml version="1.0" encoding="utf-8"?>
<a:theme xmlns:a="http://schemas.openxmlformats.org/drawingml/2006/main" name="Pink">
  <a:themeElements>
    <a:clrScheme name="UCL IOE">
      <a:dk1>
        <a:srgbClr val="000000"/>
      </a:dk1>
      <a:lt1>
        <a:sysClr val="window" lastClr="FFFFFF"/>
      </a:lt1>
      <a:dk2>
        <a:srgbClr val="051B35"/>
      </a:dk2>
      <a:lt2>
        <a:srgbClr val="DFD7BC"/>
      </a:lt2>
      <a:accent1>
        <a:srgbClr val="008C99"/>
      </a:accent1>
      <a:accent2>
        <a:srgbClr val="75A5C2"/>
      </a:accent2>
      <a:accent3>
        <a:srgbClr val="AFC828"/>
      </a:accent3>
      <a:accent4>
        <a:srgbClr val="5E5650"/>
      </a:accent4>
      <a:accent5>
        <a:srgbClr val="75A8B7"/>
      </a:accent5>
      <a:accent6>
        <a:srgbClr val="DE6222"/>
      </a:accent6>
      <a:hlink>
        <a:srgbClr val="002127"/>
      </a:hlink>
      <a:folHlink>
        <a:srgbClr val="69101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OE_Standard_Presentation_Template_1_Dec_2014.pot [Read-Only] [Compatibility Mode]" id="{2263A46B-36BF-4C62-B8AD-5CEB054CCD09}" vid="{595F4CA6-B77C-407F-AF8B-E1DE17B948C5}"/>
    </a:ext>
  </a:extLst>
</a:theme>
</file>

<file path=ppt/theme/theme8.xml><?xml version="1.0" encoding="utf-8"?>
<a:theme xmlns:a="http://schemas.openxmlformats.org/drawingml/2006/main" name="Purple">
  <a:themeElements>
    <a:clrScheme name="UCL IOE">
      <a:dk1>
        <a:srgbClr val="000000"/>
      </a:dk1>
      <a:lt1>
        <a:sysClr val="window" lastClr="FFFFFF"/>
      </a:lt1>
      <a:dk2>
        <a:srgbClr val="051B35"/>
      </a:dk2>
      <a:lt2>
        <a:srgbClr val="DFD7BC"/>
      </a:lt2>
      <a:accent1>
        <a:srgbClr val="008C99"/>
      </a:accent1>
      <a:accent2>
        <a:srgbClr val="75A5C2"/>
      </a:accent2>
      <a:accent3>
        <a:srgbClr val="AFC828"/>
      </a:accent3>
      <a:accent4>
        <a:srgbClr val="5E5650"/>
      </a:accent4>
      <a:accent5>
        <a:srgbClr val="75A8B7"/>
      </a:accent5>
      <a:accent6>
        <a:srgbClr val="DE6222"/>
      </a:accent6>
      <a:hlink>
        <a:srgbClr val="002127"/>
      </a:hlink>
      <a:folHlink>
        <a:srgbClr val="69101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OE_Standard_Presentation_Template_1_Dec_2014.pot [Read-Only] [Compatibility Mode]" id="{2263A46B-36BF-4C62-B8AD-5CEB054CCD09}" vid="{BAAC2BAB-A13A-48B6-AEB3-8E5CDFBAA5C6}"/>
    </a:ext>
  </a:extLst>
</a:theme>
</file>

<file path=ppt/theme/theme9.xml><?xml version="1.0" encoding="utf-8"?>
<a:theme xmlns:a="http://schemas.openxmlformats.org/drawingml/2006/main" name="Stone">
  <a:themeElements>
    <a:clrScheme name="UCL IOE">
      <a:dk1>
        <a:srgbClr val="000000"/>
      </a:dk1>
      <a:lt1>
        <a:sysClr val="window" lastClr="FFFFFF"/>
      </a:lt1>
      <a:dk2>
        <a:srgbClr val="051B35"/>
      </a:dk2>
      <a:lt2>
        <a:srgbClr val="DFD7BC"/>
      </a:lt2>
      <a:accent1>
        <a:srgbClr val="008C99"/>
      </a:accent1>
      <a:accent2>
        <a:srgbClr val="75A5C2"/>
      </a:accent2>
      <a:accent3>
        <a:srgbClr val="AFC828"/>
      </a:accent3>
      <a:accent4>
        <a:srgbClr val="5E5650"/>
      </a:accent4>
      <a:accent5>
        <a:srgbClr val="75A8B7"/>
      </a:accent5>
      <a:accent6>
        <a:srgbClr val="DE6222"/>
      </a:accent6>
      <a:hlink>
        <a:srgbClr val="002127"/>
      </a:hlink>
      <a:folHlink>
        <a:srgbClr val="69101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OE_Standard_Presentation_Template_1_Dec_2014.pot [Read-Only] [Compatibility Mode]" id="{2263A46B-36BF-4C62-B8AD-5CEB054CCD09}" vid="{988EB264-0BCF-4272-8011-88134F9D3344}"/>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IOE-Net Document" ma:contentTypeID="0x0101003C6433750ECB5A49A2B0F8B7F0D600E000508F965A44D00B4BB5F97D405736E133" ma:contentTypeVersion="7" ma:contentTypeDescription="" ma:contentTypeScope="" ma:versionID="849809ea6dcb1261241d6a9a69473d50">
  <xsd:schema xmlns:xsd="http://www.w3.org/2001/XMLSchema" xmlns:xs="http://www.w3.org/2001/XMLSchema" xmlns:p="http://schemas.microsoft.com/office/2006/metadata/properties" xmlns:ns1="http://schemas.microsoft.com/sharepoint/v3" xmlns:ns2="1f70c37c-c3dd-452e-8808-84ca52e5f108" targetNamespace="http://schemas.microsoft.com/office/2006/metadata/properties" ma:root="true" ma:fieldsID="17997155ec8a0f7180f991f9e5460b9c" ns1:_="" ns2:_="">
    <xsd:import namespace="http://schemas.microsoft.com/sharepoint/v3"/>
    <xsd:import namespace="1f70c37c-c3dd-452e-8808-84ca52e5f108"/>
    <xsd:element name="properties">
      <xsd:complexType>
        <xsd:sequence>
          <xsd:element name="documentManagement">
            <xsd:complexType>
              <xsd:all>
                <xsd:element ref="ns2:IOENetDocumentType"/>
                <xsd:element ref="ns1:ol_Departme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ol_Department" ma:index="9" nillable="true" ma:displayName="Department" ma:hidden="true" ma:internalName="ol_Department"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f70c37c-c3dd-452e-8808-84ca52e5f108" elementFormDefault="qualified">
    <xsd:import namespace="http://schemas.microsoft.com/office/2006/documentManagement/types"/>
    <xsd:import namespace="http://schemas.microsoft.com/office/infopath/2007/PartnerControls"/>
    <xsd:element name="IOENetDocumentType" ma:index="8" ma:displayName="IOE-Net Document Type" ma:format="Dropdown" ma:internalName="IOENetDocumentType" ma:readOnly="false">
      <xsd:simpleType>
        <xsd:restriction base="dms:Choice">
          <xsd:enumeration value="Agreement"/>
          <xsd:enumeration value="Form"/>
          <xsd:enumeration value="Guideline"/>
          <xsd:enumeration value="Policy"/>
          <xsd:enumeration value="Presentation"/>
          <xsd:enumeration value="Report"/>
          <xsd:enumeration value="Strategy"/>
          <xsd:enumeration value="Other"/>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LongProperties xmlns="http://schemas.microsoft.com/office/2006/metadata/longProperties"/>
</file>

<file path=customXml/itemProps1.xml><?xml version="1.0" encoding="utf-8"?>
<ds:datastoreItem xmlns:ds="http://schemas.openxmlformats.org/officeDocument/2006/customXml" ds:itemID="{D6ABB17C-1081-41D3-9809-558BFD7AF3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f70c37c-c3dd-452e-8808-84ca52e5f10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194C293-62A5-490D-83AD-D57271ED98B4}">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emplate>IOE_Standard_Presentation_Template_1_Dec_2014[2].pot</Template>
  <TotalTime>1917</TotalTime>
  <Words>1987</Words>
  <Application>Microsoft Office PowerPoint</Application>
  <PresentationFormat>On-screen Show (4:3)</PresentationFormat>
  <Paragraphs>171</Paragraphs>
  <Slides>47</Slides>
  <Notes>6</Notes>
  <HiddenSlides>0</HiddenSlides>
  <MMClips>0</MMClips>
  <ScaleCrop>false</ScaleCrop>
  <HeadingPairs>
    <vt:vector size="6" baseType="variant">
      <vt:variant>
        <vt:lpstr>Fonts Used</vt:lpstr>
      </vt:variant>
      <vt:variant>
        <vt:i4>6</vt:i4>
      </vt:variant>
      <vt:variant>
        <vt:lpstr>Theme</vt:lpstr>
      </vt:variant>
      <vt:variant>
        <vt:i4>10</vt:i4>
      </vt:variant>
      <vt:variant>
        <vt:lpstr>Slide Titles</vt:lpstr>
      </vt:variant>
      <vt:variant>
        <vt:i4>47</vt:i4>
      </vt:variant>
    </vt:vector>
  </HeadingPairs>
  <TitlesOfParts>
    <vt:vector size="63" baseType="lpstr">
      <vt:lpstr>ＭＳ Ｐゴシック</vt:lpstr>
      <vt:lpstr>ＭＳ Ｐゴシック</vt:lpstr>
      <vt:lpstr>Arial</vt:lpstr>
      <vt:lpstr>Calibri</vt:lpstr>
      <vt:lpstr>Helvetica</vt:lpstr>
      <vt:lpstr>Wingdings</vt:lpstr>
      <vt:lpstr>IOE_Standard_Presentation_Template_1_Dec_2014[2]</vt:lpstr>
      <vt:lpstr>Blue Celeste</vt:lpstr>
      <vt:lpstr>Bright Blue</vt:lpstr>
      <vt:lpstr>Sky Blue</vt:lpstr>
      <vt:lpstr>Yellow</vt:lpstr>
      <vt:lpstr>Orange</vt:lpstr>
      <vt:lpstr>Pink</vt:lpstr>
      <vt:lpstr>Purple</vt:lpstr>
      <vt:lpstr>Stone</vt:lpstr>
      <vt:lpstr>Light Green</vt:lpstr>
      <vt:lpstr>Evaluating EAP: texts, the digital and sociomaterial practice     </vt:lpstr>
      <vt:lpstr>PowerPoint Presentation</vt:lpstr>
      <vt:lpstr>PowerPoint Presentation</vt:lpstr>
      <vt:lpstr>PowerPoint Presentation</vt:lpstr>
      <vt:lpstr>‘Academic Literacies’: Background </vt:lpstr>
      <vt:lpstr>The problem with ‘literacy skills’</vt:lpstr>
      <vt:lpstr>Academic literacies</vt:lpstr>
      <vt:lpstr>PowerPoint Presentation</vt:lpstr>
      <vt:lpstr>PowerPoint Presentation</vt:lpstr>
      <vt:lpstr>PowerPoint Presentation</vt:lpstr>
      <vt:lpstr>www.napier.ac.uk </vt:lpstr>
      <vt:lpstr>www.napier.ac.uk</vt:lpstr>
      <vt:lpstr> www.flickr.com/photos/sarvodaya/3861823/</vt:lpstr>
      <vt:lpstr>The ‘figured world’ of literacy </vt:lpstr>
      <vt:lpstr>PowerPoint Presentation</vt:lpstr>
      <vt:lpstr>IOE JISC Digital Literacies Project</vt:lpstr>
      <vt:lpstr>Digital literacies:</vt:lpstr>
      <vt:lpstr>Video</vt:lpstr>
      <vt:lpstr>Text trajectories </vt:lpstr>
      <vt:lpstr>Print &amp; digital text trajectories</vt:lpstr>
      <vt:lpstr>PowerPoint Presentation</vt:lpstr>
      <vt:lpstr>PowerPoint Presentation</vt:lpstr>
      <vt:lpstr>PowerPoint Presentation</vt:lpstr>
      <vt:lpstr>PowerPoint Presentation</vt:lpstr>
      <vt:lpstr>PowerPoint Presentation</vt:lpstr>
      <vt:lpstr>PowerPoint Presentation</vt:lpstr>
      <vt:lpstr>Spaces</vt:lpstr>
      <vt:lpstr>Contingent</vt:lpstr>
      <vt:lpstr>Unbounded </vt:lpstr>
      <vt:lpstr>PowerPoint Presentation</vt:lpstr>
      <vt:lpstr>Symbolic</vt:lpstr>
      <vt:lpstr>Delineating </vt:lpstr>
      <vt:lpstr>Intimate</vt:lpstr>
      <vt:lpstr>Networks and assemblages  </vt:lpstr>
      <vt:lpstr>PowerPoint Presentation</vt:lpstr>
      <vt:lpstr>PowerPoint Presentation</vt:lpstr>
      <vt:lpstr>PowerPoint Presentation</vt:lpstr>
      <vt:lpstr>PowerPoint Presentation</vt:lpstr>
      <vt:lpstr>Nonhuman actors / mediators </vt:lpstr>
      <vt:lpstr>PowerPoint Presentation</vt:lpstr>
      <vt:lpstr>Conclusions</vt:lpstr>
      <vt:lpstr>Measures of success in EAP?</vt:lpstr>
      <vt:lpstr>Implications for Practice </vt:lpstr>
      <vt:lpstr>Questions and comments? </vt:lpstr>
      <vt:lpstr>References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UCL (IOE) powerpoint presentation template</dc:title>
  <dc:creator>Paul2</dc:creator>
  <cp:lastModifiedBy>BENSON Cathy</cp:lastModifiedBy>
  <cp:revision>184</cp:revision>
  <dcterms:created xsi:type="dcterms:W3CDTF">2013-09-17T12:18:35Z</dcterms:created>
  <dcterms:modified xsi:type="dcterms:W3CDTF">2017-03-18T13:21:55Z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l_Department">
    <vt:lpwstr>External Relations</vt:lpwstr>
  </property>
  <property fmtid="{D5CDD505-2E9C-101B-9397-08002B2CF9AE}" pid="3" name="IOENetDocumentType">
    <vt:lpwstr>Presentation</vt:lpwstr>
  </property>
</Properties>
</file>