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75" r:id="rId5"/>
    <p:sldId id="260" r:id="rId6"/>
    <p:sldId id="271" r:id="rId7"/>
    <p:sldId id="270" r:id="rId8"/>
    <p:sldId id="261" r:id="rId9"/>
    <p:sldId id="262" r:id="rId10"/>
    <p:sldId id="264" r:id="rId11"/>
    <p:sldId id="265" r:id="rId12"/>
    <p:sldId id="266" r:id="rId13"/>
    <p:sldId id="267" r:id="rId14"/>
    <p:sldId id="268" r:id="rId15"/>
    <p:sldId id="272" r:id="rId16"/>
    <p:sldId id="273" r:id="rId17"/>
    <p:sldId id="274" r:id="rId18"/>
    <p:sldId id="258" r:id="rId19"/>
    <p:sldId id="26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079" autoAdjust="0"/>
    <p:restoredTop sz="94660"/>
  </p:normalViewPr>
  <p:slideViewPr>
    <p:cSldViewPr snapToGrid="0" showGuides="1">
      <p:cViewPr varScale="1">
        <p:scale>
          <a:sx n="74" d="100"/>
          <a:sy n="74" d="100"/>
        </p:scale>
        <p:origin x="19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plevrai\Documents\Conferences\IATEFL%202016\Group%20Essay%20Student%20Feedback.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peter\Documents\Conferences\IATEFL%202016\Group%20Essay%20Student%20Feedback.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peter\Documents\Conferences\IATEFL%202016\Group%20Essay%20Student%20Feedback.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plevrai\Documents\Conferences\IATEFL%202016\Group%20Essay%20Student%20Feedback.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Agree completely</c:v>
                </c:pt>
              </c:strCache>
            </c:strRef>
          </c:tx>
          <c:spPr>
            <a:solidFill>
              <a:srgbClr val="00B050"/>
            </a:solidFill>
            <a:ln>
              <a:noFill/>
            </a:ln>
            <a:effectLst/>
          </c:spPr>
          <c:invertIfNegative val="0"/>
          <c:cat>
            <c:strRef>
              <c:f>Sheet1!$A$2:$A$5</c:f>
              <c:strCache>
                <c:ptCount val="4"/>
                <c:pt idx="0">
                  <c:v>201415 Sem 2</c:v>
                </c:pt>
                <c:pt idx="1">
                  <c:v>201516 Sem 1</c:v>
                </c:pt>
                <c:pt idx="2">
                  <c:v>201516 Sem 2</c:v>
                </c:pt>
                <c:pt idx="3">
                  <c:v>201617 Sem 1</c:v>
                </c:pt>
              </c:strCache>
            </c:strRef>
          </c:cat>
          <c:val>
            <c:numRef>
              <c:f>Sheet1!$B$2:$B$5</c:f>
              <c:numCache>
                <c:formatCode>General</c:formatCode>
                <c:ptCount val="4"/>
                <c:pt idx="0">
                  <c:v>23</c:v>
                </c:pt>
                <c:pt idx="1">
                  <c:v>31</c:v>
                </c:pt>
                <c:pt idx="2">
                  <c:v>30</c:v>
                </c:pt>
                <c:pt idx="3">
                  <c:v>41</c:v>
                </c:pt>
              </c:numCache>
            </c:numRef>
          </c:val>
          <c:extLst xmlns:c16r2="http://schemas.microsoft.com/office/drawing/2015/06/chart">
            <c:ext xmlns:c16="http://schemas.microsoft.com/office/drawing/2014/chart" uri="{C3380CC4-5D6E-409C-BE32-E72D297353CC}">
              <c16:uniqueId val="{00000000-A3A4-45D6-AC0D-C6D053B3B253}"/>
            </c:ext>
          </c:extLst>
        </c:ser>
        <c:ser>
          <c:idx val="1"/>
          <c:order val="1"/>
          <c:tx>
            <c:strRef>
              <c:f>Sheet1!$C$1</c:f>
              <c:strCache>
                <c:ptCount val="1"/>
                <c:pt idx="0">
                  <c:v>Agree</c:v>
                </c:pt>
              </c:strCache>
            </c:strRef>
          </c:tx>
          <c:spPr>
            <a:solidFill>
              <a:srgbClr val="92D050"/>
            </a:solidFill>
            <a:ln>
              <a:noFill/>
            </a:ln>
            <a:effectLst/>
          </c:spPr>
          <c:invertIfNegative val="0"/>
          <c:cat>
            <c:strRef>
              <c:f>Sheet1!$A$2:$A$5</c:f>
              <c:strCache>
                <c:ptCount val="4"/>
                <c:pt idx="0">
                  <c:v>201415 Sem 2</c:v>
                </c:pt>
                <c:pt idx="1">
                  <c:v>201516 Sem 1</c:v>
                </c:pt>
                <c:pt idx="2">
                  <c:v>201516 Sem 2</c:v>
                </c:pt>
                <c:pt idx="3">
                  <c:v>201617 Sem 1</c:v>
                </c:pt>
              </c:strCache>
            </c:strRef>
          </c:cat>
          <c:val>
            <c:numRef>
              <c:f>Sheet1!$C$2:$C$5</c:f>
              <c:numCache>
                <c:formatCode>General</c:formatCode>
                <c:ptCount val="4"/>
                <c:pt idx="0">
                  <c:v>140</c:v>
                </c:pt>
                <c:pt idx="1">
                  <c:v>160</c:v>
                </c:pt>
                <c:pt idx="2">
                  <c:v>160</c:v>
                </c:pt>
                <c:pt idx="3">
                  <c:v>145</c:v>
                </c:pt>
              </c:numCache>
            </c:numRef>
          </c:val>
          <c:extLst xmlns:c16r2="http://schemas.microsoft.com/office/drawing/2015/06/chart">
            <c:ext xmlns:c16="http://schemas.microsoft.com/office/drawing/2014/chart" uri="{C3380CC4-5D6E-409C-BE32-E72D297353CC}">
              <c16:uniqueId val="{00000001-A3A4-45D6-AC0D-C6D053B3B253}"/>
            </c:ext>
          </c:extLst>
        </c:ser>
        <c:ser>
          <c:idx val="2"/>
          <c:order val="2"/>
          <c:tx>
            <c:strRef>
              <c:f>Sheet1!$D$1</c:f>
              <c:strCache>
                <c:ptCount val="1"/>
                <c:pt idx="0">
                  <c:v>Disagree</c:v>
                </c:pt>
              </c:strCache>
            </c:strRef>
          </c:tx>
          <c:spPr>
            <a:solidFill>
              <a:schemeClr val="accent2">
                <a:lumMod val="60000"/>
                <a:lumOff val="40000"/>
              </a:schemeClr>
            </a:solidFill>
            <a:ln>
              <a:noFill/>
            </a:ln>
            <a:effectLst/>
          </c:spPr>
          <c:invertIfNegative val="0"/>
          <c:cat>
            <c:strRef>
              <c:f>Sheet1!$A$2:$A$5</c:f>
              <c:strCache>
                <c:ptCount val="4"/>
                <c:pt idx="0">
                  <c:v>201415 Sem 2</c:v>
                </c:pt>
                <c:pt idx="1">
                  <c:v>201516 Sem 1</c:v>
                </c:pt>
                <c:pt idx="2">
                  <c:v>201516 Sem 2</c:v>
                </c:pt>
                <c:pt idx="3">
                  <c:v>201617 Sem 1</c:v>
                </c:pt>
              </c:strCache>
            </c:strRef>
          </c:cat>
          <c:val>
            <c:numRef>
              <c:f>Sheet1!$D$2:$D$5</c:f>
              <c:numCache>
                <c:formatCode>General</c:formatCode>
                <c:ptCount val="4"/>
                <c:pt idx="0">
                  <c:v>7</c:v>
                </c:pt>
                <c:pt idx="1">
                  <c:v>3</c:v>
                </c:pt>
                <c:pt idx="2">
                  <c:v>2</c:v>
                </c:pt>
                <c:pt idx="3">
                  <c:v>5</c:v>
                </c:pt>
              </c:numCache>
            </c:numRef>
          </c:val>
          <c:extLst xmlns:c16r2="http://schemas.microsoft.com/office/drawing/2015/06/chart">
            <c:ext xmlns:c16="http://schemas.microsoft.com/office/drawing/2014/chart" uri="{C3380CC4-5D6E-409C-BE32-E72D297353CC}">
              <c16:uniqueId val="{00000002-A3A4-45D6-AC0D-C6D053B3B253}"/>
            </c:ext>
          </c:extLst>
        </c:ser>
        <c:ser>
          <c:idx val="3"/>
          <c:order val="3"/>
          <c:tx>
            <c:strRef>
              <c:f>Sheet1!$E$1</c:f>
              <c:strCache>
                <c:ptCount val="1"/>
                <c:pt idx="0">
                  <c:v>Disagree Completely </c:v>
                </c:pt>
              </c:strCache>
            </c:strRef>
          </c:tx>
          <c:spPr>
            <a:solidFill>
              <a:schemeClr val="accent4"/>
            </a:solidFill>
            <a:ln>
              <a:noFill/>
            </a:ln>
            <a:effectLst/>
          </c:spPr>
          <c:invertIfNegative val="0"/>
          <c:cat>
            <c:strRef>
              <c:f>Sheet1!$A$2:$A$5</c:f>
              <c:strCache>
                <c:ptCount val="4"/>
                <c:pt idx="0">
                  <c:v>201415 Sem 2</c:v>
                </c:pt>
                <c:pt idx="1">
                  <c:v>201516 Sem 1</c:v>
                </c:pt>
                <c:pt idx="2">
                  <c:v>201516 Sem 2</c:v>
                </c:pt>
                <c:pt idx="3">
                  <c:v>201617 Sem 1</c:v>
                </c:pt>
              </c:strCache>
            </c:strRef>
          </c:cat>
          <c:val>
            <c:numRef>
              <c:f>Sheet1!$E$2:$E$5</c:f>
              <c:numCache>
                <c:formatCode>General</c:formatCode>
                <c:ptCount val="4"/>
              </c:numCache>
            </c:numRef>
          </c:val>
          <c:extLst xmlns:c16r2="http://schemas.microsoft.com/office/drawing/2015/06/chart">
            <c:ext xmlns:c16="http://schemas.microsoft.com/office/drawing/2014/chart" uri="{C3380CC4-5D6E-409C-BE32-E72D297353CC}">
              <c16:uniqueId val="{00000003-A3A4-45D6-AC0D-C6D053B3B253}"/>
            </c:ext>
          </c:extLst>
        </c:ser>
        <c:ser>
          <c:idx val="4"/>
          <c:order val="4"/>
          <c:tx>
            <c:strRef>
              <c:f>Sheet1!$F$1</c:f>
              <c:strCache>
                <c:ptCount val="1"/>
                <c:pt idx="0">
                  <c:v>N/A</c:v>
                </c:pt>
              </c:strCache>
            </c:strRef>
          </c:tx>
          <c:spPr>
            <a:solidFill>
              <a:schemeClr val="bg1">
                <a:lumMod val="65000"/>
              </a:schemeClr>
            </a:solidFill>
            <a:ln>
              <a:noFill/>
            </a:ln>
            <a:effectLst/>
          </c:spPr>
          <c:invertIfNegative val="0"/>
          <c:cat>
            <c:strRef>
              <c:f>Sheet1!$A$2:$A$5</c:f>
              <c:strCache>
                <c:ptCount val="4"/>
                <c:pt idx="0">
                  <c:v>201415 Sem 2</c:v>
                </c:pt>
                <c:pt idx="1">
                  <c:v>201516 Sem 1</c:v>
                </c:pt>
                <c:pt idx="2">
                  <c:v>201516 Sem 2</c:v>
                </c:pt>
                <c:pt idx="3">
                  <c:v>201617 Sem 1</c:v>
                </c:pt>
              </c:strCache>
            </c:strRef>
          </c:cat>
          <c:val>
            <c:numRef>
              <c:f>Sheet1!$F$2:$F$5</c:f>
              <c:numCache>
                <c:formatCode>General</c:formatCode>
                <c:ptCount val="4"/>
                <c:pt idx="1">
                  <c:v>3</c:v>
                </c:pt>
              </c:numCache>
            </c:numRef>
          </c:val>
          <c:extLst xmlns:c16r2="http://schemas.microsoft.com/office/drawing/2015/06/chart">
            <c:ext xmlns:c16="http://schemas.microsoft.com/office/drawing/2014/chart" uri="{C3380CC4-5D6E-409C-BE32-E72D297353CC}">
              <c16:uniqueId val="{00000004-A3A4-45D6-AC0D-C6D053B3B253}"/>
            </c:ext>
          </c:extLst>
        </c:ser>
        <c:dLbls>
          <c:showLegendKey val="0"/>
          <c:showVal val="0"/>
          <c:showCatName val="0"/>
          <c:showSerName val="0"/>
          <c:showPercent val="0"/>
          <c:showBubbleSize val="0"/>
        </c:dLbls>
        <c:gapWidth val="219"/>
        <c:overlap val="-27"/>
        <c:axId val="155353536"/>
        <c:axId val="155353928"/>
      </c:barChart>
      <c:catAx>
        <c:axId val="155353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5353928"/>
        <c:crosses val="autoZero"/>
        <c:auto val="1"/>
        <c:lblAlgn val="ctr"/>
        <c:lblOffset val="100"/>
        <c:noMultiLvlLbl val="0"/>
      </c:catAx>
      <c:valAx>
        <c:axId val="1553539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53535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Agree completely</c:v>
                </c:pt>
              </c:strCache>
            </c:strRef>
          </c:tx>
          <c:spPr>
            <a:solidFill>
              <a:srgbClr val="00B050"/>
            </a:solidFill>
            <a:ln>
              <a:noFill/>
            </a:ln>
            <a:effectLst/>
          </c:spPr>
          <c:invertIfNegative val="0"/>
          <c:cat>
            <c:strRef>
              <c:f>Sheet1!$A$2:$A$5</c:f>
              <c:strCache>
                <c:ptCount val="4"/>
                <c:pt idx="0">
                  <c:v>201415 Sem 2</c:v>
                </c:pt>
                <c:pt idx="1">
                  <c:v>201516 Sem 1</c:v>
                </c:pt>
                <c:pt idx="2">
                  <c:v>201516 Sem 2</c:v>
                </c:pt>
                <c:pt idx="3">
                  <c:v>201617 Sem 1</c:v>
                </c:pt>
              </c:strCache>
            </c:strRef>
          </c:cat>
          <c:val>
            <c:numRef>
              <c:f>Sheet1!$B$2:$B$5</c:f>
              <c:numCache>
                <c:formatCode>General</c:formatCode>
                <c:ptCount val="4"/>
                <c:pt idx="0">
                  <c:v>50</c:v>
                </c:pt>
                <c:pt idx="1">
                  <c:v>78</c:v>
                </c:pt>
                <c:pt idx="2">
                  <c:v>72</c:v>
                </c:pt>
                <c:pt idx="3">
                  <c:v>95</c:v>
                </c:pt>
              </c:numCache>
            </c:numRef>
          </c:val>
          <c:extLst xmlns:c16r2="http://schemas.microsoft.com/office/drawing/2015/06/chart">
            <c:ext xmlns:c16="http://schemas.microsoft.com/office/drawing/2014/chart" uri="{C3380CC4-5D6E-409C-BE32-E72D297353CC}">
              <c16:uniqueId val="{00000000-E56B-4E17-AFDF-BBEAE292BD6E}"/>
            </c:ext>
          </c:extLst>
        </c:ser>
        <c:ser>
          <c:idx val="1"/>
          <c:order val="1"/>
          <c:tx>
            <c:strRef>
              <c:f>Sheet1!$C$1</c:f>
              <c:strCache>
                <c:ptCount val="1"/>
                <c:pt idx="0">
                  <c:v>Agree</c:v>
                </c:pt>
              </c:strCache>
            </c:strRef>
          </c:tx>
          <c:spPr>
            <a:solidFill>
              <a:srgbClr val="92D050"/>
            </a:solidFill>
            <a:ln>
              <a:noFill/>
            </a:ln>
            <a:effectLst/>
          </c:spPr>
          <c:invertIfNegative val="0"/>
          <c:cat>
            <c:strRef>
              <c:f>Sheet1!$A$2:$A$5</c:f>
              <c:strCache>
                <c:ptCount val="4"/>
                <c:pt idx="0">
                  <c:v>201415 Sem 2</c:v>
                </c:pt>
                <c:pt idx="1">
                  <c:v>201516 Sem 1</c:v>
                </c:pt>
                <c:pt idx="2">
                  <c:v>201516 Sem 2</c:v>
                </c:pt>
                <c:pt idx="3">
                  <c:v>201617 Sem 1</c:v>
                </c:pt>
              </c:strCache>
            </c:strRef>
          </c:cat>
          <c:val>
            <c:numRef>
              <c:f>Sheet1!$C$2:$C$5</c:f>
              <c:numCache>
                <c:formatCode>General</c:formatCode>
                <c:ptCount val="4"/>
                <c:pt idx="0">
                  <c:v>103</c:v>
                </c:pt>
                <c:pt idx="1">
                  <c:v>107</c:v>
                </c:pt>
                <c:pt idx="2">
                  <c:v>119</c:v>
                </c:pt>
                <c:pt idx="3">
                  <c:v>88</c:v>
                </c:pt>
              </c:numCache>
            </c:numRef>
          </c:val>
          <c:extLst xmlns:c16r2="http://schemas.microsoft.com/office/drawing/2015/06/chart">
            <c:ext xmlns:c16="http://schemas.microsoft.com/office/drawing/2014/chart" uri="{C3380CC4-5D6E-409C-BE32-E72D297353CC}">
              <c16:uniqueId val="{00000001-E56B-4E17-AFDF-BBEAE292BD6E}"/>
            </c:ext>
          </c:extLst>
        </c:ser>
        <c:ser>
          <c:idx val="2"/>
          <c:order val="2"/>
          <c:tx>
            <c:strRef>
              <c:f>Sheet1!$D$1</c:f>
              <c:strCache>
                <c:ptCount val="1"/>
                <c:pt idx="0">
                  <c:v>Disagree</c:v>
                </c:pt>
              </c:strCache>
            </c:strRef>
          </c:tx>
          <c:spPr>
            <a:solidFill>
              <a:schemeClr val="accent2">
                <a:lumMod val="60000"/>
                <a:lumOff val="40000"/>
              </a:schemeClr>
            </a:solidFill>
            <a:ln>
              <a:noFill/>
            </a:ln>
            <a:effectLst/>
          </c:spPr>
          <c:invertIfNegative val="0"/>
          <c:cat>
            <c:strRef>
              <c:f>Sheet1!$A$2:$A$5</c:f>
              <c:strCache>
                <c:ptCount val="4"/>
                <c:pt idx="0">
                  <c:v>201415 Sem 2</c:v>
                </c:pt>
                <c:pt idx="1">
                  <c:v>201516 Sem 1</c:v>
                </c:pt>
                <c:pt idx="2">
                  <c:v>201516 Sem 2</c:v>
                </c:pt>
                <c:pt idx="3">
                  <c:v>201617 Sem 1</c:v>
                </c:pt>
              </c:strCache>
            </c:strRef>
          </c:cat>
          <c:val>
            <c:numRef>
              <c:f>Sheet1!$D$2:$D$5</c:f>
              <c:numCache>
                <c:formatCode>General</c:formatCode>
                <c:ptCount val="4"/>
                <c:pt idx="0">
                  <c:v>14</c:v>
                </c:pt>
                <c:pt idx="1">
                  <c:v>6</c:v>
                </c:pt>
                <c:pt idx="2">
                  <c:v>1</c:v>
                </c:pt>
                <c:pt idx="3">
                  <c:v>7</c:v>
                </c:pt>
              </c:numCache>
            </c:numRef>
          </c:val>
          <c:extLst xmlns:c16r2="http://schemas.microsoft.com/office/drawing/2015/06/chart">
            <c:ext xmlns:c16="http://schemas.microsoft.com/office/drawing/2014/chart" uri="{C3380CC4-5D6E-409C-BE32-E72D297353CC}">
              <c16:uniqueId val="{00000002-E56B-4E17-AFDF-BBEAE292BD6E}"/>
            </c:ext>
          </c:extLst>
        </c:ser>
        <c:ser>
          <c:idx val="3"/>
          <c:order val="3"/>
          <c:tx>
            <c:strRef>
              <c:f>Sheet1!$E$1</c:f>
              <c:strCache>
                <c:ptCount val="1"/>
                <c:pt idx="0">
                  <c:v>Disagree Completely </c:v>
                </c:pt>
              </c:strCache>
            </c:strRef>
          </c:tx>
          <c:spPr>
            <a:solidFill>
              <a:srgbClr val="FF0000"/>
            </a:solidFill>
            <a:ln>
              <a:noFill/>
            </a:ln>
            <a:effectLst/>
          </c:spPr>
          <c:invertIfNegative val="0"/>
          <c:cat>
            <c:strRef>
              <c:f>Sheet1!$A$2:$A$5</c:f>
              <c:strCache>
                <c:ptCount val="4"/>
                <c:pt idx="0">
                  <c:v>201415 Sem 2</c:v>
                </c:pt>
                <c:pt idx="1">
                  <c:v>201516 Sem 1</c:v>
                </c:pt>
                <c:pt idx="2">
                  <c:v>201516 Sem 2</c:v>
                </c:pt>
                <c:pt idx="3">
                  <c:v>201617 Sem 1</c:v>
                </c:pt>
              </c:strCache>
            </c:strRef>
          </c:cat>
          <c:val>
            <c:numRef>
              <c:f>Sheet1!$E$2:$E$5</c:f>
              <c:numCache>
                <c:formatCode>General</c:formatCode>
                <c:ptCount val="4"/>
                <c:pt idx="0">
                  <c:v>2</c:v>
                </c:pt>
                <c:pt idx="1">
                  <c:v>2</c:v>
                </c:pt>
                <c:pt idx="3">
                  <c:v>1</c:v>
                </c:pt>
              </c:numCache>
            </c:numRef>
          </c:val>
          <c:extLst xmlns:c16r2="http://schemas.microsoft.com/office/drawing/2015/06/chart">
            <c:ext xmlns:c16="http://schemas.microsoft.com/office/drawing/2014/chart" uri="{C3380CC4-5D6E-409C-BE32-E72D297353CC}">
              <c16:uniqueId val="{00000003-E56B-4E17-AFDF-BBEAE292BD6E}"/>
            </c:ext>
          </c:extLst>
        </c:ser>
        <c:ser>
          <c:idx val="4"/>
          <c:order val="4"/>
          <c:tx>
            <c:strRef>
              <c:f>Sheet1!$F$1</c:f>
              <c:strCache>
                <c:ptCount val="1"/>
                <c:pt idx="0">
                  <c:v>N/A</c:v>
                </c:pt>
              </c:strCache>
            </c:strRef>
          </c:tx>
          <c:spPr>
            <a:solidFill>
              <a:schemeClr val="bg1">
                <a:lumMod val="65000"/>
              </a:schemeClr>
            </a:solidFill>
            <a:ln>
              <a:noFill/>
            </a:ln>
            <a:effectLst/>
          </c:spPr>
          <c:invertIfNegative val="0"/>
          <c:cat>
            <c:strRef>
              <c:f>Sheet1!$A$2:$A$5</c:f>
              <c:strCache>
                <c:ptCount val="4"/>
                <c:pt idx="0">
                  <c:v>201415 Sem 2</c:v>
                </c:pt>
                <c:pt idx="1">
                  <c:v>201516 Sem 1</c:v>
                </c:pt>
                <c:pt idx="2">
                  <c:v>201516 Sem 2</c:v>
                </c:pt>
                <c:pt idx="3">
                  <c:v>201617 Sem 1</c:v>
                </c:pt>
              </c:strCache>
            </c:strRef>
          </c:cat>
          <c:val>
            <c:numRef>
              <c:f>Sheet1!$F$2:$F$5</c:f>
              <c:numCache>
                <c:formatCode>General</c:formatCode>
                <c:ptCount val="4"/>
                <c:pt idx="0">
                  <c:v>1</c:v>
                </c:pt>
                <c:pt idx="1">
                  <c:v>4</c:v>
                </c:pt>
              </c:numCache>
            </c:numRef>
          </c:val>
          <c:extLst xmlns:c16r2="http://schemas.microsoft.com/office/drawing/2015/06/chart">
            <c:ext xmlns:c16="http://schemas.microsoft.com/office/drawing/2014/chart" uri="{C3380CC4-5D6E-409C-BE32-E72D297353CC}">
              <c16:uniqueId val="{00000004-E56B-4E17-AFDF-BBEAE292BD6E}"/>
            </c:ext>
          </c:extLst>
        </c:ser>
        <c:dLbls>
          <c:showLegendKey val="0"/>
          <c:showVal val="0"/>
          <c:showCatName val="0"/>
          <c:showSerName val="0"/>
          <c:showPercent val="0"/>
          <c:showBubbleSize val="0"/>
        </c:dLbls>
        <c:gapWidth val="219"/>
        <c:overlap val="-27"/>
        <c:axId val="155355104"/>
        <c:axId val="155355496"/>
      </c:barChart>
      <c:catAx>
        <c:axId val="155355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5355496"/>
        <c:crosses val="autoZero"/>
        <c:auto val="1"/>
        <c:lblAlgn val="ctr"/>
        <c:lblOffset val="100"/>
        <c:noMultiLvlLbl val="0"/>
      </c:catAx>
      <c:valAx>
        <c:axId val="155355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5355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Yes</c:v>
                </c:pt>
              </c:strCache>
            </c:strRef>
          </c:tx>
          <c:spPr>
            <a:solidFill>
              <a:srgbClr val="00B050"/>
            </a:solidFill>
            <a:ln>
              <a:noFill/>
            </a:ln>
            <a:effectLst/>
          </c:spPr>
          <c:invertIfNegative val="0"/>
          <c:cat>
            <c:strRef>
              <c:f>Sheet1!$A$2:$A$5</c:f>
              <c:strCache>
                <c:ptCount val="4"/>
                <c:pt idx="0">
                  <c:v>201415 Sem 2</c:v>
                </c:pt>
                <c:pt idx="1">
                  <c:v>201516 Sem 1</c:v>
                </c:pt>
                <c:pt idx="2">
                  <c:v>201516 Sem 2</c:v>
                </c:pt>
                <c:pt idx="3">
                  <c:v>201617 Sem 1</c:v>
                </c:pt>
              </c:strCache>
            </c:strRef>
          </c:cat>
          <c:val>
            <c:numRef>
              <c:f>Sheet1!$B$2:$B$5</c:f>
              <c:numCache>
                <c:formatCode>General</c:formatCode>
                <c:ptCount val="4"/>
                <c:pt idx="0">
                  <c:v>145</c:v>
                </c:pt>
                <c:pt idx="1">
                  <c:v>163</c:v>
                </c:pt>
                <c:pt idx="2">
                  <c:v>163</c:v>
                </c:pt>
                <c:pt idx="3">
                  <c:v>168</c:v>
                </c:pt>
              </c:numCache>
            </c:numRef>
          </c:val>
          <c:extLst xmlns:c16r2="http://schemas.microsoft.com/office/drawing/2015/06/chart">
            <c:ext xmlns:c16="http://schemas.microsoft.com/office/drawing/2014/chart" uri="{C3380CC4-5D6E-409C-BE32-E72D297353CC}">
              <c16:uniqueId val="{00000000-689B-4F22-A491-1E063093D82D}"/>
            </c:ext>
          </c:extLst>
        </c:ser>
        <c:ser>
          <c:idx val="1"/>
          <c:order val="1"/>
          <c:tx>
            <c:strRef>
              <c:f>Sheet1!$C$1</c:f>
              <c:strCache>
                <c:ptCount val="1"/>
                <c:pt idx="0">
                  <c:v>No</c:v>
                </c:pt>
              </c:strCache>
            </c:strRef>
          </c:tx>
          <c:spPr>
            <a:solidFill>
              <a:srgbClr val="FF0000"/>
            </a:solidFill>
            <a:ln>
              <a:noFill/>
            </a:ln>
            <a:effectLst/>
          </c:spPr>
          <c:invertIfNegative val="0"/>
          <c:cat>
            <c:strRef>
              <c:f>Sheet1!$A$2:$A$5</c:f>
              <c:strCache>
                <c:ptCount val="4"/>
                <c:pt idx="0">
                  <c:v>201415 Sem 2</c:v>
                </c:pt>
                <c:pt idx="1">
                  <c:v>201516 Sem 1</c:v>
                </c:pt>
                <c:pt idx="2">
                  <c:v>201516 Sem 2</c:v>
                </c:pt>
                <c:pt idx="3">
                  <c:v>201617 Sem 1</c:v>
                </c:pt>
              </c:strCache>
            </c:strRef>
          </c:cat>
          <c:val>
            <c:numRef>
              <c:f>Sheet1!$C$2:$C$5</c:f>
              <c:numCache>
                <c:formatCode>General</c:formatCode>
                <c:ptCount val="4"/>
                <c:pt idx="0">
                  <c:v>32</c:v>
                </c:pt>
                <c:pt idx="1">
                  <c:v>28</c:v>
                </c:pt>
                <c:pt idx="2">
                  <c:v>29</c:v>
                </c:pt>
                <c:pt idx="3">
                  <c:v>22</c:v>
                </c:pt>
              </c:numCache>
            </c:numRef>
          </c:val>
          <c:extLst xmlns:c16r2="http://schemas.microsoft.com/office/drawing/2015/06/chart">
            <c:ext xmlns:c16="http://schemas.microsoft.com/office/drawing/2014/chart" uri="{C3380CC4-5D6E-409C-BE32-E72D297353CC}">
              <c16:uniqueId val="{00000001-689B-4F22-A491-1E063093D82D}"/>
            </c:ext>
          </c:extLst>
        </c:ser>
        <c:ser>
          <c:idx val="2"/>
          <c:order val="2"/>
          <c:tx>
            <c:strRef>
              <c:f>Sheet1!$D$1</c:f>
              <c:strCache>
                <c:ptCount val="1"/>
                <c:pt idx="0">
                  <c:v>N/A</c:v>
                </c:pt>
              </c:strCache>
            </c:strRef>
          </c:tx>
          <c:spPr>
            <a:solidFill>
              <a:schemeClr val="bg1">
                <a:lumMod val="65000"/>
              </a:schemeClr>
            </a:solidFill>
            <a:ln>
              <a:noFill/>
            </a:ln>
            <a:effectLst/>
          </c:spPr>
          <c:invertIfNegative val="0"/>
          <c:cat>
            <c:strRef>
              <c:f>Sheet1!$A$2:$A$5</c:f>
              <c:strCache>
                <c:ptCount val="4"/>
                <c:pt idx="0">
                  <c:v>201415 Sem 2</c:v>
                </c:pt>
                <c:pt idx="1">
                  <c:v>201516 Sem 1</c:v>
                </c:pt>
                <c:pt idx="2">
                  <c:v>201516 Sem 2</c:v>
                </c:pt>
                <c:pt idx="3">
                  <c:v>201617 Sem 1</c:v>
                </c:pt>
              </c:strCache>
            </c:strRef>
          </c:cat>
          <c:val>
            <c:numRef>
              <c:f>Sheet1!$D$2:$D$5</c:f>
              <c:numCache>
                <c:formatCode>General</c:formatCode>
                <c:ptCount val="4"/>
                <c:pt idx="0">
                  <c:v>2</c:v>
                </c:pt>
                <c:pt idx="1">
                  <c:v>6</c:v>
                </c:pt>
                <c:pt idx="3">
                  <c:v>1</c:v>
                </c:pt>
              </c:numCache>
            </c:numRef>
          </c:val>
          <c:extLst xmlns:c16r2="http://schemas.microsoft.com/office/drawing/2015/06/chart">
            <c:ext xmlns:c16="http://schemas.microsoft.com/office/drawing/2014/chart" uri="{C3380CC4-5D6E-409C-BE32-E72D297353CC}">
              <c16:uniqueId val="{00000002-689B-4F22-A491-1E063093D82D}"/>
            </c:ext>
          </c:extLst>
        </c:ser>
        <c:dLbls>
          <c:showLegendKey val="0"/>
          <c:showVal val="0"/>
          <c:showCatName val="0"/>
          <c:showSerName val="0"/>
          <c:showPercent val="0"/>
          <c:showBubbleSize val="0"/>
        </c:dLbls>
        <c:gapWidth val="219"/>
        <c:overlap val="-27"/>
        <c:axId val="155658496"/>
        <c:axId val="155658888"/>
      </c:barChart>
      <c:catAx>
        <c:axId val="155658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5658888"/>
        <c:crosses val="autoZero"/>
        <c:auto val="1"/>
        <c:lblAlgn val="ctr"/>
        <c:lblOffset val="100"/>
        <c:noMultiLvlLbl val="0"/>
      </c:catAx>
      <c:valAx>
        <c:axId val="1556588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No. Students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5658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07976613114324"/>
          <c:y val="1.5252171185255552E-2"/>
          <c:w val="0.79282662088541322"/>
          <c:h val="0.83441068674318575"/>
        </c:manualLayout>
      </c:layout>
      <c:pieChart>
        <c:varyColors val="1"/>
        <c:ser>
          <c:idx val="0"/>
          <c:order val="0"/>
          <c:tx>
            <c:strRef>
              <c:f>Sheet1!$B$1</c:f>
              <c:strCache>
                <c:ptCount val="1"/>
                <c:pt idx="0">
                  <c:v>Recommend</c:v>
                </c:pt>
              </c:strCache>
            </c:strRef>
          </c:tx>
          <c:dPt>
            <c:idx val="0"/>
            <c:bubble3D val="0"/>
            <c:spPr>
              <a:solidFill>
                <a:srgbClr val="00B050"/>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4164-440D-BA64-ED542519272E}"/>
              </c:ext>
            </c:extLst>
          </c:dPt>
          <c:dPt>
            <c:idx val="1"/>
            <c:bubble3D val="0"/>
            <c:spPr>
              <a:solidFill>
                <a:srgbClr val="FF0000"/>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2-4164-440D-BA64-ED542519272E}"/>
              </c:ext>
            </c:extLst>
          </c:dPt>
          <c:dPt>
            <c:idx val="2"/>
            <c:bubble3D val="0"/>
            <c:spPr>
              <a:solidFill>
                <a:schemeClr val="bg1">
                  <a:lumMod val="50000"/>
                </a:schemeClr>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4164-440D-BA64-ED542519272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Sheet1!$A$2:$A$4</c:f>
              <c:strCache>
                <c:ptCount val="3"/>
                <c:pt idx="0">
                  <c:v>Yes</c:v>
                </c:pt>
                <c:pt idx="1">
                  <c:v>No</c:v>
                </c:pt>
                <c:pt idx="2">
                  <c:v>N/A</c:v>
                </c:pt>
              </c:strCache>
            </c:strRef>
          </c:cat>
          <c:val>
            <c:numRef>
              <c:f>Sheet1!$B$2:$B$4</c:f>
              <c:numCache>
                <c:formatCode>General</c:formatCode>
                <c:ptCount val="3"/>
                <c:pt idx="0">
                  <c:v>639</c:v>
                </c:pt>
                <c:pt idx="1">
                  <c:v>111</c:v>
                </c:pt>
                <c:pt idx="2">
                  <c:v>9</c:v>
                </c:pt>
              </c:numCache>
            </c:numRef>
          </c:val>
          <c:extLst xmlns:c16r2="http://schemas.microsoft.com/office/drawing/2015/06/chart">
            <c:ext xmlns:c16="http://schemas.microsoft.com/office/drawing/2014/chart" uri="{C3380CC4-5D6E-409C-BE32-E72D297353CC}">
              <c16:uniqueId val="{00000000-4164-440D-BA64-ED542519272E}"/>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0.31320936743341404"/>
          <c:y val="0.91910661857384723"/>
          <c:w val="0.34760921446567633"/>
          <c:h val="6.992022284764051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12018234562784E-2"/>
          <c:y val="0.14395972891448269"/>
          <c:w val="0.43506382096974722"/>
          <c:h val="0.61688153719591021"/>
        </c:manualLayout>
      </c:layout>
      <c:pieChart>
        <c:varyColors val="1"/>
        <c:ser>
          <c:idx val="0"/>
          <c:order val="0"/>
          <c:tx>
            <c:strRef>
              <c:f>Sheet1!$B$3</c:f>
              <c:strCache>
                <c:ptCount val="1"/>
                <c:pt idx="0">
                  <c:v>Total</c:v>
                </c:pt>
              </c:strCache>
            </c:strRef>
          </c:tx>
          <c:dPt>
            <c:idx val="0"/>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1-23D9-4276-98E7-C673845E48B3}"/>
              </c:ext>
            </c:extLst>
          </c:dPt>
          <c:dPt>
            <c:idx val="1"/>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3-23D9-4276-98E7-C673845E48B3}"/>
              </c:ext>
            </c:extLst>
          </c:dPt>
          <c:dPt>
            <c:idx val="2"/>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5-23D9-4276-98E7-C673845E48B3}"/>
              </c:ext>
            </c:extLst>
          </c:dPt>
          <c:dPt>
            <c:idx val="3"/>
            <c:bubble3D val="0"/>
            <c:spPr>
              <a:solidFill>
                <a:schemeClr val="accent2">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23D9-4276-98E7-C673845E48B3}"/>
              </c:ext>
            </c:extLst>
          </c:dPt>
          <c:dPt>
            <c:idx val="4"/>
            <c:bubble3D val="0"/>
            <c:spPr>
              <a:solidFill>
                <a:schemeClr val="accent4">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23D9-4276-98E7-C673845E48B3}"/>
              </c:ext>
            </c:extLst>
          </c:dPt>
          <c:dPt>
            <c:idx val="5"/>
            <c:bubble3D val="0"/>
            <c:spPr>
              <a:solidFill>
                <a:schemeClr val="accent6">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B-23D9-4276-98E7-C673845E48B3}"/>
              </c:ext>
            </c:extLst>
          </c:dPt>
          <c:dPt>
            <c:idx val="6"/>
            <c:bubble3D val="0"/>
            <c:spPr>
              <a:solidFill>
                <a:schemeClr val="accent2">
                  <a:lumMod val="80000"/>
                  <a:lumOff val="2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23D9-4276-98E7-C673845E48B3}"/>
              </c:ext>
            </c:extLst>
          </c:dPt>
          <c:dPt>
            <c:idx val="7"/>
            <c:bubble3D val="0"/>
            <c:spPr>
              <a:solidFill>
                <a:schemeClr val="accent4">
                  <a:lumMod val="80000"/>
                  <a:lumOff val="2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23D9-4276-98E7-C673845E48B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Sheet1!$C$2:$J$2</c:f>
              <c:strCache>
                <c:ptCount val="8"/>
                <c:pt idx="0">
                  <c:v>Difficulty in communication &amp; cooperation </c:v>
                </c:pt>
                <c:pt idx="1">
                  <c:v>Individuality</c:v>
                </c:pt>
                <c:pt idx="2">
                  <c:v>Clarity of answer</c:v>
                </c:pt>
                <c:pt idx="3">
                  <c:v>Groupmates abililty/contribution</c:v>
                </c:pt>
                <c:pt idx="4">
                  <c:v>Scheduling/logistics</c:v>
                </c:pt>
                <c:pt idx="5">
                  <c:v>Efficiency</c:v>
                </c:pt>
                <c:pt idx="6">
                  <c:v>Beneficial but …</c:v>
                </c:pt>
                <c:pt idx="7">
                  <c:v>More difficult</c:v>
                </c:pt>
              </c:strCache>
            </c:strRef>
          </c:cat>
          <c:val>
            <c:numRef>
              <c:f>Sheet1!$C$3:$J$3</c:f>
              <c:numCache>
                <c:formatCode>General</c:formatCode>
                <c:ptCount val="8"/>
                <c:pt idx="0">
                  <c:v>31</c:v>
                </c:pt>
                <c:pt idx="1">
                  <c:v>32</c:v>
                </c:pt>
                <c:pt idx="2">
                  <c:v>22</c:v>
                </c:pt>
                <c:pt idx="3">
                  <c:v>23</c:v>
                </c:pt>
                <c:pt idx="4">
                  <c:v>15</c:v>
                </c:pt>
                <c:pt idx="5">
                  <c:v>14</c:v>
                </c:pt>
                <c:pt idx="6">
                  <c:v>19</c:v>
                </c:pt>
                <c:pt idx="7">
                  <c:v>10</c:v>
                </c:pt>
              </c:numCache>
            </c:numRef>
          </c:val>
          <c:extLst xmlns:c16r2="http://schemas.microsoft.com/office/drawing/2015/06/chart">
            <c:ext xmlns:c16="http://schemas.microsoft.com/office/drawing/2014/chart" uri="{C3380CC4-5D6E-409C-BE32-E72D297353CC}">
              <c16:uniqueId val="{00000010-23D9-4276-98E7-C673845E48B3}"/>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4035087719298247"/>
          <c:y val="3.1127237826614956E-2"/>
          <c:w val="0.44912280701754387"/>
          <c:h val="0.95448662200806988"/>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03665605718902"/>
          <c:y val="0.16620227113054298"/>
          <c:w val="0.67562006774352945"/>
          <c:h val="0.62524239761962375"/>
        </c:manualLayout>
      </c:layout>
      <c:pieChart>
        <c:varyColors val="1"/>
        <c:ser>
          <c:idx val="0"/>
          <c:order val="0"/>
          <c:spPr>
            <a:solidFill>
              <a:srgbClr val="00B050"/>
            </a:solidFill>
            <a:ln>
              <a:noFill/>
            </a:ln>
          </c:spPr>
          <c:dPt>
            <c:idx val="0"/>
            <c:bubble3D val="0"/>
            <c:explosion val="1"/>
            <c:spPr>
              <a:solidFill>
                <a:srgbClr val="00B050"/>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E89C-4C0B-9D2A-4A1386BA4CE1}"/>
              </c:ext>
            </c:extLst>
          </c:dPt>
          <c:dPt>
            <c:idx val="1"/>
            <c:bubble3D val="0"/>
            <c:spPr>
              <a:solidFill>
                <a:srgbClr val="FF0000"/>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E89C-4C0B-9D2A-4A1386BA4CE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Sheet1!$B$66:$C$66</c:f>
              <c:strCache>
                <c:ptCount val="2"/>
                <c:pt idx="0">
                  <c:v>Yes</c:v>
                </c:pt>
                <c:pt idx="1">
                  <c:v>No</c:v>
                </c:pt>
              </c:strCache>
            </c:strRef>
          </c:cat>
          <c:val>
            <c:numRef>
              <c:f>Sheet1!$B$67:$C$67</c:f>
              <c:numCache>
                <c:formatCode>General</c:formatCode>
                <c:ptCount val="2"/>
                <c:pt idx="0">
                  <c:v>1278</c:v>
                </c:pt>
                <c:pt idx="1">
                  <c:v>166</c:v>
                </c:pt>
              </c:numCache>
            </c:numRef>
          </c:val>
          <c:extLst xmlns:c16r2="http://schemas.microsoft.com/office/drawing/2015/06/chart">
            <c:ext xmlns:c16="http://schemas.microsoft.com/office/drawing/2014/chart" uri="{C3380CC4-5D6E-409C-BE32-E72D297353CC}">
              <c16:uniqueId val="{00000004-E89C-4C0B-9D2A-4A1386BA4CE1}"/>
            </c:ext>
          </c:extLst>
        </c:ser>
        <c:dLbls>
          <c:dLblPos val="inEnd"/>
          <c:showLegendKey val="0"/>
          <c:showVal val="0"/>
          <c:showCatName val="0"/>
          <c:showSerName val="0"/>
          <c:showPercent val="1"/>
          <c:showBubbleSize val="0"/>
          <c:showLeaderLines val="1"/>
        </c:dLbls>
        <c:firstSliceAng val="138"/>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073003591509653"/>
          <c:y val="0.13648033273593016"/>
          <c:w val="0.67562006774352945"/>
          <c:h val="0.62524239761962375"/>
        </c:manualLayout>
      </c:layout>
      <c:pieChart>
        <c:varyColors val="1"/>
        <c:ser>
          <c:idx val="0"/>
          <c:order val="0"/>
          <c:spPr>
            <a:solidFill>
              <a:srgbClr val="FF0000"/>
            </a:solidFill>
          </c:spPr>
          <c:dPt>
            <c:idx val="0"/>
            <c:bubble3D val="0"/>
            <c:spPr>
              <a:solidFill>
                <a:srgbClr val="00B050"/>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EC2F-4A35-8659-7EA8C5A068F3}"/>
              </c:ext>
            </c:extLst>
          </c:dPt>
          <c:dPt>
            <c:idx val="1"/>
            <c:bubble3D val="0"/>
            <c:spPr>
              <a:solidFill>
                <a:srgbClr val="FF0000"/>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EC2F-4A35-8659-7EA8C5A068F3}"/>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Sheet1!$B$66:$C$66</c:f>
              <c:strCache>
                <c:ptCount val="2"/>
                <c:pt idx="0">
                  <c:v>Yes</c:v>
                </c:pt>
                <c:pt idx="1">
                  <c:v>No</c:v>
                </c:pt>
              </c:strCache>
            </c:strRef>
          </c:cat>
          <c:val>
            <c:numRef>
              <c:f>Sheet1!$B$67:$C$67</c:f>
              <c:numCache>
                <c:formatCode>General</c:formatCode>
                <c:ptCount val="2"/>
                <c:pt idx="0">
                  <c:v>1278</c:v>
                </c:pt>
                <c:pt idx="1">
                  <c:v>166</c:v>
                </c:pt>
              </c:numCache>
            </c:numRef>
          </c:val>
          <c:extLst xmlns:c16r2="http://schemas.microsoft.com/office/drawing/2015/06/chart">
            <c:ext xmlns:c16="http://schemas.microsoft.com/office/drawing/2014/chart" uri="{C3380CC4-5D6E-409C-BE32-E72D297353CC}">
              <c16:uniqueId val="{00000004-EC2F-4A35-8659-7EA8C5A068F3}"/>
            </c:ext>
          </c:extLst>
        </c:ser>
        <c:dLbls>
          <c:dLblPos val="inEnd"/>
          <c:showLegendKey val="0"/>
          <c:showVal val="0"/>
          <c:showCatName val="0"/>
          <c:showSerName val="0"/>
          <c:showPercent val="1"/>
          <c:showBubbleSize val="0"/>
          <c:showLeaderLines val="1"/>
        </c:dLbls>
        <c:firstSliceAng val="34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5821073417181"/>
          <c:y val="0.15064059187770529"/>
          <c:w val="0.46400209915855761"/>
          <c:h val="0.74538154331968764"/>
        </c:manualLayout>
      </c:layout>
      <c:pieChart>
        <c:varyColors val="1"/>
        <c:ser>
          <c:idx val="0"/>
          <c:order val="0"/>
          <c:tx>
            <c:strRef>
              <c:f>Sheet1!$B$13</c:f>
              <c:strCache>
                <c:ptCount val="1"/>
                <c:pt idx="0">
                  <c:v>Total</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AD1B-4B92-AF04-25B355133E27}"/>
              </c:ext>
            </c:extLst>
          </c:dPt>
          <c:dPt>
            <c:idx val="1"/>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3-AD1B-4B92-AF04-25B355133E27}"/>
              </c:ext>
            </c:extLst>
          </c:dPt>
          <c:dPt>
            <c:idx val="2"/>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5-AD1B-4B92-AF04-25B355133E27}"/>
              </c:ext>
            </c:extLst>
          </c:dPt>
          <c:dPt>
            <c:idx val="3"/>
            <c:bubble3D val="0"/>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AD1B-4B92-AF04-25B355133E27}"/>
              </c:ext>
            </c:extLst>
          </c:dPt>
          <c:dPt>
            <c:idx val="4"/>
            <c:bubble3D val="0"/>
            <c:spPr>
              <a:solidFill>
                <a:schemeClr val="accent3">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AD1B-4B92-AF04-25B355133E27}"/>
              </c:ext>
            </c:extLst>
          </c:dPt>
          <c:dPt>
            <c:idx val="5"/>
            <c:bubble3D val="0"/>
            <c:spPr>
              <a:solidFill>
                <a:schemeClr val="accent5">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B-AD1B-4B92-AF04-25B355133E27}"/>
              </c:ext>
            </c:extLst>
          </c:dPt>
          <c:dPt>
            <c:idx val="6"/>
            <c:bubble3D val="0"/>
            <c:spPr>
              <a:solidFill>
                <a:schemeClr val="accent1">
                  <a:lumMod val="80000"/>
                  <a:lumOff val="2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AD1B-4B92-AF04-25B355133E27}"/>
              </c:ext>
            </c:extLst>
          </c:dPt>
          <c:dPt>
            <c:idx val="7"/>
            <c:bubble3D val="0"/>
            <c:spPr>
              <a:solidFill>
                <a:schemeClr val="accent3">
                  <a:lumMod val="80000"/>
                  <a:lumOff val="2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AD1B-4B92-AF04-25B355133E2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Sheet1!$C$12:$J$12</c:f>
              <c:strCache>
                <c:ptCount val="8"/>
                <c:pt idx="0">
                  <c:v>Ideas</c:v>
                </c:pt>
                <c:pt idx="1">
                  <c:v>Collaboration</c:v>
                </c:pt>
                <c:pt idx="2">
                  <c:v>Better Essay</c:v>
                </c:pt>
                <c:pt idx="3">
                  <c:v>Soft Skills</c:v>
                </c:pt>
                <c:pt idx="4">
                  <c:v>Support</c:v>
                </c:pt>
                <c:pt idx="5">
                  <c:v>EAP &amp; Language Skills</c:v>
                </c:pt>
                <c:pt idx="6">
                  <c:v>More Efficient</c:v>
                </c:pt>
                <c:pt idx="7">
                  <c:v>More difficult but …</c:v>
                </c:pt>
              </c:strCache>
            </c:strRef>
          </c:cat>
          <c:val>
            <c:numRef>
              <c:f>Sheet1!$C$13:$J$13</c:f>
              <c:numCache>
                <c:formatCode>General</c:formatCode>
                <c:ptCount val="8"/>
                <c:pt idx="0">
                  <c:v>376</c:v>
                </c:pt>
                <c:pt idx="1">
                  <c:v>192</c:v>
                </c:pt>
                <c:pt idx="2">
                  <c:v>158</c:v>
                </c:pt>
                <c:pt idx="3">
                  <c:v>178</c:v>
                </c:pt>
                <c:pt idx="4">
                  <c:v>171</c:v>
                </c:pt>
                <c:pt idx="5">
                  <c:v>121</c:v>
                </c:pt>
                <c:pt idx="6">
                  <c:v>56</c:v>
                </c:pt>
                <c:pt idx="7">
                  <c:v>26</c:v>
                </c:pt>
              </c:numCache>
            </c:numRef>
          </c:val>
          <c:extLst xmlns:c16r2="http://schemas.microsoft.com/office/drawing/2015/06/chart">
            <c:ext xmlns:c16="http://schemas.microsoft.com/office/drawing/2014/chart" uri="{C3380CC4-5D6E-409C-BE32-E72D297353CC}">
              <c16:uniqueId val="{00000010-AD1B-4B92-AF04-25B355133E27}"/>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7097430584334838"/>
          <c:y val="8.734033245844269E-3"/>
          <c:w val="0.31849937836717779"/>
          <c:h val="0.98808748906386701"/>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A2279E-5090-44B8-AF40-2F6019939791}"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F636B016-8947-43E7-AC75-9817E04E449B}">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dirty="0"/>
            <a:t>Notes on a source (individual)</a:t>
          </a:r>
        </a:p>
      </dgm:t>
    </dgm:pt>
    <dgm:pt modelId="{726E7CDA-02A1-4319-98D3-3FF746E57689}" type="parTrans" cxnId="{862F7E64-6807-4669-BEBE-D37B6B7BD279}">
      <dgm:prSet/>
      <dgm:spPr/>
      <dgm:t>
        <a:bodyPr/>
        <a:lstStyle/>
        <a:p>
          <a:endParaRPr lang="en-US"/>
        </a:p>
      </dgm:t>
    </dgm:pt>
    <dgm:pt modelId="{F01ED042-27A5-4C8C-9B93-5BE304E7B337}" type="sibTrans" cxnId="{862F7E64-6807-4669-BEBE-D37B6B7BD279}">
      <dgm:prSet/>
      <dgm:spPr/>
      <dgm:t>
        <a:bodyPr/>
        <a:lstStyle/>
        <a:p>
          <a:endParaRPr lang="en-US"/>
        </a:p>
      </dgm:t>
    </dgm:pt>
    <dgm:pt modelId="{71619EF9-7BD2-49E7-B713-3DB581082903}">
      <dgm:prSet phldrT="[Text]">
        <dgm:style>
          <a:lnRef idx="3">
            <a:schemeClr val="lt1"/>
          </a:lnRef>
          <a:fillRef idx="1">
            <a:schemeClr val="accent5"/>
          </a:fillRef>
          <a:effectRef idx="1">
            <a:schemeClr val="accent5"/>
          </a:effectRef>
          <a:fontRef idx="minor">
            <a:schemeClr val="lt1"/>
          </a:fontRef>
        </dgm:style>
      </dgm:prSet>
      <dgm:spPr/>
      <dgm:t>
        <a:bodyPr/>
        <a:lstStyle/>
        <a:p>
          <a:r>
            <a:rPr lang="en-US" dirty="0"/>
            <a:t>Outline (group)</a:t>
          </a:r>
        </a:p>
      </dgm:t>
    </dgm:pt>
    <dgm:pt modelId="{742FDB0B-2CA0-4265-909B-E076F01965F5}" type="parTrans" cxnId="{6E461F2D-FE66-45DF-8A57-C5FDD513A364}">
      <dgm:prSet/>
      <dgm:spPr/>
      <dgm:t>
        <a:bodyPr/>
        <a:lstStyle/>
        <a:p>
          <a:endParaRPr lang="en-US"/>
        </a:p>
      </dgm:t>
    </dgm:pt>
    <dgm:pt modelId="{4699DB7B-B2D9-4EC2-84FF-9332321F6E38}" type="sibTrans" cxnId="{6E461F2D-FE66-45DF-8A57-C5FDD513A364}">
      <dgm:prSet/>
      <dgm:spPr/>
      <dgm:t>
        <a:bodyPr/>
        <a:lstStyle/>
        <a:p>
          <a:endParaRPr lang="en-US"/>
        </a:p>
      </dgm:t>
    </dgm:pt>
    <dgm:pt modelId="{E49DA6A1-3A13-44CB-8A7F-A7A25ACFA817}">
      <dgm:prSet phldrT="[Text]">
        <dgm:style>
          <a:lnRef idx="3">
            <a:schemeClr val="lt1"/>
          </a:lnRef>
          <a:fillRef idx="1">
            <a:schemeClr val="accent5"/>
          </a:fillRef>
          <a:effectRef idx="1">
            <a:schemeClr val="accent5"/>
          </a:effectRef>
          <a:fontRef idx="minor">
            <a:schemeClr val="lt1"/>
          </a:fontRef>
        </dgm:style>
      </dgm:prSet>
      <dgm:spPr/>
      <dgm:t>
        <a:bodyPr/>
        <a:lstStyle/>
        <a:p>
          <a:r>
            <a:rPr lang="en-US" dirty="0"/>
            <a:t>First draft (group)</a:t>
          </a:r>
        </a:p>
      </dgm:t>
    </dgm:pt>
    <dgm:pt modelId="{84044BCE-7479-4AEB-A605-778BE1B4BAC7}" type="parTrans" cxnId="{C56E05D5-04DE-4A4A-AB4D-9BD307C632B8}">
      <dgm:prSet/>
      <dgm:spPr/>
      <dgm:t>
        <a:bodyPr/>
        <a:lstStyle/>
        <a:p>
          <a:endParaRPr lang="en-US"/>
        </a:p>
      </dgm:t>
    </dgm:pt>
    <dgm:pt modelId="{6F259536-28C6-449A-9E97-FF54F252327A}" type="sibTrans" cxnId="{C56E05D5-04DE-4A4A-AB4D-9BD307C632B8}">
      <dgm:prSet/>
      <dgm:spPr/>
      <dgm:t>
        <a:bodyPr/>
        <a:lstStyle/>
        <a:p>
          <a:endParaRPr lang="en-US"/>
        </a:p>
      </dgm:t>
    </dgm:pt>
    <dgm:pt modelId="{680422B2-B276-48FC-941D-5B4E9CE12FEC}">
      <dgm:prSet phldrT="[Text]">
        <dgm:style>
          <a:lnRef idx="3">
            <a:schemeClr val="lt1"/>
          </a:lnRef>
          <a:fillRef idx="1">
            <a:schemeClr val="accent5"/>
          </a:fillRef>
          <a:effectRef idx="1">
            <a:schemeClr val="accent5"/>
          </a:effectRef>
          <a:fontRef idx="minor">
            <a:schemeClr val="lt1"/>
          </a:fontRef>
        </dgm:style>
      </dgm:prSet>
      <dgm:spPr/>
      <dgm:t>
        <a:bodyPr/>
        <a:lstStyle/>
        <a:p>
          <a:r>
            <a:rPr lang="en-US" dirty="0"/>
            <a:t>Second draft (group)</a:t>
          </a:r>
        </a:p>
      </dgm:t>
    </dgm:pt>
    <dgm:pt modelId="{8D531860-D918-4D14-B537-79B63504D93F}" type="parTrans" cxnId="{ED5074C0-E4E2-4DE4-BCB4-E981968C561F}">
      <dgm:prSet/>
      <dgm:spPr/>
      <dgm:t>
        <a:bodyPr/>
        <a:lstStyle/>
        <a:p>
          <a:endParaRPr lang="en-US"/>
        </a:p>
      </dgm:t>
    </dgm:pt>
    <dgm:pt modelId="{11B01EB8-A0BC-47F2-80F4-5A001548909A}" type="sibTrans" cxnId="{ED5074C0-E4E2-4DE4-BCB4-E981968C561F}">
      <dgm:prSet/>
      <dgm:spPr/>
      <dgm:t>
        <a:bodyPr/>
        <a:lstStyle/>
        <a:p>
          <a:endParaRPr lang="en-US"/>
        </a:p>
      </dgm:t>
    </dgm:pt>
    <dgm:pt modelId="{ECAF4698-282B-41CD-9B74-96514E0D1EC5}">
      <dgm:prSet phldrT="[Text]">
        <dgm:style>
          <a:lnRef idx="3">
            <a:schemeClr val="lt1"/>
          </a:lnRef>
          <a:fillRef idx="1">
            <a:schemeClr val="accent5"/>
          </a:fillRef>
          <a:effectRef idx="1">
            <a:schemeClr val="accent5"/>
          </a:effectRef>
          <a:fontRef idx="minor">
            <a:schemeClr val="lt1"/>
          </a:fontRef>
        </dgm:style>
      </dgm:prSet>
      <dgm:spPr/>
      <dgm:t>
        <a:bodyPr/>
        <a:lstStyle/>
        <a:p>
          <a:r>
            <a:rPr lang="en-US" dirty="0"/>
            <a:t>Final Draft (group)</a:t>
          </a:r>
        </a:p>
      </dgm:t>
    </dgm:pt>
    <dgm:pt modelId="{D250BA37-4503-465D-BCB5-B32F64E603D8}" type="parTrans" cxnId="{AABAE240-C77A-4122-89EC-DD466FE31D08}">
      <dgm:prSet/>
      <dgm:spPr/>
      <dgm:t>
        <a:bodyPr/>
        <a:lstStyle/>
        <a:p>
          <a:endParaRPr lang="en-US"/>
        </a:p>
      </dgm:t>
    </dgm:pt>
    <dgm:pt modelId="{F68917CA-3550-49E7-93BF-2050633808F8}" type="sibTrans" cxnId="{AABAE240-C77A-4122-89EC-DD466FE31D08}">
      <dgm:prSet/>
      <dgm:spPr/>
      <dgm:t>
        <a:bodyPr/>
        <a:lstStyle/>
        <a:p>
          <a:endParaRPr lang="en-US"/>
        </a:p>
      </dgm:t>
    </dgm:pt>
    <dgm:pt modelId="{3AE495A4-60C9-4EB6-B804-2986DC2238D5}">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dirty="0"/>
            <a:t>Paragraph (individual)</a:t>
          </a:r>
        </a:p>
      </dgm:t>
    </dgm:pt>
    <dgm:pt modelId="{04549272-50B7-481C-8FE8-57C474C09C21}" type="parTrans" cxnId="{AF32C178-DDD3-4718-9219-D6E8222F3384}">
      <dgm:prSet/>
      <dgm:spPr/>
      <dgm:t>
        <a:bodyPr/>
        <a:lstStyle/>
        <a:p>
          <a:endParaRPr lang="en-US"/>
        </a:p>
      </dgm:t>
    </dgm:pt>
    <dgm:pt modelId="{FF36C7FC-D625-480A-B355-F3146B2AF4E8}" type="sibTrans" cxnId="{AF32C178-DDD3-4718-9219-D6E8222F3384}">
      <dgm:prSet/>
      <dgm:spPr/>
      <dgm:t>
        <a:bodyPr/>
        <a:lstStyle/>
        <a:p>
          <a:endParaRPr lang="en-US"/>
        </a:p>
      </dgm:t>
    </dgm:pt>
    <dgm:pt modelId="{1ADB74E8-FA7D-441E-B2AC-5D3F37FE0D75}" type="pres">
      <dgm:prSet presAssocID="{EFA2279E-5090-44B8-AF40-2F6019939791}" presName="Name0" presStyleCnt="0">
        <dgm:presLayoutVars>
          <dgm:dir/>
          <dgm:resizeHandles/>
        </dgm:presLayoutVars>
      </dgm:prSet>
      <dgm:spPr/>
      <dgm:t>
        <a:bodyPr/>
        <a:lstStyle/>
        <a:p>
          <a:endParaRPr lang="en-GB"/>
        </a:p>
      </dgm:t>
    </dgm:pt>
    <dgm:pt modelId="{EAD0B1FC-E988-41FA-B9EC-82C72F89324D}" type="pres">
      <dgm:prSet presAssocID="{F636B016-8947-43E7-AC75-9817E04E449B}" presName="compNode" presStyleCnt="0"/>
      <dgm:spPr/>
    </dgm:pt>
    <dgm:pt modelId="{393030E3-05D6-460C-AAE4-BFA30E7DE2E4}" type="pres">
      <dgm:prSet presAssocID="{F636B016-8947-43E7-AC75-9817E04E449B}" presName="dummyConnPt" presStyleCnt="0"/>
      <dgm:spPr/>
    </dgm:pt>
    <dgm:pt modelId="{A2162DDB-BF3E-4358-9DEB-A1AD81063AE4}" type="pres">
      <dgm:prSet presAssocID="{F636B016-8947-43E7-AC75-9817E04E449B}" presName="node" presStyleLbl="node1" presStyleIdx="0" presStyleCnt="6">
        <dgm:presLayoutVars>
          <dgm:bulletEnabled val="1"/>
        </dgm:presLayoutVars>
      </dgm:prSet>
      <dgm:spPr/>
      <dgm:t>
        <a:bodyPr/>
        <a:lstStyle/>
        <a:p>
          <a:endParaRPr lang="en-GB"/>
        </a:p>
      </dgm:t>
    </dgm:pt>
    <dgm:pt modelId="{9EE2E598-E793-438E-9B0F-B2FE91FB4E77}" type="pres">
      <dgm:prSet presAssocID="{F01ED042-27A5-4C8C-9B93-5BE304E7B337}" presName="sibTrans" presStyleLbl="bgSibTrans2D1" presStyleIdx="0" presStyleCnt="5"/>
      <dgm:spPr/>
      <dgm:t>
        <a:bodyPr/>
        <a:lstStyle/>
        <a:p>
          <a:endParaRPr lang="en-GB"/>
        </a:p>
      </dgm:t>
    </dgm:pt>
    <dgm:pt modelId="{D5A9D903-FBB3-4970-A20F-D1C01743774E}" type="pres">
      <dgm:prSet presAssocID="{71619EF9-7BD2-49E7-B713-3DB581082903}" presName="compNode" presStyleCnt="0"/>
      <dgm:spPr/>
    </dgm:pt>
    <dgm:pt modelId="{E4A5B8E8-34CA-4D5D-BA26-958CA531B203}" type="pres">
      <dgm:prSet presAssocID="{71619EF9-7BD2-49E7-B713-3DB581082903}" presName="dummyConnPt" presStyleCnt="0"/>
      <dgm:spPr/>
    </dgm:pt>
    <dgm:pt modelId="{E368E9B9-CBF4-4936-8392-98DCBE9A2CB0}" type="pres">
      <dgm:prSet presAssocID="{71619EF9-7BD2-49E7-B713-3DB581082903}" presName="node" presStyleLbl="node1" presStyleIdx="1" presStyleCnt="6">
        <dgm:presLayoutVars>
          <dgm:bulletEnabled val="1"/>
        </dgm:presLayoutVars>
      </dgm:prSet>
      <dgm:spPr/>
      <dgm:t>
        <a:bodyPr/>
        <a:lstStyle/>
        <a:p>
          <a:endParaRPr lang="en-GB"/>
        </a:p>
      </dgm:t>
    </dgm:pt>
    <dgm:pt modelId="{5A438CBE-0340-49C9-9D71-40DAC3D47E2D}" type="pres">
      <dgm:prSet presAssocID="{4699DB7B-B2D9-4EC2-84FF-9332321F6E38}" presName="sibTrans" presStyleLbl="bgSibTrans2D1" presStyleIdx="1" presStyleCnt="5"/>
      <dgm:spPr/>
      <dgm:t>
        <a:bodyPr/>
        <a:lstStyle/>
        <a:p>
          <a:endParaRPr lang="en-GB"/>
        </a:p>
      </dgm:t>
    </dgm:pt>
    <dgm:pt modelId="{E993FC13-55B2-4CD7-80A9-3E7984CFE316}" type="pres">
      <dgm:prSet presAssocID="{3AE495A4-60C9-4EB6-B804-2986DC2238D5}" presName="compNode" presStyleCnt="0"/>
      <dgm:spPr/>
    </dgm:pt>
    <dgm:pt modelId="{A937FF78-BF8A-44BC-A88F-EF1F660DCC79}" type="pres">
      <dgm:prSet presAssocID="{3AE495A4-60C9-4EB6-B804-2986DC2238D5}" presName="dummyConnPt" presStyleCnt="0"/>
      <dgm:spPr/>
    </dgm:pt>
    <dgm:pt modelId="{3BB3544F-DD66-40E7-A184-0D397EE25250}" type="pres">
      <dgm:prSet presAssocID="{3AE495A4-60C9-4EB6-B804-2986DC2238D5}" presName="node" presStyleLbl="node1" presStyleIdx="2" presStyleCnt="6">
        <dgm:presLayoutVars>
          <dgm:bulletEnabled val="1"/>
        </dgm:presLayoutVars>
      </dgm:prSet>
      <dgm:spPr/>
      <dgm:t>
        <a:bodyPr/>
        <a:lstStyle/>
        <a:p>
          <a:endParaRPr lang="en-GB"/>
        </a:p>
      </dgm:t>
    </dgm:pt>
    <dgm:pt modelId="{9CD247C3-86AC-4C47-AA06-59602D96F7F4}" type="pres">
      <dgm:prSet presAssocID="{FF36C7FC-D625-480A-B355-F3146B2AF4E8}" presName="sibTrans" presStyleLbl="bgSibTrans2D1" presStyleIdx="2" presStyleCnt="5"/>
      <dgm:spPr/>
      <dgm:t>
        <a:bodyPr/>
        <a:lstStyle/>
        <a:p>
          <a:endParaRPr lang="en-GB"/>
        </a:p>
      </dgm:t>
    </dgm:pt>
    <dgm:pt modelId="{416DA78A-EB59-4B86-8DED-53F49339AA42}" type="pres">
      <dgm:prSet presAssocID="{E49DA6A1-3A13-44CB-8A7F-A7A25ACFA817}" presName="compNode" presStyleCnt="0"/>
      <dgm:spPr/>
    </dgm:pt>
    <dgm:pt modelId="{FA7F43D7-0822-442A-A570-1462BCEF0D25}" type="pres">
      <dgm:prSet presAssocID="{E49DA6A1-3A13-44CB-8A7F-A7A25ACFA817}" presName="dummyConnPt" presStyleCnt="0"/>
      <dgm:spPr/>
    </dgm:pt>
    <dgm:pt modelId="{2CD6A62B-8E2B-4D8C-8222-577291618136}" type="pres">
      <dgm:prSet presAssocID="{E49DA6A1-3A13-44CB-8A7F-A7A25ACFA817}" presName="node" presStyleLbl="node1" presStyleIdx="3" presStyleCnt="6">
        <dgm:presLayoutVars>
          <dgm:bulletEnabled val="1"/>
        </dgm:presLayoutVars>
      </dgm:prSet>
      <dgm:spPr/>
      <dgm:t>
        <a:bodyPr/>
        <a:lstStyle/>
        <a:p>
          <a:endParaRPr lang="en-GB"/>
        </a:p>
      </dgm:t>
    </dgm:pt>
    <dgm:pt modelId="{C8116683-1A93-4F85-957C-1FE5BA0B0EFD}" type="pres">
      <dgm:prSet presAssocID="{6F259536-28C6-449A-9E97-FF54F252327A}" presName="sibTrans" presStyleLbl="bgSibTrans2D1" presStyleIdx="3" presStyleCnt="5"/>
      <dgm:spPr/>
      <dgm:t>
        <a:bodyPr/>
        <a:lstStyle/>
        <a:p>
          <a:endParaRPr lang="en-GB"/>
        </a:p>
      </dgm:t>
    </dgm:pt>
    <dgm:pt modelId="{FEACF576-13AC-48E8-9B6E-9FC1CB91C7F5}" type="pres">
      <dgm:prSet presAssocID="{680422B2-B276-48FC-941D-5B4E9CE12FEC}" presName="compNode" presStyleCnt="0"/>
      <dgm:spPr/>
    </dgm:pt>
    <dgm:pt modelId="{428405CD-1FB9-49AD-AD2A-D46B127E9666}" type="pres">
      <dgm:prSet presAssocID="{680422B2-B276-48FC-941D-5B4E9CE12FEC}" presName="dummyConnPt" presStyleCnt="0"/>
      <dgm:spPr/>
    </dgm:pt>
    <dgm:pt modelId="{5F9D2A42-11B6-4ADC-A29E-8B4E70E5782E}" type="pres">
      <dgm:prSet presAssocID="{680422B2-B276-48FC-941D-5B4E9CE12FEC}" presName="node" presStyleLbl="node1" presStyleIdx="4" presStyleCnt="6">
        <dgm:presLayoutVars>
          <dgm:bulletEnabled val="1"/>
        </dgm:presLayoutVars>
      </dgm:prSet>
      <dgm:spPr/>
      <dgm:t>
        <a:bodyPr/>
        <a:lstStyle/>
        <a:p>
          <a:endParaRPr lang="en-GB"/>
        </a:p>
      </dgm:t>
    </dgm:pt>
    <dgm:pt modelId="{B1570888-C938-4E07-BD55-BFE91310E07A}" type="pres">
      <dgm:prSet presAssocID="{11B01EB8-A0BC-47F2-80F4-5A001548909A}" presName="sibTrans" presStyleLbl="bgSibTrans2D1" presStyleIdx="4" presStyleCnt="5"/>
      <dgm:spPr/>
      <dgm:t>
        <a:bodyPr/>
        <a:lstStyle/>
        <a:p>
          <a:endParaRPr lang="en-GB"/>
        </a:p>
      </dgm:t>
    </dgm:pt>
    <dgm:pt modelId="{3C7FF532-23BD-4596-B5CC-C34A33780E43}" type="pres">
      <dgm:prSet presAssocID="{ECAF4698-282B-41CD-9B74-96514E0D1EC5}" presName="compNode" presStyleCnt="0"/>
      <dgm:spPr/>
    </dgm:pt>
    <dgm:pt modelId="{6688C136-DD55-4404-B99C-A909EBF4E65D}" type="pres">
      <dgm:prSet presAssocID="{ECAF4698-282B-41CD-9B74-96514E0D1EC5}" presName="dummyConnPt" presStyleCnt="0"/>
      <dgm:spPr/>
    </dgm:pt>
    <dgm:pt modelId="{6544D1A5-9C20-4144-8468-5C1D433D4B83}" type="pres">
      <dgm:prSet presAssocID="{ECAF4698-282B-41CD-9B74-96514E0D1EC5}" presName="node" presStyleLbl="node1" presStyleIdx="5" presStyleCnt="6">
        <dgm:presLayoutVars>
          <dgm:bulletEnabled val="1"/>
        </dgm:presLayoutVars>
      </dgm:prSet>
      <dgm:spPr/>
      <dgm:t>
        <a:bodyPr/>
        <a:lstStyle/>
        <a:p>
          <a:endParaRPr lang="en-GB"/>
        </a:p>
      </dgm:t>
    </dgm:pt>
  </dgm:ptLst>
  <dgm:cxnLst>
    <dgm:cxn modelId="{57E3C45E-5379-4EA8-B0DD-B41B374E3C78}" type="presOf" srcId="{6F259536-28C6-449A-9E97-FF54F252327A}" destId="{C8116683-1A93-4F85-957C-1FE5BA0B0EFD}" srcOrd="0" destOrd="0" presId="urn:microsoft.com/office/officeart/2005/8/layout/bProcess4"/>
    <dgm:cxn modelId="{31E326FA-0EB4-4550-A727-EC44DA4CCE96}" type="presOf" srcId="{E49DA6A1-3A13-44CB-8A7F-A7A25ACFA817}" destId="{2CD6A62B-8E2B-4D8C-8222-577291618136}" srcOrd="0" destOrd="0" presId="urn:microsoft.com/office/officeart/2005/8/layout/bProcess4"/>
    <dgm:cxn modelId="{BC52DB45-0B33-4143-BD4C-C7C8503B52CB}" type="presOf" srcId="{4699DB7B-B2D9-4EC2-84FF-9332321F6E38}" destId="{5A438CBE-0340-49C9-9D71-40DAC3D47E2D}" srcOrd="0" destOrd="0" presId="urn:microsoft.com/office/officeart/2005/8/layout/bProcess4"/>
    <dgm:cxn modelId="{906177C3-29D6-4E99-9CDA-DF764E628F77}" type="presOf" srcId="{71619EF9-7BD2-49E7-B713-3DB581082903}" destId="{E368E9B9-CBF4-4936-8392-98DCBE9A2CB0}" srcOrd="0" destOrd="0" presId="urn:microsoft.com/office/officeart/2005/8/layout/bProcess4"/>
    <dgm:cxn modelId="{330013F1-80F0-4A62-A559-3805E9A453B7}" type="presOf" srcId="{EFA2279E-5090-44B8-AF40-2F6019939791}" destId="{1ADB74E8-FA7D-441E-B2AC-5D3F37FE0D75}" srcOrd="0" destOrd="0" presId="urn:microsoft.com/office/officeart/2005/8/layout/bProcess4"/>
    <dgm:cxn modelId="{C56E05D5-04DE-4A4A-AB4D-9BD307C632B8}" srcId="{EFA2279E-5090-44B8-AF40-2F6019939791}" destId="{E49DA6A1-3A13-44CB-8A7F-A7A25ACFA817}" srcOrd="3" destOrd="0" parTransId="{84044BCE-7479-4AEB-A605-778BE1B4BAC7}" sibTransId="{6F259536-28C6-449A-9E97-FF54F252327A}"/>
    <dgm:cxn modelId="{BE531E68-8F5A-47A5-9DE6-F06AC2CB3F84}" type="presOf" srcId="{F01ED042-27A5-4C8C-9B93-5BE304E7B337}" destId="{9EE2E598-E793-438E-9B0F-B2FE91FB4E77}" srcOrd="0" destOrd="0" presId="urn:microsoft.com/office/officeart/2005/8/layout/bProcess4"/>
    <dgm:cxn modelId="{ED5074C0-E4E2-4DE4-BCB4-E981968C561F}" srcId="{EFA2279E-5090-44B8-AF40-2F6019939791}" destId="{680422B2-B276-48FC-941D-5B4E9CE12FEC}" srcOrd="4" destOrd="0" parTransId="{8D531860-D918-4D14-B537-79B63504D93F}" sibTransId="{11B01EB8-A0BC-47F2-80F4-5A001548909A}"/>
    <dgm:cxn modelId="{07378A87-DECA-4A74-9629-81684E707F1C}" type="presOf" srcId="{F636B016-8947-43E7-AC75-9817E04E449B}" destId="{A2162DDB-BF3E-4358-9DEB-A1AD81063AE4}" srcOrd="0" destOrd="0" presId="urn:microsoft.com/office/officeart/2005/8/layout/bProcess4"/>
    <dgm:cxn modelId="{6B51FF77-E435-43C9-8103-B4A0FC35D57C}" type="presOf" srcId="{680422B2-B276-48FC-941D-5B4E9CE12FEC}" destId="{5F9D2A42-11B6-4ADC-A29E-8B4E70E5782E}" srcOrd="0" destOrd="0" presId="urn:microsoft.com/office/officeart/2005/8/layout/bProcess4"/>
    <dgm:cxn modelId="{E766B641-4C6C-44B2-B70C-4AD1D2AC2B7A}" type="presOf" srcId="{FF36C7FC-D625-480A-B355-F3146B2AF4E8}" destId="{9CD247C3-86AC-4C47-AA06-59602D96F7F4}" srcOrd="0" destOrd="0" presId="urn:microsoft.com/office/officeart/2005/8/layout/bProcess4"/>
    <dgm:cxn modelId="{279BD38B-7726-48B3-B376-79EE406D0FC5}" type="presOf" srcId="{ECAF4698-282B-41CD-9B74-96514E0D1EC5}" destId="{6544D1A5-9C20-4144-8468-5C1D433D4B83}" srcOrd="0" destOrd="0" presId="urn:microsoft.com/office/officeart/2005/8/layout/bProcess4"/>
    <dgm:cxn modelId="{6E461F2D-FE66-45DF-8A57-C5FDD513A364}" srcId="{EFA2279E-5090-44B8-AF40-2F6019939791}" destId="{71619EF9-7BD2-49E7-B713-3DB581082903}" srcOrd="1" destOrd="0" parTransId="{742FDB0B-2CA0-4265-909B-E076F01965F5}" sibTransId="{4699DB7B-B2D9-4EC2-84FF-9332321F6E38}"/>
    <dgm:cxn modelId="{AABAE240-C77A-4122-89EC-DD466FE31D08}" srcId="{EFA2279E-5090-44B8-AF40-2F6019939791}" destId="{ECAF4698-282B-41CD-9B74-96514E0D1EC5}" srcOrd="5" destOrd="0" parTransId="{D250BA37-4503-465D-BCB5-B32F64E603D8}" sibTransId="{F68917CA-3550-49E7-93BF-2050633808F8}"/>
    <dgm:cxn modelId="{8DEE8C8D-1664-4F22-A80A-8B3026A5D33A}" type="presOf" srcId="{3AE495A4-60C9-4EB6-B804-2986DC2238D5}" destId="{3BB3544F-DD66-40E7-A184-0D397EE25250}" srcOrd="0" destOrd="0" presId="urn:microsoft.com/office/officeart/2005/8/layout/bProcess4"/>
    <dgm:cxn modelId="{B76BB8E6-3B35-44A1-A94F-B13EB769A199}" type="presOf" srcId="{11B01EB8-A0BC-47F2-80F4-5A001548909A}" destId="{B1570888-C938-4E07-BD55-BFE91310E07A}" srcOrd="0" destOrd="0" presId="urn:microsoft.com/office/officeart/2005/8/layout/bProcess4"/>
    <dgm:cxn modelId="{AF32C178-DDD3-4718-9219-D6E8222F3384}" srcId="{EFA2279E-5090-44B8-AF40-2F6019939791}" destId="{3AE495A4-60C9-4EB6-B804-2986DC2238D5}" srcOrd="2" destOrd="0" parTransId="{04549272-50B7-481C-8FE8-57C474C09C21}" sibTransId="{FF36C7FC-D625-480A-B355-F3146B2AF4E8}"/>
    <dgm:cxn modelId="{862F7E64-6807-4669-BEBE-D37B6B7BD279}" srcId="{EFA2279E-5090-44B8-AF40-2F6019939791}" destId="{F636B016-8947-43E7-AC75-9817E04E449B}" srcOrd="0" destOrd="0" parTransId="{726E7CDA-02A1-4319-98D3-3FF746E57689}" sibTransId="{F01ED042-27A5-4C8C-9B93-5BE304E7B337}"/>
    <dgm:cxn modelId="{7FE746CF-747A-4D41-9459-7B26B16253D0}" type="presParOf" srcId="{1ADB74E8-FA7D-441E-B2AC-5D3F37FE0D75}" destId="{EAD0B1FC-E988-41FA-B9EC-82C72F89324D}" srcOrd="0" destOrd="0" presId="urn:microsoft.com/office/officeart/2005/8/layout/bProcess4"/>
    <dgm:cxn modelId="{71481259-9F32-49A0-A8A8-1AE313ECE446}" type="presParOf" srcId="{EAD0B1FC-E988-41FA-B9EC-82C72F89324D}" destId="{393030E3-05D6-460C-AAE4-BFA30E7DE2E4}" srcOrd="0" destOrd="0" presId="urn:microsoft.com/office/officeart/2005/8/layout/bProcess4"/>
    <dgm:cxn modelId="{B399BB5D-2EA1-4770-87EF-85CA34333A14}" type="presParOf" srcId="{EAD0B1FC-E988-41FA-B9EC-82C72F89324D}" destId="{A2162DDB-BF3E-4358-9DEB-A1AD81063AE4}" srcOrd="1" destOrd="0" presId="urn:microsoft.com/office/officeart/2005/8/layout/bProcess4"/>
    <dgm:cxn modelId="{B5C8365B-F137-41A2-A951-E578F96D9399}" type="presParOf" srcId="{1ADB74E8-FA7D-441E-B2AC-5D3F37FE0D75}" destId="{9EE2E598-E793-438E-9B0F-B2FE91FB4E77}" srcOrd="1" destOrd="0" presId="urn:microsoft.com/office/officeart/2005/8/layout/bProcess4"/>
    <dgm:cxn modelId="{FE9DAD8C-0ED7-4100-976E-96DDA6468CD4}" type="presParOf" srcId="{1ADB74E8-FA7D-441E-B2AC-5D3F37FE0D75}" destId="{D5A9D903-FBB3-4970-A20F-D1C01743774E}" srcOrd="2" destOrd="0" presId="urn:microsoft.com/office/officeart/2005/8/layout/bProcess4"/>
    <dgm:cxn modelId="{FA5C9D0C-FC8D-4B6F-8FC8-D6F924EB7421}" type="presParOf" srcId="{D5A9D903-FBB3-4970-A20F-D1C01743774E}" destId="{E4A5B8E8-34CA-4D5D-BA26-958CA531B203}" srcOrd="0" destOrd="0" presId="urn:microsoft.com/office/officeart/2005/8/layout/bProcess4"/>
    <dgm:cxn modelId="{888F8A49-8372-4A80-8085-872020B16395}" type="presParOf" srcId="{D5A9D903-FBB3-4970-A20F-D1C01743774E}" destId="{E368E9B9-CBF4-4936-8392-98DCBE9A2CB0}" srcOrd="1" destOrd="0" presId="urn:microsoft.com/office/officeart/2005/8/layout/bProcess4"/>
    <dgm:cxn modelId="{55A8CF13-281B-42DF-8CB9-1E3DDB5D6043}" type="presParOf" srcId="{1ADB74E8-FA7D-441E-B2AC-5D3F37FE0D75}" destId="{5A438CBE-0340-49C9-9D71-40DAC3D47E2D}" srcOrd="3" destOrd="0" presId="urn:microsoft.com/office/officeart/2005/8/layout/bProcess4"/>
    <dgm:cxn modelId="{ABDA2CEB-F730-4FB1-B5F9-A7B73B6E8129}" type="presParOf" srcId="{1ADB74E8-FA7D-441E-B2AC-5D3F37FE0D75}" destId="{E993FC13-55B2-4CD7-80A9-3E7984CFE316}" srcOrd="4" destOrd="0" presId="urn:microsoft.com/office/officeart/2005/8/layout/bProcess4"/>
    <dgm:cxn modelId="{B5BAD151-3ED0-4258-8AE7-CA5FA6CF7E16}" type="presParOf" srcId="{E993FC13-55B2-4CD7-80A9-3E7984CFE316}" destId="{A937FF78-BF8A-44BC-A88F-EF1F660DCC79}" srcOrd="0" destOrd="0" presId="urn:microsoft.com/office/officeart/2005/8/layout/bProcess4"/>
    <dgm:cxn modelId="{8FBDB767-ABB7-4338-9C6B-4B86362B2146}" type="presParOf" srcId="{E993FC13-55B2-4CD7-80A9-3E7984CFE316}" destId="{3BB3544F-DD66-40E7-A184-0D397EE25250}" srcOrd="1" destOrd="0" presId="urn:microsoft.com/office/officeart/2005/8/layout/bProcess4"/>
    <dgm:cxn modelId="{4A24D7ED-03D3-4845-BE41-B9D7F1AA1CBF}" type="presParOf" srcId="{1ADB74E8-FA7D-441E-B2AC-5D3F37FE0D75}" destId="{9CD247C3-86AC-4C47-AA06-59602D96F7F4}" srcOrd="5" destOrd="0" presId="urn:microsoft.com/office/officeart/2005/8/layout/bProcess4"/>
    <dgm:cxn modelId="{831B8A7B-6A82-4C92-AC55-5E0DAD96F55C}" type="presParOf" srcId="{1ADB74E8-FA7D-441E-B2AC-5D3F37FE0D75}" destId="{416DA78A-EB59-4B86-8DED-53F49339AA42}" srcOrd="6" destOrd="0" presId="urn:microsoft.com/office/officeart/2005/8/layout/bProcess4"/>
    <dgm:cxn modelId="{D01E4062-82B1-4C7D-BFBD-79E0DB5C5306}" type="presParOf" srcId="{416DA78A-EB59-4B86-8DED-53F49339AA42}" destId="{FA7F43D7-0822-442A-A570-1462BCEF0D25}" srcOrd="0" destOrd="0" presId="urn:microsoft.com/office/officeart/2005/8/layout/bProcess4"/>
    <dgm:cxn modelId="{67CEC50C-2A82-4F74-AD88-863CDA379FDA}" type="presParOf" srcId="{416DA78A-EB59-4B86-8DED-53F49339AA42}" destId="{2CD6A62B-8E2B-4D8C-8222-577291618136}" srcOrd="1" destOrd="0" presId="urn:microsoft.com/office/officeart/2005/8/layout/bProcess4"/>
    <dgm:cxn modelId="{6A11207A-5C68-457A-BD2D-74B10B876EEC}" type="presParOf" srcId="{1ADB74E8-FA7D-441E-B2AC-5D3F37FE0D75}" destId="{C8116683-1A93-4F85-957C-1FE5BA0B0EFD}" srcOrd="7" destOrd="0" presId="urn:microsoft.com/office/officeart/2005/8/layout/bProcess4"/>
    <dgm:cxn modelId="{EAF151AC-2359-45EC-A91C-A4F659F0E9F3}" type="presParOf" srcId="{1ADB74E8-FA7D-441E-B2AC-5D3F37FE0D75}" destId="{FEACF576-13AC-48E8-9B6E-9FC1CB91C7F5}" srcOrd="8" destOrd="0" presId="urn:microsoft.com/office/officeart/2005/8/layout/bProcess4"/>
    <dgm:cxn modelId="{42210DC1-41D9-49CF-9698-0130AB18188B}" type="presParOf" srcId="{FEACF576-13AC-48E8-9B6E-9FC1CB91C7F5}" destId="{428405CD-1FB9-49AD-AD2A-D46B127E9666}" srcOrd="0" destOrd="0" presId="urn:microsoft.com/office/officeart/2005/8/layout/bProcess4"/>
    <dgm:cxn modelId="{3E9794CC-91B1-4463-9BCA-086D7BE8D72C}" type="presParOf" srcId="{FEACF576-13AC-48E8-9B6E-9FC1CB91C7F5}" destId="{5F9D2A42-11B6-4ADC-A29E-8B4E70E5782E}" srcOrd="1" destOrd="0" presId="urn:microsoft.com/office/officeart/2005/8/layout/bProcess4"/>
    <dgm:cxn modelId="{EAAF30EC-4BD7-47E2-88D3-2B2050519BE8}" type="presParOf" srcId="{1ADB74E8-FA7D-441E-B2AC-5D3F37FE0D75}" destId="{B1570888-C938-4E07-BD55-BFE91310E07A}" srcOrd="9" destOrd="0" presId="urn:microsoft.com/office/officeart/2005/8/layout/bProcess4"/>
    <dgm:cxn modelId="{EF49D538-DC35-4CCF-8DF0-EFAC52512785}" type="presParOf" srcId="{1ADB74E8-FA7D-441E-B2AC-5D3F37FE0D75}" destId="{3C7FF532-23BD-4596-B5CC-C34A33780E43}" srcOrd="10" destOrd="0" presId="urn:microsoft.com/office/officeart/2005/8/layout/bProcess4"/>
    <dgm:cxn modelId="{98E97095-4EA4-45AB-97F0-39DE36C0EB30}" type="presParOf" srcId="{3C7FF532-23BD-4596-B5CC-C34A33780E43}" destId="{6688C136-DD55-4404-B99C-A909EBF4E65D}" srcOrd="0" destOrd="0" presId="urn:microsoft.com/office/officeart/2005/8/layout/bProcess4"/>
    <dgm:cxn modelId="{560985B0-9CCD-43F6-9A91-50EBBAB06415}" type="presParOf" srcId="{3C7FF532-23BD-4596-B5CC-C34A33780E43}" destId="{6544D1A5-9C20-4144-8468-5C1D433D4B83}"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A2279E-5090-44B8-AF40-2F6019939791}" type="doc">
      <dgm:prSet loTypeId="urn:microsoft.com/office/officeart/2005/8/layout/bProcess4" loCatId="process" qsTypeId="urn:microsoft.com/office/officeart/2005/8/quickstyle/3d2" qsCatId="3D" csTypeId="urn:microsoft.com/office/officeart/2005/8/colors/accent5_2" csCatId="accent5" phldr="1"/>
      <dgm:spPr/>
      <dgm:t>
        <a:bodyPr/>
        <a:lstStyle/>
        <a:p>
          <a:endParaRPr lang="en-US"/>
        </a:p>
      </dgm:t>
    </dgm:pt>
    <dgm:pt modelId="{F636B016-8947-43E7-AC75-9817E04E449B}">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dirty="0"/>
            <a:t>Moodle discussion of input texts (individual)</a:t>
          </a:r>
        </a:p>
      </dgm:t>
    </dgm:pt>
    <dgm:pt modelId="{726E7CDA-02A1-4319-98D3-3FF746E57689}" type="parTrans" cxnId="{862F7E64-6807-4669-BEBE-D37B6B7BD279}">
      <dgm:prSet/>
      <dgm:spPr/>
      <dgm:t>
        <a:bodyPr/>
        <a:lstStyle/>
        <a:p>
          <a:endParaRPr lang="en-US"/>
        </a:p>
      </dgm:t>
    </dgm:pt>
    <dgm:pt modelId="{F01ED042-27A5-4C8C-9B93-5BE304E7B337}" type="sibTrans" cxnId="{862F7E64-6807-4669-BEBE-D37B6B7BD279}">
      <dgm:prSet/>
      <dgm:spPr/>
      <dgm:t>
        <a:bodyPr/>
        <a:lstStyle/>
        <a:p>
          <a:endParaRPr lang="en-US"/>
        </a:p>
      </dgm:t>
    </dgm:pt>
    <dgm:pt modelId="{71619EF9-7BD2-49E7-B713-3DB581082903}">
      <dgm:prSet phldrT="[Text]">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dirty="0"/>
            <a:t>Group ground rules (group)</a:t>
          </a:r>
        </a:p>
      </dgm:t>
    </dgm:pt>
    <dgm:pt modelId="{742FDB0B-2CA0-4265-909B-E076F01965F5}" type="parTrans" cxnId="{6E461F2D-FE66-45DF-8A57-C5FDD513A364}">
      <dgm:prSet/>
      <dgm:spPr/>
      <dgm:t>
        <a:bodyPr/>
        <a:lstStyle/>
        <a:p>
          <a:endParaRPr lang="en-US"/>
        </a:p>
      </dgm:t>
    </dgm:pt>
    <dgm:pt modelId="{4699DB7B-B2D9-4EC2-84FF-9332321F6E38}" type="sibTrans" cxnId="{6E461F2D-FE66-45DF-8A57-C5FDD513A364}">
      <dgm:prSet/>
      <dgm:spPr/>
      <dgm:t>
        <a:bodyPr/>
        <a:lstStyle/>
        <a:p>
          <a:endParaRPr lang="en-US"/>
        </a:p>
      </dgm:t>
    </dgm:pt>
    <dgm:pt modelId="{E49DA6A1-3A13-44CB-8A7F-A7A25ACFA817}">
      <dgm:prSet phldrT="[Text]">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dirty="0"/>
            <a:t>First draft (group)</a:t>
          </a:r>
        </a:p>
      </dgm:t>
    </dgm:pt>
    <dgm:pt modelId="{84044BCE-7479-4AEB-A605-778BE1B4BAC7}" type="parTrans" cxnId="{C56E05D5-04DE-4A4A-AB4D-9BD307C632B8}">
      <dgm:prSet/>
      <dgm:spPr/>
      <dgm:t>
        <a:bodyPr/>
        <a:lstStyle/>
        <a:p>
          <a:endParaRPr lang="en-US"/>
        </a:p>
      </dgm:t>
    </dgm:pt>
    <dgm:pt modelId="{6F259536-28C6-449A-9E97-FF54F252327A}" type="sibTrans" cxnId="{C56E05D5-04DE-4A4A-AB4D-9BD307C632B8}">
      <dgm:prSet/>
      <dgm:spPr/>
      <dgm:t>
        <a:bodyPr/>
        <a:lstStyle/>
        <a:p>
          <a:endParaRPr lang="en-US"/>
        </a:p>
      </dgm:t>
    </dgm:pt>
    <dgm:pt modelId="{680422B2-B276-48FC-941D-5B4E9CE12FEC}">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dirty="0"/>
            <a:t>Group work stop, check, reflect (individual)</a:t>
          </a:r>
        </a:p>
      </dgm:t>
    </dgm:pt>
    <dgm:pt modelId="{8D531860-D918-4D14-B537-79B63504D93F}" type="parTrans" cxnId="{ED5074C0-E4E2-4DE4-BCB4-E981968C561F}">
      <dgm:prSet/>
      <dgm:spPr/>
      <dgm:t>
        <a:bodyPr/>
        <a:lstStyle/>
        <a:p>
          <a:endParaRPr lang="en-US"/>
        </a:p>
      </dgm:t>
    </dgm:pt>
    <dgm:pt modelId="{11B01EB8-A0BC-47F2-80F4-5A001548909A}" type="sibTrans" cxnId="{ED5074C0-E4E2-4DE4-BCB4-E981968C561F}">
      <dgm:prSet/>
      <dgm:spPr/>
      <dgm:t>
        <a:bodyPr/>
        <a:lstStyle/>
        <a:p>
          <a:endParaRPr lang="en-US"/>
        </a:p>
      </dgm:t>
    </dgm:pt>
    <dgm:pt modelId="{ECAF4698-282B-41CD-9B74-96514E0D1EC5}">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dirty="0"/>
            <a:t>Peer feedback (individual)</a:t>
          </a:r>
        </a:p>
      </dgm:t>
    </dgm:pt>
    <dgm:pt modelId="{D250BA37-4503-465D-BCB5-B32F64E603D8}" type="parTrans" cxnId="{AABAE240-C77A-4122-89EC-DD466FE31D08}">
      <dgm:prSet/>
      <dgm:spPr/>
      <dgm:t>
        <a:bodyPr/>
        <a:lstStyle/>
        <a:p>
          <a:endParaRPr lang="en-US"/>
        </a:p>
      </dgm:t>
    </dgm:pt>
    <dgm:pt modelId="{F68917CA-3550-49E7-93BF-2050633808F8}" type="sibTrans" cxnId="{AABAE240-C77A-4122-89EC-DD466FE31D08}">
      <dgm:prSet/>
      <dgm:spPr/>
      <dgm:t>
        <a:bodyPr/>
        <a:lstStyle/>
        <a:p>
          <a:endParaRPr lang="en-US"/>
        </a:p>
      </dgm:t>
    </dgm:pt>
    <dgm:pt modelId="{B6D5D2B6-887D-4213-A859-7CDE4C679113}">
      <dgm:prSet phldrT="[Text]">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dirty="0"/>
            <a:t>Outline (group)</a:t>
          </a:r>
        </a:p>
      </dgm:t>
    </dgm:pt>
    <dgm:pt modelId="{C70AD0FB-F6F5-4F17-B450-F7F0B2932E34}" type="parTrans" cxnId="{9AA2D048-02AB-4403-9361-42C7BBE08AE6}">
      <dgm:prSet/>
      <dgm:spPr/>
      <dgm:t>
        <a:bodyPr/>
        <a:lstStyle/>
        <a:p>
          <a:endParaRPr lang="en-GB"/>
        </a:p>
      </dgm:t>
    </dgm:pt>
    <dgm:pt modelId="{DF14B6DA-970A-4B63-A286-0E161C292D0F}" type="sibTrans" cxnId="{9AA2D048-02AB-4403-9361-42C7BBE08AE6}">
      <dgm:prSet/>
      <dgm:spPr/>
      <dgm:t>
        <a:bodyPr/>
        <a:lstStyle/>
        <a:p>
          <a:endParaRPr lang="en-GB"/>
        </a:p>
      </dgm:t>
    </dgm:pt>
    <dgm:pt modelId="{7A87BDF2-B77B-40AE-857A-9AE0AEE26523}">
      <dgm:prSet phldrT="[Text]">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a:t>Second </a:t>
          </a:r>
          <a:r>
            <a:rPr lang="en-US" dirty="0"/>
            <a:t>draft (group)</a:t>
          </a:r>
        </a:p>
      </dgm:t>
    </dgm:pt>
    <dgm:pt modelId="{D71E2827-A1A2-4028-B8C7-8F4F74E0338B}" type="parTrans" cxnId="{183977C0-8669-4EA3-BCB5-F3019CB71EAD}">
      <dgm:prSet/>
      <dgm:spPr/>
      <dgm:t>
        <a:bodyPr/>
        <a:lstStyle/>
        <a:p>
          <a:endParaRPr lang="en-GB"/>
        </a:p>
      </dgm:t>
    </dgm:pt>
    <dgm:pt modelId="{57F06DC0-9542-4B42-B84C-2BE9BDAC748A}" type="sibTrans" cxnId="{183977C0-8669-4EA3-BCB5-F3019CB71EAD}">
      <dgm:prSet/>
      <dgm:spPr/>
      <dgm:t>
        <a:bodyPr/>
        <a:lstStyle/>
        <a:p>
          <a:endParaRPr lang="en-GB"/>
        </a:p>
      </dgm:t>
    </dgm:pt>
    <dgm:pt modelId="{D54906D3-1F5A-4D36-BC67-5B8E6EFBE980}">
      <dgm:prSet phldrT="[Text]">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dirty="0"/>
            <a:t>Final Draft (group)</a:t>
          </a:r>
        </a:p>
      </dgm:t>
    </dgm:pt>
    <dgm:pt modelId="{826676C8-C3C8-41B4-AEA8-62B8147B30A6}" type="parTrans" cxnId="{817C0B3C-2E95-4284-A22E-D2A5B5E8A986}">
      <dgm:prSet/>
      <dgm:spPr/>
      <dgm:t>
        <a:bodyPr/>
        <a:lstStyle/>
        <a:p>
          <a:endParaRPr lang="en-GB"/>
        </a:p>
      </dgm:t>
    </dgm:pt>
    <dgm:pt modelId="{29810FED-ECB2-4B16-85B1-859FF5F5E5A7}" type="sibTrans" cxnId="{817C0B3C-2E95-4284-A22E-D2A5B5E8A986}">
      <dgm:prSet/>
      <dgm:spPr/>
      <dgm:t>
        <a:bodyPr/>
        <a:lstStyle/>
        <a:p>
          <a:endParaRPr lang="en-GB"/>
        </a:p>
      </dgm:t>
    </dgm:pt>
    <dgm:pt modelId="{24B8F86B-7971-4BC2-86B7-061388CA5A72}">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dirty="0"/>
            <a:t>Group-work reflection (individual)</a:t>
          </a:r>
        </a:p>
      </dgm:t>
    </dgm:pt>
    <dgm:pt modelId="{B20E26AF-5C98-4F6D-9D7A-3AF53BFC87DE}" type="parTrans" cxnId="{CBDA1AC1-E106-44B8-930E-0BDF10221926}">
      <dgm:prSet/>
      <dgm:spPr/>
      <dgm:t>
        <a:bodyPr/>
        <a:lstStyle/>
        <a:p>
          <a:endParaRPr lang="en-GB"/>
        </a:p>
      </dgm:t>
    </dgm:pt>
    <dgm:pt modelId="{95BD41FC-7C75-424F-9864-0A9649714230}" type="sibTrans" cxnId="{CBDA1AC1-E106-44B8-930E-0BDF10221926}">
      <dgm:prSet/>
      <dgm:spPr/>
      <dgm:t>
        <a:bodyPr/>
        <a:lstStyle/>
        <a:p>
          <a:endParaRPr lang="en-GB"/>
        </a:p>
      </dgm:t>
    </dgm:pt>
    <dgm:pt modelId="{AC4B8D44-685C-43E4-AE80-113EF82C348F}">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dirty="0"/>
            <a:t>Annotated bibliography (individual)</a:t>
          </a:r>
        </a:p>
      </dgm:t>
    </dgm:pt>
    <dgm:pt modelId="{E6AECD1C-6DC9-4DC2-8B95-AC27CDCFD700}" type="parTrans" cxnId="{1DFDFB39-2E12-4A41-86CA-4C58A6F85635}">
      <dgm:prSet/>
      <dgm:spPr/>
      <dgm:t>
        <a:bodyPr/>
        <a:lstStyle/>
        <a:p>
          <a:endParaRPr lang="en-GB"/>
        </a:p>
      </dgm:t>
    </dgm:pt>
    <dgm:pt modelId="{2A62300C-9A39-45DC-B5E3-4A76173E9DDD}" type="sibTrans" cxnId="{1DFDFB39-2E12-4A41-86CA-4C58A6F85635}">
      <dgm:prSet/>
      <dgm:spPr/>
      <dgm:t>
        <a:bodyPr/>
        <a:lstStyle/>
        <a:p>
          <a:endParaRPr lang="en-GB"/>
        </a:p>
      </dgm:t>
    </dgm:pt>
    <dgm:pt modelId="{FC5D26C9-F1E0-403C-9DB6-B837F842AABB}">
      <dgm:prSet phldrT="[Text]">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dirty="0"/>
            <a:t>‘</a:t>
          </a:r>
          <a:r>
            <a:rPr lang="en-US" dirty="0" err="1"/>
            <a:t>Stormboard</a:t>
          </a:r>
          <a:r>
            <a:rPr lang="en-US" dirty="0"/>
            <a:t>’ discussion of potential sources (group)</a:t>
          </a:r>
        </a:p>
      </dgm:t>
    </dgm:pt>
    <dgm:pt modelId="{BF337A90-36EC-4AD2-81F7-285D7E5C8B75}" type="parTrans" cxnId="{3089A1CE-D2E2-49F0-8198-DAC9944D180F}">
      <dgm:prSet/>
      <dgm:spPr/>
      <dgm:t>
        <a:bodyPr/>
        <a:lstStyle/>
        <a:p>
          <a:endParaRPr lang="en-GB"/>
        </a:p>
      </dgm:t>
    </dgm:pt>
    <dgm:pt modelId="{C77FD031-F7A6-491C-BD84-C01BDF4B4AB8}" type="sibTrans" cxnId="{3089A1CE-D2E2-49F0-8198-DAC9944D180F}">
      <dgm:prSet/>
      <dgm:spPr/>
      <dgm:t>
        <a:bodyPr/>
        <a:lstStyle/>
        <a:p>
          <a:endParaRPr lang="en-GB"/>
        </a:p>
      </dgm:t>
    </dgm:pt>
    <dgm:pt modelId="{31BD6738-95BE-40C0-9E3F-74BBBED2F814}">
      <dgm:prSet phldrT="[Text]">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dirty="0"/>
            <a:t>Tutorial (group)</a:t>
          </a:r>
        </a:p>
      </dgm:t>
    </dgm:pt>
    <dgm:pt modelId="{E3DBB10F-BFB2-4158-8E8E-FC535F5A71A5}" type="parTrans" cxnId="{43097548-E81F-49D8-8FE4-061F6165CD13}">
      <dgm:prSet/>
      <dgm:spPr/>
      <dgm:t>
        <a:bodyPr/>
        <a:lstStyle/>
        <a:p>
          <a:endParaRPr lang="en-US"/>
        </a:p>
      </dgm:t>
    </dgm:pt>
    <dgm:pt modelId="{9D57B945-EAF0-43CE-ABA8-04CE48F94D4D}" type="sibTrans" cxnId="{43097548-E81F-49D8-8FE4-061F6165CD13}">
      <dgm:prSet/>
      <dgm:spPr/>
      <dgm:t>
        <a:bodyPr/>
        <a:lstStyle/>
        <a:p>
          <a:endParaRPr lang="en-US"/>
        </a:p>
      </dgm:t>
    </dgm:pt>
    <dgm:pt modelId="{1ADB74E8-FA7D-441E-B2AC-5D3F37FE0D75}" type="pres">
      <dgm:prSet presAssocID="{EFA2279E-5090-44B8-AF40-2F6019939791}" presName="Name0" presStyleCnt="0">
        <dgm:presLayoutVars>
          <dgm:dir/>
          <dgm:resizeHandles/>
        </dgm:presLayoutVars>
      </dgm:prSet>
      <dgm:spPr/>
      <dgm:t>
        <a:bodyPr/>
        <a:lstStyle/>
        <a:p>
          <a:endParaRPr lang="en-GB"/>
        </a:p>
      </dgm:t>
    </dgm:pt>
    <dgm:pt modelId="{EAD0B1FC-E988-41FA-B9EC-82C72F89324D}" type="pres">
      <dgm:prSet presAssocID="{F636B016-8947-43E7-AC75-9817E04E449B}" presName="compNode" presStyleCnt="0"/>
      <dgm:spPr/>
    </dgm:pt>
    <dgm:pt modelId="{393030E3-05D6-460C-AAE4-BFA30E7DE2E4}" type="pres">
      <dgm:prSet presAssocID="{F636B016-8947-43E7-AC75-9817E04E449B}" presName="dummyConnPt" presStyleCnt="0"/>
      <dgm:spPr/>
    </dgm:pt>
    <dgm:pt modelId="{A2162DDB-BF3E-4358-9DEB-A1AD81063AE4}" type="pres">
      <dgm:prSet presAssocID="{F636B016-8947-43E7-AC75-9817E04E449B}" presName="node" presStyleLbl="node1" presStyleIdx="0" presStyleCnt="12" custScaleX="139684">
        <dgm:presLayoutVars>
          <dgm:bulletEnabled val="1"/>
        </dgm:presLayoutVars>
      </dgm:prSet>
      <dgm:spPr/>
      <dgm:t>
        <a:bodyPr/>
        <a:lstStyle/>
        <a:p>
          <a:endParaRPr lang="en-GB"/>
        </a:p>
      </dgm:t>
    </dgm:pt>
    <dgm:pt modelId="{9EE2E598-E793-438E-9B0F-B2FE91FB4E77}" type="pres">
      <dgm:prSet presAssocID="{F01ED042-27A5-4C8C-9B93-5BE304E7B337}" presName="sibTrans" presStyleLbl="bgSibTrans2D1" presStyleIdx="0" presStyleCnt="11"/>
      <dgm:spPr/>
      <dgm:t>
        <a:bodyPr/>
        <a:lstStyle/>
        <a:p>
          <a:endParaRPr lang="en-GB"/>
        </a:p>
      </dgm:t>
    </dgm:pt>
    <dgm:pt modelId="{D5A9D903-FBB3-4970-A20F-D1C01743774E}" type="pres">
      <dgm:prSet presAssocID="{71619EF9-7BD2-49E7-B713-3DB581082903}" presName="compNode" presStyleCnt="0"/>
      <dgm:spPr/>
    </dgm:pt>
    <dgm:pt modelId="{E4A5B8E8-34CA-4D5D-BA26-958CA531B203}" type="pres">
      <dgm:prSet presAssocID="{71619EF9-7BD2-49E7-B713-3DB581082903}" presName="dummyConnPt" presStyleCnt="0"/>
      <dgm:spPr/>
    </dgm:pt>
    <dgm:pt modelId="{E368E9B9-CBF4-4936-8392-98DCBE9A2CB0}" type="pres">
      <dgm:prSet presAssocID="{71619EF9-7BD2-49E7-B713-3DB581082903}" presName="node" presStyleLbl="node1" presStyleIdx="1" presStyleCnt="12" custScaleX="139684">
        <dgm:presLayoutVars>
          <dgm:bulletEnabled val="1"/>
        </dgm:presLayoutVars>
      </dgm:prSet>
      <dgm:spPr/>
      <dgm:t>
        <a:bodyPr/>
        <a:lstStyle/>
        <a:p>
          <a:endParaRPr lang="en-GB"/>
        </a:p>
      </dgm:t>
    </dgm:pt>
    <dgm:pt modelId="{5A438CBE-0340-49C9-9D71-40DAC3D47E2D}" type="pres">
      <dgm:prSet presAssocID="{4699DB7B-B2D9-4EC2-84FF-9332321F6E38}" presName="sibTrans" presStyleLbl="bgSibTrans2D1" presStyleIdx="1" presStyleCnt="11"/>
      <dgm:spPr/>
      <dgm:t>
        <a:bodyPr/>
        <a:lstStyle/>
        <a:p>
          <a:endParaRPr lang="en-GB"/>
        </a:p>
      </dgm:t>
    </dgm:pt>
    <dgm:pt modelId="{A7750813-647D-40B6-A68C-6863233D089F}" type="pres">
      <dgm:prSet presAssocID="{FC5D26C9-F1E0-403C-9DB6-B837F842AABB}" presName="compNode" presStyleCnt="0"/>
      <dgm:spPr/>
    </dgm:pt>
    <dgm:pt modelId="{A1D0E9FE-2123-4F10-8968-C5ECBF6644FE}" type="pres">
      <dgm:prSet presAssocID="{FC5D26C9-F1E0-403C-9DB6-B837F842AABB}" presName="dummyConnPt" presStyleCnt="0"/>
      <dgm:spPr/>
    </dgm:pt>
    <dgm:pt modelId="{061CF906-31C3-4F04-971B-A3C7D05567FE}" type="pres">
      <dgm:prSet presAssocID="{FC5D26C9-F1E0-403C-9DB6-B837F842AABB}" presName="node" presStyleLbl="node1" presStyleIdx="2" presStyleCnt="12" custScaleX="137351">
        <dgm:presLayoutVars>
          <dgm:bulletEnabled val="1"/>
        </dgm:presLayoutVars>
      </dgm:prSet>
      <dgm:spPr/>
      <dgm:t>
        <a:bodyPr/>
        <a:lstStyle/>
        <a:p>
          <a:endParaRPr lang="en-GB"/>
        </a:p>
      </dgm:t>
    </dgm:pt>
    <dgm:pt modelId="{E3699A78-2E38-4FCA-9E9F-D634B6E57368}" type="pres">
      <dgm:prSet presAssocID="{C77FD031-F7A6-491C-BD84-C01BDF4B4AB8}" presName="sibTrans" presStyleLbl="bgSibTrans2D1" presStyleIdx="2" presStyleCnt="11"/>
      <dgm:spPr/>
      <dgm:t>
        <a:bodyPr/>
        <a:lstStyle/>
        <a:p>
          <a:endParaRPr lang="en-GB"/>
        </a:p>
      </dgm:t>
    </dgm:pt>
    <dgm:pt modelId="{942AE9E5-937E-485C-B581-8243A2C2586E}" type="pres">
      <dgm:prSet presAssocID="{AC4B8D44-685C-43E4-AE80-113EF82C348F}" presName="compNode" presStyleCnt="0"/>
      <dgm:spPr/>
    </dgm:pt>
    <dgm:pt modelId="{5BEF88CF-1C52-4845-8869-9EC9CE2A6288}" type="pres">
      <dgm:prSet presAssocID="{AC4B8D44-685C-43E4-AE80-113EF82C348F}" presName="dummyConnPt" presStyleCnt="0"/>
      <dgm:spPr/>
    </dgm:pt>
    <dgm:pt modelId="{CE03C965-76FB-4817-BD9B-CDD8BCA000F9}" type="pres">
      <dgm:prSet presAssocID="{AC4B8D44-685C-43E4-AE80-113EF82C348F}" presName="node" presStyleLbl="node1" presStyleIdx="3" presStyleCnt="12" custScaleX="139684">
        <dgm:presLayoutVars>
          <dgm:bulletEnabled val="1"/>
        </dgm:presLayoutVars>
      </dgm:prSet>
      <dgm:spPr/>
      <dgm:t>
        <a:bodyPr/>
        <a:lstStyle/>
        <a:p>
          <a:endParaRPr lang="en-GB"/>
        </a:p>
      </dgm:t>
    </dgm:pt>
    <dgm:pt modelId="{8D175EEA-138B-45C2-A3E6-75B5D4E286D2}" type="pres">
      <dgm:prSet presAssocID="{2A62300C-9A39-45DC-B5E3-4A76173E9DDD}" presName="sibTrans" presStyleLbl="bgSibTrans2D1" presStyleIdx="3" presStyleCnt="11"/>
      <dgm:spPr/>
      <dgm:t>
        <a:bodyPr/>
        <a:lstStyle/>
        <a:p>
          <a:endParaRPr lang="en-GB"/>
        </a:p>
      </dgm:t>
    </dgm:pt>
    <dgm:pt modelId="{D633FCFB-100B-4D2C-A866-76244BC8B5BD}" type="pres">
      <dgm:prSet presAssocID="{B6D5D2B6-887D-4213-A859-7CDE4C679113}" presName="compNode" presStyleCnt="0"/>
      <dgm:spPr/>
    </dgm:pt>
    <dgm:pt modelId="{B0F916DC-7943-42B5-ACE0-8E7BF4852BB4}" type="pres">
      <dgm:prSet presAssocID="{B6D5D2B6-887D-4213-A859-7CDE4C679113}" presName="dummyConnPt" presStyleCnt="0"/>
      <dgm:spPr/>
    </dgm:pt>
    <dgm:pt modelId="{21755E52-0CB1-4ECA-A08E-4D54B518C084}" type="pres">
      <dgm:prSet presAssocID="{B6D5D2B6-887D-4213-A859-7CDE4C679113}" presName="node" presStyleLbl="node1" presStyleIdx="4" presStyleCnt="12" custScaleX="139684">
        <dgm:presLayoutVars>
          <dgm:bulletEnabled val="1"/>
        </dgm:presLayoutVars>
      </dgm:prSet>
      <dgm:spPr/>
      <dgm:t>
        <a:bodyPr/>
        <a:lstStyle/>
        <a:p>
          <a:endParaRPr lang="en-GB"/>
        </a:p>
      </dgm:t>
    </dgm:pt>
    <dgm:pt modelId="{AD51C8DB-F5F3-43AB-9871-3218CA02C5D4}" type="pres">
      <dgm:prSet presAssocID="{DF14B6DA-970A-4B63-A286-0E161C292D0F}" presName="sibTrans" presStyleLbl="bgSibTrans2D1" presStyleIdx="4" presStyleCnt="11"/>
      <dgm:spPr/>
      <dgm:t>
        <a:bodyPr/>
        <a:lstStyle/>
        <a:p>
          <a:endParaRPr lang="en-GB"/>
        </a:p>
      </dgm:t>
    </dgm:pt>
    <dgm:pt modelId="{416DA78A-EB59-4B86-8DED-53F49339AA42}" type="pres">
      <dgm:prSet presAssocID="{E49DA6A1-3A13-44CB-8A7F-A7A25ACFA817}" presName="compNode" presStyleCnt="0"/>
      <dgm:spPr/>
    </dgm:pt>
    <dgm:pt modelId="{FA7F43D7-0822-442A-A570-1462BCEF0D25}" type="pres">
      <dgm:prSet presAssocID="{E49DA6A1-3A13-44CB-8A7F-A7A25ACFA817}" presName="dummyConnPt" presStyleCnt="0"/>
      <dgm:spPr/>
    </dgm:pt>
    <dgm:pt modelId="{2CD6A62B-8E2B-4D8C-8222-577291618136}" type="pres">
      <dgm:prSet presAssocID="{E49DA6A1-3A13-44CB-8A7F-A7A25ACFA817}" presName="node" presStyleLbl="node1" presStyleIdx="5" presStyleCnt="12" custScaleX="139684">
        <dgm:presLayoutVars>
          <dgm:bulletEnabled val="1"/>
        </dgm:presLayoutVars>
      </dgm:prSet>
      <dgm:spPr/>
      <dgm:t>
        <a:bodyPr/>
        <a:lstStyle/>
        <a:p>
          <a:endParaRPr lang="en-GB"/>
        </a:p>
      </dgm:t>
    </dgm:pt>
    <dgm:pt modelId="{C8116683-1A93-4F85-957C-1FE5BA0B0EFD}" type="pres">
      <dgm:prSet presAssocID="{6F259536-28C6-449A-9E97-FF54F252327A}" presName="sibTrans" presStyleLbl="bgSibTrans2D1" presStyleIdx="5" presStyleCnt="11"/>
      <dgm:spPr/>
      <dgm:t>
        <a:bodyPr/>
        <a:lstStyle/>
        <a:p>
          <a:endParaRPr lang="en-GB"/>
        </a:p>
      </dgm:t>
    </dgm:pt>
    <dgm:pt modelId="{FEACF576-13AC-48E8-9B6E-9FC1CB91C7F5}" type="pres">
      <dgm:prSet presAssocID="{680422B2-B276-48FC-941D-5B4E9CE12FEC}" presName="compNode" presStyleCnt="0"/>
      <dgm:spPr/>
    </dgm:pt>
    <dgm:pt modelId="{428405CD-1FB9-49AD-AD2A-D46B127E9666}" type="pres">
      <dgm:prSet presAssocID="{680422B2-B276-48FC-941D-5B4E9CE12FEC}" presName="dummyConnPt" presStyleCnt="0"/>
      <dgm:spPr/>
    </dgm:pt>
    <dgm:pt modelId="{5F9D2A42-11B6-4ADC-A29E-8B4E70E5782E}" type="pres">
      <dgm:prSet presAssocID="{680422B2-B276-48FC-941D-5B4E9CE12FEC}" presName="node" presStyleLbl="node1" presStyleIdx="6" presStyleCnt="12" custScaleX="139684">
        <dgm:presLayoutVars>
          <dgm:bulletEnabled val="1"/>
        </dgm:presLayoutVars>
      </dgm:prSet>
      <dgm:spPr/>
      <dgm:t>
        <a:bodyPr/>
        <a:lstStyle/>
        <a:p>
          <a:endParaRPr lang="en-GB"/>
        </a:p>
      </dgm:t>
    </dgm:pt>
    <dgm:pt modelId="{B1570888-C938-4E07-BD55-BFE91310E07A}" type="pres">
      <dgm:prSet presAssocID="{11B01EB8-A0BC-47F2-80F4-5A001548909A}" presName="sibTrans" presStyleLbl="bgSibTrans2D1" presStyleIdx="6" presStyleCnt="11"/>
      <dgm:spPr/>
      <dgm:t>
        <a:bodyPr/>
        <a:lstStyle/>
        <a:p>
          <a:endParaRPr lang="en-GB"/>
        </a:p>
      </dgm:t>
    </dgm:pt>
    <dgm:pt modelId="{AF50404D-95AC-40E1-B1B0-9D4070189E50}" type="pres">
      <dgm:prSet presAssocID="{31BD6738-95BE-40C0-9E3F-74BBBED2F814}" presName="compNode" presStyleCnt="0"/>
      <dgm:spPr/>
    </dgm:pt>
    <dgm:pt modelId="{7D1D011F-5871-4FF7-81B8-B3181E4C4AE6}" type="pres">
      <dgm:prSet presAssocID="{31BD6738-95BE-40C0-9E3F-74BBBED2F814}" presName="dummyConnPt" presStyleCnt="0"/>
      <dgm:spPr/>
    </dgm:pt>
    <dgm:pt modelId="{ADAFB729-A1A8-444A-8386-710234D6A7DC}" type="pres">
      <dgm:prSet presAssocID="{31BD6738-95BE-40C0-9E3F-74BBBED2F814}" presName="node" presStyleLbl="node1" presStyleIdx="7" presStyleCnt="12" custScaleX="131651">
        <dgm:presLayoutVars>
          <dgm:bulletEnabled val="1"/>
        </dgm:presLayoutVars>
      </dgm:prSet>
      <dgm:spPr/>
      <dgm:t>
        <a:bodyPr/>
        <a:lstStyle/>
        <a:p>
          <a:endParaRPr lang="en-GB"/>
        </a:p>
      </dgm:t>
    </dgm:pt>
    <dgm:pt modelId="{0874532D-DFFA-4B94-AF87-1965E86705F3}" type="pres">
      <dgm:prSet presAssocID="{9D57B945-EAF0-43CE-ABA8-04CE48F94D4D}" presName="sibTrans" presStyleLbl="bgSibTrans2D1" presStyleIdx="7" presStyleCnt="11"/>
      <dgm:spPr/>
      <dgm:t>
        <a:bodyPr/>
        <a:lstStyle/>
        <a:p>
          <a:endParaRPr lang="en-GB"/>
        </a:p>
      </dgm:t>
    </dgm:pt>
    <dgm:pt modelId="{46B95F5D-F346-43AA-87BE-2F0DA0405D72}" type="pres">
      <dgm:prSet presAssocID="{7A87BDF2-B77B-40AE-857A-9AE0AEE26523}" presName="compNode" presStyleCnt="0"/>
      <dgm:spPr/>
    </dgm:pt>
    <dgm:pt modelId="{DAE74ACD-374D-49C7-9D19-58781B9944B0}" type="pres">
      <dgm:prSet presAssocID="{7A87BDF2-B77B-40AE-857A-9AE0AEE26523}" presName="dummyConnPt" presStyleCnt="0"/>
      <dgm:spPr/>
    </dgm:pt>
    <dgm:pt modelId="{AF23DF1F-BE1A-4933-B9CF-EECDC9A2A6B5}" type="pres">
      <dgm:prSet presAssocID="{7A87BDF2-B77B-40AE-857A-9AE0AEE26523}" presName="node" presStyleLbl="node1" presStyleIdx="8" presStyleCnt="12" custScaleX="139684">
        <dgm:presLayoutVars>
          <dgm:bulletEnabled val="1"/>
        </dgm:presLayoutVars>
      </dgm:prSet>
      <dgm:spPr/>
      <dgm:t>
        <a:bodyPr/>
        <a:lstStyle/>
        <a:p>
          <a:endParaRPr lang="en-GB"/>
        </a:p>
      </dgm:t>
    </dgm:pt>
    <dgm:pt modelId="{1E9AAD3B-71E2-468A-88B3-FF9FE24B97AA}" type="pres">
      <dgm:prSet presAssocID="{57F06DC0-9542-4B42-B84C-2BE9BDAC748A}" presName="sibTrans" presStyleLbl="bgSibTrans2D1" presStyleIdx="8" presStyleCnt="11"/>
      <dgm:spPr/>
      <dgm:t>
        <a:bodyPr/>
        <a:lstStyle/>
        <a:p>
          <a:endParaRPr lang="en-GB"/>
        </a:p>
      </dgm:t>
    </dgm:pt>
    <dgm:pt modelId="{3C7FF532-23BD-4596-B5CC-C34A33780E43}" type="pres">
      <dgm:prSet presAssocID="{ECAF4698-282B-41CD-9B74-96514E0D1EC5}" presName="compNode" presStyleCnt="0"/>
      <dgm:spPr/>
    </dgm:pt>
    <dgm:pt modelId="{6688C136-DD55-4404-B99C-A909EBF4E65D}" type="pres">
      <dgm:prSet presAssocID="{ECAF4698-282B-41CD-9B74-96514E0D1EC5}" presName="dummyConnPt" presStyleCnt="0"/>
      <dgm:spPr/>
    </dgm:pt>
    <dgm:pt modelId="{6544D1A5-9C20-4144-8468-5C1D433D4B83}" type="pres">
      <dgm:prSet presAssocID="{ECAF4698-282B-41CD-9B74-96514E0D1EC5}" presName="node" presStyleLbl="node1" presStyleIdx="9" presStyleCnt="12" custScaleX="139684">
        <dgm:presLayoutVars>
          <dgm:bulletEnabled val="1"/>
        </dgm:presLayoutVars>
      </dgm:prSet>
      <dgm:spPr/>
      <dgm:t>
        <a:bodyPr/>
        <a:lstStyle/>
        <a:p>
          <a:endParaRPr lang="en-GB"/>
        </a:p>
      </dgm:t>
    </dgm:pt>
    <dgm:pt modelId="{66CD489C-9450-4E43-9658-050ED77E74F3}" type="pres">
      <dgm:prSet presAssocID="{F68917CA-3550-49E7-93BF-2050633808F8}" presName="sibTrans" presStyleLbl="bgSibTrans2D1" presStyleIdx="9" presStyleCnt="11"/>
      <dgm:spPr/>
      <dgm:t>
        <a:bodyPr/>
        <a:lstStyle/>
        <a:p>
          <a:endParaRPr lang="en-GB"/>
        </a:p>
      </dgm:t>
    </dgm:pt>
    <dgm:pt modelId="{B3042849-A5E4-4C4B-9AE2-A0D9B4A37EC0}" type="pres">
      <dgm:prSet presAssocID="{D54906D3-1F5A-4D36-BC67-5B8E6EFBE980}" presName="compNode" presStyleCnt="0"/>
      <dgm:spPr/>
    </dgm:pt>
    <dgm:pt modelId="{65E7D758-BF11-4C09-8DB7-D7A0FD9AB461}" type="pres">
      <dgm:prSet presAssocID="{D54906D3-1F5A-4D36-BC67-5B8E6EFBE980}" presName="dummyConnPt" presStyleCnt="0"/>
      <dgm:spPr/>
    </dgm:pt>
    <dgm:pt modelId="{D971F5DD-77ED-41CD-BEC1-239503DB7CA7}" type="pres">
      <dgm:prSet presAssocID="{D54906D3-1F5A-4D36-BC67-5B8E6EFBE980}" presName="node" presStyleLbl="node1" presStyleIdx="10" presStyleCnt="12" custScaleX="139684">
        <dgm:presLayoutVars>
          <dgm:bulletEnabled val="1"/>
        </dgm:presLayoutVars>
      </dgm:prSet>
      <dgm:spPr/>
      <dgm:t>
        <a:bodyPr/>
        <a:lstStyle/>
        <a:p>
          <a:endParaRPr lang="en-GB"/>
        </a:p>
      </dgm:t>
    </dgm:pt>
    <dgm:pt modelId="{DD857174-92AE-42D3-B682-56D02535307A}" type="pres">
      <dgm:prSet presAssocID="{29810FED-ECB2-4B16-85B1-859FF5F5E5A7}" presName="sibTrans" presStyleLbl="bgSibTrans2D1" presStyleIdx="10" presStyleCnt="11"/>
      <dgm:spPr/>
      <dgm:t>
        <a:bodyPr/>
        <a:lstStyle/>
        <a:p>
          <a:endParaRPr lang="en-GB"/>
        </a:p>
      </dgm:t>
    </dgm:pt>
    <dgm:pt modelId="{AA678B13-37FE-44FC-B309-BF75B73D4EF6}" type="pres">
      <dgm:prSet presAssocID="{24B8F86B-7971-4BC2-86B7-061388CA5A72}" presName="compNode" presStyleCnt="0"/>
      <dgm:spPr/>
    </dgm:pt>
    <dgm:pt modelId="{ADB691B5-6423-4491-81C5-061ECC94CBD2}" type="pres">
      <dgm:prSet presAssocID="{24B8F86B-7971-4BC2-86B7-061388CA5A72}" presName="dummyConnPt" presStyleCnt="0"/>
      <dgm:spPr/>
    </dgm:pt>
    <dgm:pt modelId="{1CF99469-6EBB-4760-AB91-AC82649410E9}" type="pres">
      <dgm:prSet presAssocID="{24B8F86B-7971-4BC2-86B7-061388CA5A72}" presName="node" presStyleLbl="node1" presStyleIdx="11" presStyleCnt="12" custScaleX="139684">
        <dgm:presLayoutVars>
          <dgm:bulletEnabled val="1"/>
        </dgm:presLayoutVars>
      </dgm:prSet>
      <dgm:spPr/>
      <dgm:t>
        <a:bodyPr/>
        <a:lstStyle/>
        <a:p>
          <a:endParaRPr lang="en-GB"/>
        </a:p>
      </dgm:t>
    </dgm:pt>
  </dgm:ptLst>
  <dgm:cxnLst>
    <dgm:cxn modelId="{2DB19E31-9C11-4281-96AC-1C066F76F71B}" type="presOf" srcId="{DF14B6DA-970A-4B63-A286-0E161C292D0F}" destId="{AD51C8DB-F5F3-43AB-9871-3218CA02C5D4}" srcOrd="0" destOrd="0" presId="urn:microsoft.com/office/officeart/2005/8/layout/bProcess4"/>
    <dgm:cxn modelId="{38DF3CDD-9F59-417C-A8C4-300B19CE3DEA}" type="presOf" srcId="{F01ED042-27A5-4C8C-9B93-5BE304E7B337}" destId="{9EE2E598-E793-438E-9B0F-B2FE91FB4E77}" srcOrd="0" destOrd="0" presId="urn:microsoft.com/office/officeart/2005/8/layout/bProcess4"/>
    <dgm:cxn modelId="{8C205D2A-4780-4462-9C59-3DE7D2B406AE}" type="presOf" srcId="{D54906D3-1F5A-4D36-BC67-5B8E6EFBE980}" destId="{D971F5DD-77ED-41CD-BEC1-239503DB7CA7}" srcOrd="0" destOrd="0" presId="urn:microsoft.com/office/officeart/2005/8/layout/bProcess4"/>
    <dgm:cxn modelId="{183977C0-8669-4EA3-BCB5-F3019CB71EAD}" srcId="{EFA2279E-5090-44B8-AF40-2F6019939791}" destId="{7A87BDF2-B77B-40AE-857A-9AE0AEE26523}" srcOrd="8" destOrd="0" parTransId="{D71E2827-A1A2-4028-B8C7-8F4F74E0338B}" sibTransId="{57F06DC0-9542-4B42-B84C-2BE9BDAC748A}"/>
    <dgm:cxn modelId="{19504FCF-6491-404A-99F2-52A8E210E2A4}" type="presOf" srcId="{9D57B945-EAF0-43CE-ABA8-04CE48F94D4D}" destId="{0874532D-DFFA-4B94-AF87-1965E86705F3}" srcOrd="0" destOrd="0" presId="urn:microsoft.com/office/officeart/2005/8/layout/bProcess4"/>
    <dgm:cxn modelId="{817C0B3C-2E95-4284-A22E-D2A5B5E8A986}" srcId="{EFA2279E-5090-44B8-AF40-2F6019939791}" destId="{D54906D3-1F5A-4D36-BC67-5B8E6EFBE980}" srcOrd="10" destOrd="0" parTransId="{826676C8-C3C8-41B4-AEA8-62B8147B30A6}" sibTransId="{29810FED-ECB2-4B16-85B1-859FF5F5E5A7}"/>
    <dgm:cxn modelId="{C5F47ABC-45F4-4F9E-A4C9-FE04F912106E}" type="presOf" srcId="{AC4B8D44-685C-43E4-AE80-113EF82C348F}" destId="{CE03C965-76FB-4817-BD9B-CDD8BCA000F9}" srcOrd="0" destOrd="0" presId="urn:microsoft.com/office/officeart/2005/8/layout/bProcess4"/>
    <dgm:cxn modelId="{332E6C37-FD03-4FF3-8D5E-B5885D8F5773}" type="presOf" srcId="{4699DB7B-B2D9-4EC2-84FF-9332321F6E38}" destId="{5A438CBE-0340-49C9-9D71-40DAC3D47E2D}" srcOrd="0" destOrd="0" presId="urn:microsoft.com/office/officeart/2005/8/layout/bProcess4"/>
    <dgm:cxn modelId="{A4564DC4-A80B-44C0-9C8C-AD5BF0B9BC97}" type="presOf" srcId="{71619EF9-7BD2-49E7-B713-3DB581082903}" destId="{E368E9B9-CBF4-4936-8392-98DCBE9A2CB0}" srcOrd="0" destOrd="0" presId="urn:microsoft.com/office/officeart/2005/8/layout/bProcess4"/>
    <dgm:cxn modelId="{60D43BB0-5F9A-49A2-99F5-47EC14E32198}" type="presOf" srcId="{C77FD031-F7A6-491C-BD84-C01BDF4B4AB8}" destId="{E3699A78-2E38-4FCA-9E9F-D634B6E57368}" srcOrd="0" destOrd="0" presId="urn:microsoft.com/office/officeart/2005/8/layout/bProcess4"/>
    <dgm:cxn modelId="{862F7E64-6807-4669-BEBE-D37B6B7BD279}" srcId="{EFA2279E-5090-44B8-AF40-2F6019939791}" destId="{F636B016-8947-43E7-AC75-9817E04E449B}" srcOrd="0" destOrd="0" parTransId="{726E7CDA-02A1-4319-98D3-3FF746E57689}" sibTransId="{F01ED042-27A5-4C8C-9B93-5BE304E7B337}"/>
    <dgm:cxn modelId="{9AA2D048-02AB-4403-9361-42C7BBE08AE6}" srcId="{EFA2279E-5090-44B8-AF40-2F6019939791}" destId="{B6D5D2B6-887D-4213-A859-7CDE4C679113}" srcOrd="4" destOrd="0" parTransId="{C70AD0FB-F6F5-4F17-B450-F7F0B2932E34}" sibTransId="{DF14B6DA-970A-4B63-A286-0E161C292D0F}"/>
    <dgm:cxn modelId="{A19A1CFB-9876-4F52-B33F-727D39E5D53E}" type="presOf" srcId="{F636B016-8947-43E7-AC75-9817E04E449B}" destId="{A2162DDB-BF3E-4358-9DEB-A1AD81063AE4}" srcOrd="0" destOrd="0" presId="urn:microsoft.com/office/officeart/2005/8/layout/bProcess4"/>
    <dgm:cxn modelId="{C56E05D5-04DE-4A4A-AB4D-9BD307C632B8}" srcId="{EFA2279E-5090-44B8-AF40-2F6019939791}" destId="{E49DA6A1-3A13-44CB-8A7F-A7A25ACFA817}" srcOrd="5" destOrd="0" parTransId="{84044BCE-7479-4AEB-A605-778BE1B4BAC7}" sibTransId="{6F259536-28C6-449A-9E97-FF54F252327A}"/>
    <dgm:cxn modelId="{605DB1F3-83F6-4C98-822C-FB844BCC4D04}" type="presOf" srcId="{EFA2279E-5090-44B8-AF40-2F6019939791}" destId="{1ADB74E8-FA7D-441E-B2AC-5D3F37FE0D75}" srcOrd="0" destOrd="0" presId="urn:microsoft.com/office/officeart/2005/8/layout/bProcess4"/>
    <dgm:cxn modelId="{CBDA1AC1-E106-44B8-930E-0BDF10221926}" srcId="{EFA2279E-5090-44B8-AF40-2F6019939791}" destId="{24B8F86B-7971-4BC2-86B7-061388CA5A72}" srcOrd="11" destOrd="0" parTransId="{B20E26AF-5C98-4F6D-9D7A-3AF53BFC87DE}" sibTransId="{95BD41FC-7C75-424F-9864-0A9649714230}"/>
    <dgm:cxn modelId="{3089A1CE-D2E2-49F0-8198-DAC9944D180F}" srcId="{EFA2279E-5090-44B8-AF40-2F6019939791}" destId="{FC5D26C9-F1E0-403C-9DB6-B837F842AABB}" srcOrd="2" destOrd="0" parTransId="{BF337A90-36EC-4AD2-81F7-285D7E5C8B75}" sibTransId="{C77FD031-F7A6-491C-BD84-C01BDF4B4AB8}"/>
    <dgm:cxn modelId="{43097548-E81F-49D8-8FE4-061F6165CD13}" srcId="{EFA2279E-5090-44B8-AF40-2F6019939791}" destId="{31BD6738-95BE-40C0-9E3F-74BBBED2F814}" srcOrd="7" destOrd="0" parTransId="{E3DBB10F-BFB2-4158-8E8E-FC535F5A71A5}" sibTransId="{9D57B945-EAF0-43CE-ABA8-04CE48F94D4D}"/>
    <dgm:cxn modelId="{07D1F05E-3AFB-4D23-9084-3CFC2A7A0047}" type="presOf" srcId="{E49DA6A1-3A13-44CB-8A7F-A7A25ACFA817}" destId="{2CD6A62B-8E2B-4D8C-8222-577291618136}" srcOrd="0" destOrd="0" presId="urn:microsoft.com/office/officeart/2005/8/layout/bProcess4"/>
    <dgm:cxn modelId="{AABAE240-C77A-4122-89EC-DD466FE31D08}" srcId="{EFA2279E-5090-44B8-AF40-2F6019939791}" destId="{ECAF4698-282B-41CD-9B74-96514E0D1EC5}" srcOrd="9" destOrd="0" parTransId="{D250BA37-4503-465D-BCB5-B32F64E603D8}" sibTransId="{F68917CA-3550-49E7-93BF-2050633808F8}"/>
    <dgm:cxn modelId="{C1B8CD92-DD8A-4732-ACB4-6B8AE1245BB6}" type="presOf" srcId="{2A62300C-9A39-45DC-B5E3-4A76173E9DDD}" destId="{8D175EEA-138B-45C2-A3E6-75B5D4E286D2}" srcOrd="0" destOrd="0" presId="urn:microsoft.com/office/officeart/2005/8/layout/bProcess4"/>
    <dgm:cxn modelId="{71EC927C-7BEE-499A-92F6-B163CE63585D}" type="presOf" srcId="{24B8F86B-7971-4BC2-86B7-061388CA5A72}" destId="{1CF99469-6EBB-4760-AB91-AC82649410E9}" srcOrd="0" destOrd="0" presId="urn:microsoft.com/office/officeart/2005/8/layout/bProcess4"/>
    <dgm:cxn modelId="{7FF682C4-1ECF-4651-A892-D7230C75E849}" type="presOf" srcId="{7A87BDF2-B77B-40AE-857A-9AE0AEE26523}" destId="{AF23DF1F-BE1A-4933-B9CF-EECDC9A2A6B5}" srcOrd="0" destOrd="0" presId="urn:microsoft.com/office/officeart/2005/8/layout/bProcess4"/>
    <dgm:cxn modelId="{385D760C-F8BC-45B2-94AB-1D699B08E078}" type="presOf" srcId="{57F06DC0-9542-4B42-B84C-2BE9BDAC748A}" destId="{1E9AAD3B-71E2-468A-88B3-FF9FE24B97AA}" srcOrd="0" destOrd="0" presId="urn:microsoft.com/office/officeart/2005/8/layout/bProcess4"/>
    <dgm:cxn modelId="{E922E6DB-F483-4EDF-9A48-FF4771DA56E1}" type="presOf" srcId="{F68917CA-3550-49E7-93BF-2050633808F8}" destId="{66CD489C-9450-4E43-9658-050ED77E74F3}" srcOrd="0" destOrd="0" presId="urn:microsoft.com/office/officeart/2005/8/layout/bProcess4"/>
    <dgm:cxn modelId="{ED5074C0-E4E2-4DE4-BCB4-E981968C561F}" srcId="{EFA2279E-5090-44B8-AF40-2F6019939791}" destId="{680422B2-B276-48FC-941D-5B4E9CE12FEC}" srcOrd="6" destOrd="0" parTransId="{8D531860-D918-4D14-B537-79B63504D93F}" sibTransId="{11B01EB8-A0BC-47F2-80F4-5A001548909A}"/>
    <dgm:cxn modelId="{03C2E085-6E43-4DD1-9915-41E981F5EB49}" type="presOf" srcId="{680422B2-B276-48FC-941D-5B4E9CE12FEC}" destId="{5F9D2A42-11B6-4ADC-A29E-8B4E70E5782E}" srcOrd="0" destOrd="0" presId="urn:microsoft.com/office/officeart/2005/8/layout/bProcess4"/>
    <dgm:cxn modelId="{FDEF4316-E551-4831-A1D9-1270B828D926}" type="presOf" srcId="{ECAF4698-282B-41CD-9B74-96514E0D1EC5}" destId="{6544D1A5-9C20-4144-8468-5C1D433D4B83}" srcOrd="0" destOrd="0" presId="urn:microsoft.com/office/officeart/2005/8/layout/bProcess4"/>
    <dgm:cxn modelId="{E908ADE4-E908-4361-9AAC-B9082E93B6D1}" type="presOf" srcId="{B6D5D2B6-887D-4213-A859-7CDE4C679113}" destId="{21755E52-0CB1-4ECA-A08E-4D54B518C084}" srcOrd="0" destOrd="0" presId="urn:microsoft.com/office/officeart/2005/8/layout/bProcess4"/>
    <dgm:cxn modelId="{B1D3A975-4622-4FDE-8F6D-E413DE21562F}" type="presOf" srcId="{11B01EB8-A0BC-47F2-80F4-5A001548909A}" destId="{B1570888-C938-4E07-BD55-BFE91310E07A}" srcOrd="0" destOrd="0" presId="urn:microsoft.com/office/officeart/2005/8/layout/bProcess4"/>
    <dgm:cxn modelId="{E5DD1F03-968D-4387-9323-AA4126B0F72A}" type="presOf" srcId="{29810FED-ECB2-4B16-85B1-859FF5F5E5A7}" destId="{DD857174-92AE-42D3-B682-56D02535307A}" srcOrd="0" destOrd="0" presId="urn:microsoft.com/office/officeart/2005/8/layout/bProcess4"/>
    <dgm:cxn modelId="{6E461F2D-FE66-45DF-8A57-C5FDD513A364}" srcId="{EFA2279E-5090-44B8-AF40-2F6019939791}" destId="{71619EF9-7BD2-49E7-B713-3DB581082903}" srcOrd="1" destOrd="0" parTransId="{742FDB0B-2CA0-4265-909B-E076F01965F5}" sibTransId="{4699DB7B-B2D9-4EC2-84FF-9332321F6E38}"/>
    <dgm:cxn modelId="{1619446E-793C-459E-9414-AE6B014F1689}" type="presOf" srcId="{6F259536-28C6-449A-9E97-FF54F252327A}" destId="{C8116683-1A93-4F85-957C-1FE5BA0B0EFD}" srcOrd="0" destOrd="0" presId="urn:microsoft.com/office/officeart/2005/8/layout/bProcess4"/>
    <dgm:cxn modelId="{1DFDFB39-2E12-4A41-86CA-4C58A6F85635}" srcId="{EFA2279E-5090-44B8-AF40-2F6019939791}" destId="{AC4B8D44-685C-43E4-AE80-113EF82C348F}" srcOrd="3" destOrd="0" parTransId="{E6AECD1C-6DC9-4DC2-8B95-AC27CDCFD700}" sibTransId="{2A62300C-9A39-45DC-B5E3-4A76173E9DDD}"/>
    <dgm:cxn modelId="{1C53518B-0C09-42A2-B564-44EA1B1E5386}" type="presOf" srcId="{FC5D26C9-F1E0-403C-9DB6-B837F842AABB}" destId="{061CF906-31C3-4F04-971B-A3C7D05567FE}" srcOrd="0" destOrd="0" presId="urn:microsoft.com/office/officeart/2005/8/layout/bProcess4"/>
    <dgm:cxn modelId="{24136F25-B337-4F3A-B981-03FFA7ACA82D}" type="presOf" srcId="{31BD6738-95BE-40C0-9E3F-74BBBED2F814}" destId="{ADAFB729-A1A8-444A-8386-710234D6A7DC}" srcOrd="0" destOrd="0" presId="urn:microsoft.com/office/officeart/2005/8/layout/bProcess4"/>
    <dgm:cxn modelId="{61D960A2-DCDE-4566-B885-0D7DDF43E47D}" type="presParOf" srcId="{1ADB74E8-FA7D-441E-B2AC-5D3F37FE0D75}" destId="{EAD0B1FC-E988-41FA-B9EC-82C72F89324D}" srcOrd="0" destOrd="0" presId="urn:microsoft.com/office/officeart/2005/8/layout/bProcess4"/>
    <dgm:cxn modelId="{D679E66D-D6F9-45DE-93F5-87FE28675236}" type="presParOf" srcId="{EAD0B1FC-E988-41FA-B9EC-82C72F89324D}" destId="{393030E3-05D6-460C-AAE4-BFA30E7DE2E4}" srcOrd="0" destOrd="0" presId="urn:microsoft.com/office/officeart/2005/8/layout/bProcess4"/>
    <dgm:cxn modelId="{B99E9C91-8861-4945-8F01-B1BF29088CAC}" type="presParOf" srcId="{EAD0B1FC-E988-41FA-B9EC-82C72F89324D}" destId="{A2162DDB-BF3E-4358-9DEB-A1AD81063AE4}" srcOrd="1" destOrd="0" presId="urn:microsoft.com/office/officeart/2005/8/layout/bProcess4"/>
    <dgm:cxn modelId="{579AE6BB-CB08-45A0-8FF3-9A103D1A4630}" type="presParOf" srcId="{1ADB74E8-FA7D-441E-B2AC-5D3F37FE0D75}" destId="{9EE2E598-E793-438E-9B0F-B2FE91FB4E77}" srcOrd="1" destOrd="0" presId="urn:microsoft.com/office/officeart/2005/8/layout/bProcess4"/>
    <dgm:cxn modelId="{3EB0EB44-AD30-4847-994D-490F4890B3A5}" type="presParOf" srcId="{1ADB74E8-FA7D-441E-B2AC-5D3F37FE0D75}" destId="{D5A9D903-FBB3-4970-A20F-D1C01743774E}" srcOrd="2" destOrd="0" presId="urn:microsoft.com/office/officeart/2005/8/layout/bProcess4"/>
    <dgm:cxn modelId="{15494379-392D-4872-B729-B0A873705174}" type="presParOf" srcId="{D5A9D903-FBB3-4970-A20F-D1C01743774E}" destId="{E4A5B8E8-34CA-4D5D-BA26-958CA531B203}" srcOrd="0" destOrd="0" presId="urn:microsoft.com/office/officeart/2005/8/layout/bProcess4"/>
    <dgm:cxn modelId="{5596B005-532D-41CE-B1D9-9DB6AAF02C95}" type="presParOf" srcId="{D5A9D903-FBB3-4970-A20F-D1C01743774E}" destId="{E368E9B9-CBF4-4936-8392-98DCBE9A2CB0}" srcOrd="1" destOrd="0" presId="urn:microsoft.com/office/officeart/2005/8/layout/bProcess4"/>
    <dgm:cxn modelId="{9CE5600D-4209-431C-80A1-8AEC44936EAD}" type="presParOf" srcId="{1ADB74E8-FA7D-441E-B2AC-5D3F37FE0D75}" destId="{5A438CBE-0340-49C9-9D71-40DAC3D47E2D}" srcOrd="3" destOrd="0" presId="urn:microsoft.com/office/officeart/2005/8/layout/bProcess4"/>
    <dgm:cxn modelId="{05D4A5EC-EEA0-4EAA-A90E-87E146F8DCBA}" type="presParOf" srcId="{1ADB74E8-FA7D-441E-B2AC-5D3F37FE0D75}" destId="{A7750813-647D-40B6-A68C-6863233D089F}" srcOrd="4" destOrd="0" presId="urn:microsoft.com/office/officeart/2005/8/layout/bProcess4"/>
    <dgm:cxn modelId="{5424670B-3149-4C63-B7EE-46AD1B594C27}" type="presParOf" srcId="{A7750813-647D-40B6-A68C-6863233D089F}" destId="{A1D0E9FE-2123-4F10-8968-C5ECBF6644FE}" srcOrd="0" destOrd="0" presId="urn:microsoft.com/office/officeart/2005/8/layout/bProcess4"/>
    <dgm:cxn modelId="{6D11BD4C-3A23-4BFB-8D06-F17EC9D9C371}" type="presParOf" srcId="{A7750813-647D-40B6-A68C-6863233D089F}" destId="{061CF906-31C3-4F04-971B-A3C7D05567FE}" srcOrd="1" destOrd="0" presId="urn:microsoft.com/office/officeart/2005/8/layout/bProcess4"/>
    <dgm:cxn modelId="{C06A9438-A311-4553-940D-632EAC8B2749}" type="presParOf" srcId="{1ADB74E8-FA7D-441E-B2AC-5D3F37FE0D75}" destId="{E3699A78-2E38-4FCA-9E9F-D634B6E57368}" srcOrd="5" destOrd="0" presId="urn:microsoft.com/office/officeart/2005/8/layout/bProcess4"/>
    <dgm:cxn modelId="{0EC6AE0B-1207-4B5E-9181-7F6F0060955A}" type="presParOf" srcId="{1ADB74E8-FA7D-441E-B2AC-5D3F37FE0D75}" destId="{942AE9E5-937E-485C-B581-8243A2C2586E}" srcOrd="6" destOrd="0" presId="urn:microsoft.com/office/officeart/2005/8/layout/bProcess4"/>
    <dgm:cxn modelId="{E5F179EC-36DE-4CFF-A3B7-727864410BFF}" type="presParOf" srcId="{942AE9E5-937E-485C-B581-8243A2C2586E}" destId="{5BEF88CF-1C52-4845-8869-9EC9CE2A6288}" srcOrd="0" destOrd="0" presId="urn:microsoft.com/office/officeart/2005/8/layout/bProcess4"/>
    <dgm:cxn modelId="{B803C6B8-75D8-4BE4-8F64-8F5EB081417A}" type="presParOf" srcId="{942AE9E5-937E-485C-B581-8243A2C2586E}" destId="{CE03C965-76FB-4817-BD9B-CDD8BCA000F9}" srcOrd="1" destOrd="0" presId="urn:microsoft.com/office/officeart/2005/8/layout/bProcess4"/>
    <dgm:cxn modelId="{4B7589DB-4429-4FB9-B6F8-49B8F9A80EAE}" type="presParOf" srcId="{1ADB74E8-FA7D-441E-B2AC-5D3F37FE0D75}" destId="{8D175EEA-138B-45C2-A3E6-75B5D4E286D2}" srcOrd="7" destOrd="0" presId="urn:microsoft.com/office/officeart/2005/8/layout/bProcess4"/>
    <dgm:cxn modelId="{785D83AA-3373-4C17-84EE-7B06A1FD6D13}" type="presParOf" srcId="{1ADB74E8-FA7D-441E-B2AC-5D3F37FE0D75}" destId="{D633FCFB-100B-4D2C-A866-76244BC8B5BD}" srcOrd="8" destOrd="0" presId="urn:microsoft.com/office/officeart/2005/8/layout/bProcess4"/>
    <dgm:cxn modelId="{16EB150D-7AF2-44D5-9E8D-F8C4CA314014}" type="presParOf" srcId="{D633FCFB-100B-4D2C-A866-76244BC8B5BD}" destId="{B0F916DC-7943-42B5-ACE0-8E7BF4852BB4}" srcOrd="0" destOrd="0" presId="urn:microsoft.com/office/officeart/2005/8/layout/bProcess4"/>
    <dgm:cxn modelId="{73CF353B-088B-431D-882A-8AC865F4588F}" type="presParOf" srcId="{D633FCFB-100B-4D2C-A866-76244BC8B5BD}" destId="{21755E52-0CB1-4ECA-A08E-4D54B518C084}" srcOrd="1" destOrd="0" presId="urn:microsoft.com/office/officeart/2005/8/layout/bProcess4"/>
    <dgm:cxn modelId="{F3554F5E-CC97-405C-8FA8-E874C4623206}" type="presParOf" srcId="{1ADB74E8-FA7D-441E-B2AC-5D3F37FE0D75}" destId="{AD51C8DB-F5F3-43AB-9871-3218CA02C5D4}" srcOrd="9" destOrd="0" presId="urn:microsoft.com/office/officeart/2005/8/layout/bProcess4"/>
    <dgm:cxn modelId="{232F441B-6EC8-4DD4-A04A-4BEC401BEDA4}" type="presParOf" srcId="{1ADB74E8-FA7D-441E-B2AC-5D3F37FE0D75}" destId="{416DA78A-EB59-4B86-8DED-53F49339AA42}" srcOrd="10" destOrd="0" presId="urn:microsoft.com/office/officeart/2005/8/layout/bProcess4"/>
    <dgm:cxn modelId="{32BE9826-A02B-4C2A-AF6C-B5ACF9E25DE6}" type="presParOf" srcId="{416DA78A-EB59-4B86-8DED-53F49339AA42}" destId="{FA7F43D7-0822-442A-A570-1462BCEF0D25}" srcOrd="0" destOrd="0" presId="urn:microsoft.com/office/officeart/2005/8/layout/bProcess4"/>
    <dgm:cxn modelId="{4F8DAEF1-4DE4-4CA2-99B1-06AA1A531D62}" type="presParOf" srcId="{416DA78A-EB59-4B86-8DED-53F49339AA42}" destId="{2CD6A62B-8E2B-4D8C-8222-577291618136}" srcOrd="1" destOrd="0" presId="urn:microsoft.com/office/officeart/2005/8/layout/bProcess4"/>
    <dgm:cxn modelId="{827EBB9A-277D-45F3-9BAF-6E0C9FC87F85}" type="presParOf" srcId="{1ADB74E8-FA7D-441E-B2AC-5D3F37FE0D75}" destId="{C8116683-1A93-4F85-957C-1FE5BA0B0EFD}" srcOrd="11" destOrd="0" presId="urn:microsoft.com/office/officeart/2005/8/layout/bProcess4"/>
    <dgm:cxn modelId="{0BB86525-C76B-4B48-B2C3-2845EDD57F2F}" type="presParOf" srcId="{1ADB74E8-FA7D-441E-B2AC-5D3F37FE0D75}" destId="{FEACF576-13AC-48E8-9B6E-9FC1CB91C7F5}" srcOrd="12" destOrd="0" presId="urn:microsoft.com/office/officeart/2005/8/layout/bProcess4"/>
    <dgm:cxn modelId="{B046C62D-50AF-424F-B3DB-BB130F0FA595}" type="presParOf" srcId="{FEACF576-13AC-48E8-9B6E-9FC1CB91C7F5}" destId="{428405CD-1FB9-49AD-AD2A-D46B127E9666}" srcOrd="0" destOrd="0" presId="urn:microsoft.com/office/officeart/2005/8/layout/bProcess4"/>
    <dgm:cxn modelId="{BB36F0FA-550E-4212-9134-7AD74761C307}" type="presParOf" srcId="{FEACF576-13AC-48E8-9B6E-9FC1CB91C7F5}" destId="{5F9D2A42-11B6-4ADC-A29E-8B4E70E5782E}" srcOrd="1" destOrd="0" presId="urn:microsoft.com/office/officeart/2005/8/layout/bProcess4"/>
    <dgm:cxn modelId="{7DB30339-07DE-480C-9171-1C72C2C14DF9}" type="presParOf" srcId="{1ADB74E8-FA7D-441E-B2AC-5D3F37FE0D75}" destId="{B1570888-C938-4E07-BD55-BFE91310E07A}" srcOrd="13" destOrd="0" presId="urn:microsoft.com/office/officeart/2005/8/layout/bProcess4"/>
    <dgm:cxn modelId="{31A01E6C-B9BA-4CC6-99CA-6FC9EB0B4663}" type="presParOf" srcId="{1ADB74E8-FA7D-441E-B2AC-5D3F37FE0D75}" destId="{AF50404D-95AC-40E1-B1B0-9D4070189E50}" srcOrd="14" destOrd="0" presId="urn:microsoft.com/office/officeart/2005/8/layout/bProcess4"/>
    <dgm:cxn modelId="{078471F6-FF1C-40E7-A9CE-24EB1A5B8F90}" type="presParOf" srcId="{AF50404D-95AC-40E1-B1B0-9D4070189E50}" destId="{7D1D011F-5871-4FF7-81B8-B3181E4C4AE6}" srcOrd="0" destOrd="0" presId="urn:microsoft.com/office/officeart/2005/8/layout/bProcess4"/>
    <dgm:cxn modelId="{FEAA84BC-CCD8-4126-A670-0ECAA4EBE701}" type="presParOf" srcId="{AF50404D-95AC-40E1-B1B0-9D4070189E50}" destId="{ADAFB729-A1A8-444A-8386-710234D6A7DC}" srcOrd="1" destOrd="0" presId="urn:microsoft.com/office/officeart/2005/8/layout/bProcess4"/>
    <dgm:cxn modelId="{AD9A661D-A398-43BC-9631-820286BA04B6}" type="presParOf" srcId="{1ADB74E8-FA7D-441E-B2AC-5D3F37FE0D75}" destId="{0874532D-DFFA-4B94-AF87-1965E86705F3}" srcOrd="15" destOrd="0" presId="urn:microsoft.com/office/officeart/2005/8/layout/bProcess4"/>
    <dgm:cxn modelId="{E2C0F3EF-247F-41B3-AF0B-6D6BAC03E75D}" type="presParOf" srcId="{1ADB74E8-FA7D-441E-B2AC-5D3F37FE0D75}" destId="{46B95F5D-F346-43AA-87BE-2F0DA0405D72}" srcOrd="16" destOrd="0" presId="urn:microsoft.com/office/officeart/2005/8/layout/bProcess4"/>
    <dgm:cxn modelId="{AF120EDE-47DE-4C68-ABED-28D2414E941A}" type="presParOf" srcId="{46B95F5D-F346-43AA-87BE-2F0DA0405D72}" destId="{DAE74ACD-374D-49C7-9D19-58781B9944B0}" srcOrd="0" destOrd="0" presId="urn:microsoft.com/office/officeart/2005/8/layout/bProcess4"/>
    <dgm:cxn modelId="{BC76ED1C-8B3F-4DC9-8C90-2BE8A1F6B164}" type="presParOf" srcId="{46B95F5D-F346-43AA-87BE-2F0DA0405D72}" destId="{AF23DF1F-BE1A-4933-B9CF-EECDC9A2A6B5}" srcOrd="1" destOrd="0" presId="urn:microsoft.com/office/officeart/2005/8/layout/bProcess4"/>
    <dgm:cxn modelId="{A5933407-24CB-4877-8739-FE706BA8AACE}" type="presParOf" srcId="{1ADB74E8-FA7D-441E-B2AC-5D3F37FE0D75}" destId="{1E9AAD3B-71E2-468A-88B3-FF9FE24B97AA}" srcOrd="17" destOrd="0" presId="urn:microsoft.com/office/officeart/2005/8/layout/bProcess4"/>
    <dgm:cxn modelId="{C85C78A6-B76C-42DD-AC6A-B784917019F9}" type="presParOf" srcId="{1ADB74E8-FA7D-441E-B2AC-5D3F37FE0D75}" destId="{3C7FF532-23BD-4596-B5CC-C34A33780E43}" srcOrd="18" destOrd="0" presId="urn:microsoft.com/office/officeart/2005/8/layout/bProcess4"/>
    <dgm:cxn modelId="{E8DB6F13-2AF3-4C00-957E-B447402D4F6E}" type="presParOf" srcId="{3C7FF532-23BD-4596-B5CC-C34A33780E43}" destId="{6688C136-DD55-4404-B99C-A909EBF4E65D}" srcOrd="0" destOrd="0" presId="urn:microsoft.com/office/officeart/2005/8/layout/bProcess4"/>
    <dgm:cxn modelId="{91AEDE60-29E6-4C27-A33B-95969B873BE1}" type="presParOf" srcId="{3C7FF532-23BD-4596-B5CC-C34A33780E43}" destId="{6544D1A5-9C20-4144-8468-5C1D433D4B83}" srcOrd="1" destOrd="0" presId="urn:microsoft.com/office/officeart/2005/8/layout/bProcess4"/>
    <dgm:cxn modelId="{871D4010-A00B-455C-BA05-472CB3BCB3B8}" type="presParOf" srcId="{1ADB74E8-FA7D-441E-B2AC-5D3F37FE0D75}" destId="{66CD489C-9450-4E43-9658-050ED77E74F3}" srcOrd="19" destOrd="0" presId="urn:microsoft.com/office/officeart/2005/8/layout/bProcess4"/>
    <dgm:cxn modelId="{1B64596A-D7E9-462F-96D1-56331D5FE161}" type="presParOf" srcId="{1ADB74E8-FA7D-441E-B2AC-5D3F37FE0D75}" destId="{B3042849-A5E4-4C4B-9AE2-A0D9B4A37EC0}" srcOrd="20" destOrd="0" presId="urn:microsoft.com/office/officeart/2005/8/layout/bProcess4"/>
    <dgm:cxn modelId="{80866682-02DA-4961-BC40-DFC5533B90B3}" type="presParOf" srcId="{B3042849-A5E4-4C4B-9AE2-A0D9B4A37EC0}" destId="{65E7D758-BF11-4C09-8DB7-D7A0FD9AB461}" srcOrd="0" destOrd="0" presId="urn:microsoft.com/office/officeart/2005/8/layout/bProcess4"/>
    <dgm:cxn modelId="{C808EE93-ECAC-4AB1-8D6A-DFC38FA35B79}" type="presParOf" srcId="{B3042849-A5E4-4C4B-9AE2-A0D9B4A37EC0}" destId="{D971F5DD-77ED-41CD-BEC1-239503DB7CA7}" srcOrd="1" destOrd="0" presId="urn:microsoft.com/office/officeart/2005/8/layout/bProcess4"/>
    <dgm:cxn modelId="{DE92FF5C-C9D1-41FA-B832-B050F0490CE9}" type="presParOf" srcId="{1ADB74E8-FA7D-441E-B2AC-5D3F37FE0D75}" destId="{DD857174-92AE-42D3-B682-56D02535307A}" srcOrd="21" destOrd="0" presId="urn:microsoft.com/office/officeart/2005/8/layout/bProcess4"/>
    <dgm:cxn modelId="{D9913F05-14DB-4705-B312-3836D2DBE915}" type="presParOf" srcId="{1ADB74E8-FA7D-441E-B2AC-5D3F37FE0D75}" destId="{AA678B13-37FE-44FC-B309-BF75B73D4EF6}" srcOrd="22" destOrd="0" presId="urn:microsoft.com/office/officeart/2005/8/layout/bProcess4"/>
    <dgm:cxn modelId="{CC0AD2AA-B4F7-430E-A5F4-CB19BCAAD426}" type="presParOf" srcId="{AA678B13-37FE-44FC-B309-BF75B73D4EF6}" destId="{ADB691B5-6423-4491-81C5-061ECC94CBD2}" srcOrd="0" destOrd="0" presId="urn:microsoft.com/office/officeart/2005/8/layout/bProcess4"/>
    <dgm:cxn modelId="{03A8EF30-518B-4D7E-9B3E-5757555C827F}" type="presParOf" srcId="{AA678B13-37FE-44FC-B309-BF75B73D4EF6}" destId="{1CF99469-6EBB-4760-AB91-AC82649410E9}"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CD77BD-1B98-44A9-98C5-186B86EF49DA}" type="doc">
      <dgm:prSet loTypeId="urn:diagrams.loki3.com/BracketList" loCatId="list" qsTypeId="urn:microsoft.com/office/officeart/2005/8/quickstyle/simple1" qsCatId="simple" csTypeId="urn:microsoft.com/office/officeart/2005/8/colors/colorful4" csCatId="colorful" phldr="1"/>
      <dgm:spPr/>
      <dgm:t>
        <a:bodyPr/>
        <a:lstStyle/>
        <a:p>
          <a:endParaRPr lang="en-US"/>
        </a:p>
      </dgm:t>
    </dgm:pt>
    <dgm:pt modelId="{9B67EBEB-4D01-4A98-A252-8B5BBACD3101}">
      <dgm:prSet phldrT="[Text]"/>
      <dgm:spPr/>
      <dgm:t>
        <a:bodyPr/>
        <a:lstStyle/>
        <a:p>
          <a:r>
            <a:rPr lang="en-US"/>
            <a:t>Individual*</a:t>
          </a:r>
        </a:p>
      </dgm:t>
    </dgm:pt>
    <dgm:pt modelId="{AD96DC1B-B027-4271-A971-34888D952BBF}" type="parTrans" cxnId="{1A04B44E-3BED-4C80-B218-1D242D8C04CC}">
      <dgm:prSet/>
      <dgm:spPr/>
      <dgm:t>
        <a:bodyPr/>
        <a:lstStyle/>
        <a:p>
          <a:endParaRPr lang="en-US"/>
        </a:p>
      </dgm:t>
    </dgm:pt>
    <dgm:pt modelId="{2FED6FEA-F753-4A18-8AAB-945D5249D9A3}" type="sibTrans" cxnId="{1A04B44E-3BED-4C80-B218-1D242D8C04CC}">
      <dgm:prSet/>
      <dgm:spPr/>
      <dgm:t>
        <a:bodyPr/>
        <a:lstStyle/>
        <a:p>
          <a:endParaRPr lang="en-US"/>
        </a:p>
      </dgm:t>
    </dgm:pt>
    <dgm:pt modelId="{0E28E489-BA59-44C0-837C-844D9E4E32BC}">
      <dgm:prSet phldrT="[Text]"/>
      <dgm:spPr/>
      <dgm:t>
        <a:bodyPr/>
        <a:lstStyle/>
        <a:p>
          <a:r>
            <a:rPr lang="en-US" dirty="0"/>
            <a:t>Forum Discussions – 5%</a:t>
          </a:r>
        </a:p>
      </dgm:t>
    </dgm:pt>
    <dgm:pt modelId="{2F2A81CB-56D7-4448-95C5-128D240ECA89}" type="parTrans" cxnId="{36936142-4CAD-4DE1-AA1E-44C794A77E09}">
      <dgm:prSet/>
      <dgm:spPr/>
      <dgm:t>
        <a:bodyPr/>
        <a:lstStyle/>
        <a:p>
          <a:endParaRPr lang="en-US"/>
        </a:p>
      </dgm:t>
    </dgm:pt>
    <dgm:pt modelId="{E18207F7-2CBB-472F-A01E-B7F67A00E58E}" type="sibTrans" cxnId="{36936142-4CAD-4DE1-AA1E-44C794A77E09}">
      <dgm:prSet/>
      <dgm:spPr/>
      <dgm:t>
        <a:bodyPr/>
        <a:lstStyle/>
        <a:p>
          <a:endParaRPr lang="en-US"/>
        </a:p>
      </dgm:t>
    </dgm:pt>
    <dgm:pt modelId="{4C384CEC-CCAC-4250-92FA-6961B364AA4C}">
      <dgm:prSet phldrT="[Text]"/>
      <dgm:spPr/>
      <dgm:t>
        <a:bodyPr/>
        <a:lstStyle/>
        <a:p>
          <a:r>
            <a:rPr lang="en-US" dirty="0"/>
            <a:t>Annotated Bibliography – 20% </a:t>
          </a:r>
        </a:p>
      </dgm:t>
    </dgm:pt>
    <dgm:pt modelId="{20CD9321-FB8A-4490-A8C6-33B1ADEFD18C}" type="parTrans" cxnId="{4ACE8360-C634-4196-9368-4152A21CFAB2}">
      <dgm:prSet/>
      <dgm:spPr/>
      <dgm:t>
        <a:bodyPr/>
        <a:lstStyle/>
        <a:p>
          <a:endParaRPr lang="en-US"/>
        </a:p>
      </dgm:t>
    </dgm:pt>
    <dgm:pt modelId="{A5849E87-E062-4BE2-81B0-992586141719}" type="sibTrans" cxnId="{4ACE8360-C634-4196-9368-4152A21CFAB2}">
      <dgm:prSet/>
      <dgm:spPr/>
      <dgm:t>
        <a:bodyPr/>
        <a:lstStyle/>
        <a:p>
          <a:endParaRPr lang="en-US"/>
        </a:p>
      </dgm:t>
    </dgm:pt>
    <dgm:pt modelId="{8D3E8C55-3D47-4C07-BACF-2E2328125472}">
      <dgm:prSet/>
      <dgm:spPr/>
      <dgm:t>
        <a:bodyPr/>
        <a:lstStyle/>
        <a:p>
          <a:r>
            <a:rPr lang="en-US" dirty="0"/>
            <a:t>Peer feedback on 2</a:t>
          </a:r>
          <a:r>
            <a:rPr lang="en-US" baseline="30000" dirty="0"/>
            <a:t>nd</a:t>
          </a:r>
          <a:r>
            <a:rPr lang="en-US" dirty="0"/>
            <a:t> Draft – 15%</a:t>
          </a:r>
        </a:p>
      </dgm:t>
    </dgm:pt>
    <dgm:pt modelId="{E0A2ACBC-EADD-4D25-8B6F-42DDF4048517}" type="parTrans" cxnId="{34595752-0463-4D69-90B7-AB2A594ABEDB}">
      <dgm:prSet/>
      <dgm:spPr/>
      <dgm:t>
        <a:bodyPr/>
        <a:lstStyle/>
        <a:p>
          <a:endParaRPr lang="en-US"/>
        </a:p>
      </dgm:t>
    </dgm:pt>
    <dgm:pt modelId="{A1E59823-6CBB-4059-8989-744387D03A2C}" type="sibTrans" cxnId="{34595752-0463-4D69-90B7-AB2A594ABEDB}">
      <dgm:prSet/>
      <dgm:spPr/>
      <dgm:t>
        <a:bodyPr/>
        <a:lstStyle/>
        <a:p>
          <a:endParaRPr lang="en-US"/>
        </a:p>
      </dgm:t>
    </dgm:pt>
    <dgm:pt modelId="{8E51DA13-2441-455C-BA3D-7A1E64058528}">
      <dgm:prSet/>
      <dgm:spPr/>
      <dgm:t>
        <a:bodyPr/>
        <a:lstStyle/>
        <a:p>
          <a:r>
            <a:rPr lang="en-US" dirty="0"/>
            <a:t>Group Contribution – 10%</a:t>
          </a:r>
        </a:p>
      </dgm:t>
    </dgm:pt>
    <dgm:pt modelId="{E1F73F24-089D-4062-95C4-CDCBC8B28195}" type="parTrans" cxnId="{40B44D21-5E28-4312-B32D-34D3EC87FC70}">
      <dgm:prSet/>
      <dgm:spPr/>
      <dgm:t>
        <a:bodyPr/>
        <a:lstStyle/>
        <a:p>
          <a:endParaRPr lang="en-US"/>
        </a:p>
      </dgm:t>
    </dgm:pt>
    <dgm:pt modelId="{311F71E7-9CE6-4DB5-80C5-E94E259D3517}" type="sibTrans" cxnId="{40B44D21-5E28-4312-B32D-34D3EC87FC70}">
      <dgm:prSet/>
      <dgm:spPr/>
      <dgm:t>
        <a:bodyPr/>
        <a:lstStyle/>
        <a:p>
          <a:endParaRPr lang="en-US"/>
        </a:p>
      </dgm:t>
    </dgm:pt>
    <dgm:pt modelId="{9B813B5D-E442-4DF9-857B-86AF6209440A}">
      <dgm:prSet/>
      <dgm:spPr/>
      <dgm:t>
        <a:bodyPr/>
        <a:lstStyle/>
        <a:p>
          <a:r>
            <a:rPr lang="en-US" dirty="0"/>
            <a:t>Group</a:t>
          </a:r>
        </a:p>
      </dgm:t>
    </dgm:pt>
    <dgm:pt modelId="{6ACC5C87-90DE-4FC1-9198-95B31BC07488}" type="parTrans" cxnId="{1559E315-9CC8-4CDE-9DCB-8E158D65D02B}">
      <dgm:prSet/>
      <dgm:spPr/>
      <dgm:t>
        <a:bodyPr/>
        <a:lstStyle/>
        <a:p>
          <a:endParaRPr lang="en-US"/>
        </a:p>
      </dgm:t>
    </dgm:pt>
    <dgm:pt modelId="{A0ADB3E2-7021-4D73-BD06-E41C5C8F5696}" type="sibTrans" cxnId="{1559E315-9CC8-4CDE-9DCB-8E158D65D02B}">
      <dgm:prSet/>
      <dgm:spPr/>
      <dgm:t>
        <a:bodyPr/>
        <a:lstStyle/>
        <a:p>
          <a:endParaRPr lang="en-US"/>
        </a:p>
      </dgm:t>
    </dgm:pt>
    <dgm:pt modelId="{13BD03D9-BF6F-4312-AF49-7742C36B8A7A}">
      <dgm:prSe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dirty="0"/>
            <a:t>Drafting – 10%</a:t>
          </a:r>
        </a:p>
      </dgm:t>
    </dgm:pt>
    <dgm:pt modelId="{5E809C2B-612D-4BF2-B47B-1EFE15E8C39B}" type="parTrans" cxnId="{243398E3-57C6-43DF-ACA3-753A5DAD80A8}">
      <dgm:prSet/>
      <dgm:spPr/>
      <dgm:t>
        <a:bodyPr/>
        <a:lstStyle/>
        <a:p>
          <a:endParaRPr lang="en-US"/>
        </a:p>
      </dgm:t>
    </dgm:pt>
    <dgm:pt modelId="{E82F3209-2F93-44A9-8B29-F347370D956C}" type="sibTrans" cxnId="{243398E3-57C6-43DF-ACA3-753A5DAD80A8}">
      <dgm:prSet/>
      <dgm:spPr/>
      <dgm:t>
        <a:bodyPr/>
        <a:lstStyle/>
        <a:p>
          <a:endParaRPr lang="en-US"/>
        </a:p>
      </dgm:t>
    </dgm:pt>
    <dgm:pt modelId="{8B10BFFF-EECE-4EF7-B993-751159290CD4}">
      <dgm:prSe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dirty="0"/>
            <a:t>Final Draft – 40%</a:t>
          </a:r>
        </a:p>
      </dgm:t>
    </dgm:pt>
    <dgm:pt modelId="{D2FF5DD7-F961-41D3-BD4C-2ED87DCC3854}" type="parTrans" cxnId="{586BAA41-27EB-4F11-93EC-E1EE0B54CBF1}">
      <dgm:prSet/>
      <dgm:spPr/>
      <dgm:t>
        <a:bodyPr/>
        <a:lstStyle/>
        <a:p>
          <a:endParaRPr lang="en-US"/>
        </a:p>
      </dgm:t>
    </dgm:pt>
    <dgm:pt modelId="{4468CD42-D08E-4BA2-BFF7-8010742A6D08}" type="sibTrans" cxnId="{586BAA41-27EB-4F11-93EC-E1EE0B54CBF1}">
      <dgm:prSet/>
      <dgm:spPr/>
      <dgm:t>
        <a:bodyPr/>
        <a:lstStyle/>
        <a:p>
          <a:endParaRPr lang="en-US"/>
        </a:p>
      </dgm:t>
    </dgm:pt>
    <dgm:pt modelId="{0E15D2EC-D40D-49F9-BCDA-A914EBCB2347}" type="pres">
      <dgm:prSet presAssocID="{CACD77BD-1B98-44A9-98C5-186B86EF49DA}" presName="Name0" presStyleCnt="0">
        <dgm:presLayoutVars>
          <dgm:dir/>
          <dgm:animLvl val="lvl"/>
          <dgm:resizeHandles val="exact"/>
        </dgm:presLayoutVars>
      </dgm:prSet>
      <dgm:spPr/>
      <dgm:t>
        <a:bodyPr/>
        <a:lstStyle/>
        <a:p>
          <a:endParaRPr lang="en-GB"/>
        </a:p>
      </dgm:t>
    </dgm:pt>
    <dgm:pt modelId="{27D138B3-96CC-4715-8977-04A95AA7FB1F}" type="pres">
      <dgm:prSet presAssocID="{9B67EBEB-4D01-4A98-A252-8B5BBACD3101}" presName="linNode" presStyleCnt="0"/>
      <dgm:spPr/>
    </dgm:pt>
    <dgm:pt modelId="{373DEDC1-3FBB-460E-BC4D-D84EBB47F047}" type="pres">
      <dgm:prSet presAssocID="{9B67EBEB-4D01-4A98-A252-8B5BBACD3101}" presName="parTx" presStyleLbl="revTx" presStyleIdx="0" presStyleCnt="2">
        <dgm:presLayoutVars>
          <dgm:chMax val="1"/>
          <dgm:bulletEnabled val="1"/>
        </dgm:presLayoutVars>
      </dgm:prSet>
      <dgm:spPr/>
      <dgm:t>
        <a:bodyPr/>
        <a:lstStyle/>
        <a:p>
          <a:endParaRPr lang="en-GB"/>
        </a:p>
      </dgm:t>
    </dgm:pt>
    <dgm:pt modelId="{070F8F08-7C4B-481D-9B52-592923D596A9}" type="pres">
      <dgm:prSet presAssocID="{9B67EBEB-4D01-4A98-A252-8B5BBACD3101}" presName="bracket" presStyleLbl="parChTrans1D1" presStyleIdx="0" presStyleCnt="2"/>
      <dgm:spPr/>
    </dgm:pt>
    <dgm:pt modelId="{734A2ABA-3B2E-4CCF-9B83-A5A54AC4C8F3}" type="pres">
      <dgm:prSet presAssocID="{9B67EBEB-4D01-4A98-A252-8B5BBACD3101}" presName="spH" presStyleCnt="0"/>
      <dgm:spPr/>
    </dgm:pt>
    <dgm:pt modelId="{B001B4CD-2571-46F3-BDD7-A8F13260FF8E}" type="pres">
      <dgm:prSet presAssocID="{9B67EBEB-4D01-4A98-A252-8B5BBACD3101}" presName="desTx" presStyleLbl="node1" presStyleIdx="0" presStyleCnt="2">
        <dgm:presLayoutVars>
          <dgm:bulletEnabled val="1"/>
        </dgm:presLayoutVars>
      </dgm:prSet>
      <dgm:spPr/>
      <dgm:t>
        <a:bodyPr/>
        <a:lstStyle/>
        <a:p>
          <a:endParaRPr lang="en-GB"/>
        </a:p>
      </dgm:t>
    </dgm:pt>
    <dgm:pt modelId="{F3B942D5-C1EF-4BEA-86B5-CD2DFD3A5B46}" type="pres">
      <dgm:prSet presAssocID="{2FED6FEA-F753-4A18-8AAB-945D5249D9A3}" presName="spV" presStyleCnt="0"/>
      <dgm:spPr/>
    </dgm:pt>
    <dgm:pt modelId="{24B05C0C-D546-4B51-BF4D-C845EFC02B02}" type="pres">
      <dgm:prSet presAssocID="{9B813B5D-E442-4DF9-857B-86AF6209440A}" presName="linNode" presStyleCnt="0"/>
      <dgm:spPr/>
    </dgm:pt>
    <dgm:pt modelId="{D0C5BE4C-AF90-47D0-8CB8-32012BF90C53}" type="pres">
      <dgm:prSet presAssocID="{9B813B5D-E442-4DF9-857B-86AF6209440A}" presName="parTx" presStyleLbl="revTx" presStyleIdx="1" presStyleCnt="2">
        <dgm:presLayoutVars>
          <dgm:chMax val="1"/>
          <dgm:bulletEnabled val="1"/>
        </dgm:presLayoutVars>
      </dgm:prSet>
      <dgm:spPr/>
      <dgm:t>
        <a:bodyPr/>
        <a:lstStyle/>
        <a:p>
          <a:endParaRPr lang="en-GB"/>
        </a:p>
      </dgm:t>
    </dgm:pt>
    <dgm:pt modelId="{3EDA0D16-23A4-44FB-AC33-DA8E9118BD0C}" type="pres">
      <dgm:prSet presAssocID="{9B813B5D-E442-4DF9-857B-86AF6209440A}" presName="bracket" presStyleLbl="parChTrans1D1" presStyleIdx="1" presStyleCnt="2"/>
      <dgm:spPr/>
    </dgm:pt>
    <dgm:pt modelId="{408C5CCA-4EC3-46A0-8710-EF43723A1194}" type="pres">
      <dgm:prSet presAssocID="{9B813B5D-E442-4DF9-857B-86AF6209440A}" presName="spH" presStyleCnt="0"/>
      <dgm:spPr/>
    </dgm:pt>
    <dgm:pt modelId="{0CEBE80A-7E77-4D2F-BCC1-FE0878146622}" type="pres">
      <dgm:prSet presAssocID="{9B813B5D-E442-4DF9-857B-86AF6209440A}" presName="desTx" presStyleLbl="node1" presStyleIdx="1" presStyleCnt="2">
        <dgm:presLayoutVars>
          <dgm:bulletEnabled val="1"/>
        </dgm:presLayoutVars>
      </dgm:prSet>
      <dgm:spPr/>
      <dgm:t>
        <a:bodyPr/>
        <a:lstStyle/>
        <a:p>
          <a:endParaRPr lang="en-GB"/>
        </a:p>
      </dgm:t>
    </dgm:pt>
  </dgm:ptLst>
  <dgm:cxnLst>
    <dgm:cxn modelId="{40B44D21-5E28-4312-B32D-34D3EC87FC70}" srcId="{9B67EBEB-4D01-4A98-A252-8B5BBACD3101}" destId="{8E51DA13-2441-455C-BA3D-7A1E64058528}" srcOrd="3" destOrd="0" parTransId="{E1F73F24-089D-4062-95C4-CDCBC8B28195}" sibTransId="{311F71E7-9CE6-4DB5-80C5-E94E259D3517}"/>
    <dgm:cxn modelId="{586BAA41-27EB-4F11-93EC-E1EE0B54CBF1}" srcId="{9B813B5D-E442-4DF9-857B-86AF6209440A}" destId="{8B10BFFF-EECE-4EF7-B993-751159290CD4}" srcOrd="1" destOrd="0" parTransId="{D2FF5DD7-F961-41D3-BD4C-2ED87DCC3854}" sibTransId="{4468CD42-D08E-4BA2-BFF7-8010742A6D08}"/>
    <dgm:cxn modelId="{6474058B-1899-4776-B95A-73D1EED1DBD2}" type="presOf" srcId="{9B813B5D-E442-4DF9-857B-86AF6209440A}" destId="{D0C5BE4C-AF90-47D0-8CB8-32012BF90C53}" srcOrd="0" destOrd="0" presId="urn:diagrams.loki3.com/BracketList"/>
    <dgm:cxn modelId="{243398E3-57C6-43DF-ACA3-753A5DAD80A8}" srcId="{9B813B5D-E442-4DF9-857B-86AF6209440A}" destId="{13BD03D9-BF6F-4312-AF49-7742C36B8A7A}" srcOrd="0" destOrd="0" parTransId="{5E809C2B-612D-4BF2-B47B-1EFE15E8C39B}" sibTransId="{E82F3209-2F93-44A9-8B29-F347370D956C}"/>
    <dgm:cxn modelId="{1559E315-9CC8-4CDE-9DCB-8E158D65D02B}" srcId="{CACD77BD-1B98-44A9-98C5-186B86EF49DA}" destId="{9B813B5D-E442-4DF9-857B-86AF6209440A}" srcOrd="1" destOrd="0" parTransId="{6ACC5C87-90DE-4FC1-9198-95B31BC07488}" sibTransId="{A0ADB3E2-7021-4D73-BD06-E41C5C8F5696}"/>
    <dgm:cxn modelId="{34595752-0463-4D69-90B7-AB2A594ABEDB}" srcId="{9B67EBEB-4D01-4A98-A252-8B5BBACD3101}" destId="{8D3E8C55-3D47-4C07-BACF-2E2328125472}" srcOrd="2" destOrd="0" parTransId="{E0A2ACBC-EADD-4D25-8B6F-42DDF4048517}" sibTransId="{A1E59823-6CBB-4059-8989-744387D03A2C}"/>
    <dgm:cxn modelId="{84BB9E2B-5E6F-4C78-966E-034512EA9A69}" type="presOf" srcId="{9B67EBEB-4D01-4A98-A252-8B5BBACD3101}" destId="{373DEDC1-3FBB-460E-BC4D-D84EBB47F047}" srcOrd="0" destOrd="0" presId="urn:diagrams.loki3.com/BracketList"/>
    <dgm:cxn modelId="{4ACE8360-C634-4196-9368-4152A21CFAB2}" srcId="{9B67EBEB-4D01-4A98-A252-8B5BBACD3101}" destId="{4C384CEC-CCAC-4250-92FA-6961B364AA4C}" srcOrd="1" destOrd="0" parTransId="{20CD9321-FB8A-4490-A8C6-33B1ADEFD18C}" sibTransId="{A5849E87-E062-4BE2-81B0-992586141719}"/>
    <dgm:cxn modelId="{94B2FC36-0AEF-4D10-A7D8-846F111310C2}" type="presOf" srcId="{0E28E489-BA59-44C0-837C-844D9E4E32BC}" destId="{B001B4CD-2571-46F3-BDD7-A8F13260FF8E}" srcOrd="0" destOrd="0" presId="urn:diagrams.loki3.com/BracketList"/>
    <dgm:cxn modelId="{1CEFE8BB-7C8C-41AA-A29F-E0C54AC9E5C4}" type="presOf" srcId="{8E51DA13-2441-455C-BA3D-7A1E64058528}" destId="{B001B4CD-2571-46F3-BDD7-A8F13260FF8E}" srcOrd="0" destOrd="3" presId="urn:diagrams.loki3.com/BracketList"/>
    <dgm:cxn modelId="{36936142-4CAD-4DE1-AA1E-44C794A77E09}" srcId="{9B67EBEB-4D01-4A98-A252-8B5BBACD3101}" destId="{0E28E489-BA59-44C0-837C-844D9E4E32BC}" srcOrd="0" destOrd="0" parTransId="{2F2A81CB-56D7-4448-95C5-128D240ECA89}" sibTransId="{E18207F7-2CBB-472F-A01E-B7F67A00E58E}"/>
    <dgm:cxn modelId="{0AE73A77-2446-4402-8216-C37EBABABFC5}" type="presOf" srcId="{8B10BFFF-EECE-4EF7-B993-751159290CD4}" destId="{0CEBE80A-7E77-4D2F-BCC1-FE0878146622}" srcOrd="0" destOrd="1" presId="urn:diagrams.loki3.com/BracketList"/>
    <dgm:cxn modelId="{D509D86E-CFC6-4806-81D1-9236D4903BF9}" type="presOf" srcId="{4C384CEC-CCAC-4250-92FA-6961B364AA4C}" destId="{B001B4CD-2571-46F3-BDD7-A8F13260FF8E}" srcOrd="0" destOrd="1" presId="urn:diagrams.loki3.com/BracketList"/>
    <dgm:cxn modelId="{6BEA4F9D-37DD-4FED-83E7-7E84F2D07767}" type="presOf" srcId="{13BD03D9-BF6F-4312-AF49-7742C36B8A7A}" destId="{0CEBE80A-7E77-4D2F-BCC1-FE0878146622}" srcOrd="0" destOrd="0" presId="urn:diagrams.loki3.com/BracketList"/>
    <dgm:cxn modelId="{9A439C1B-BD10-4E38-AD66-95CBCBA4A5FD}" type="presOf" srcId="{CACD77BD-1B98-44A9-98C5-186B86EF49DA}" destId="{0E15D2EC-D40D-49F9-BCDA-A914EBCB2347}" srcOrd="0" destOrd="0" presId="urn:diagrams.loki3.com/BracketList"/>
    <dgm:cxn modelId="{C1593D68-A2A2-4552-8188-37783357BD54}" type="presOf" srcId="{8D3E8C55-3D47-4C07-BACF-2E2328125472}" destId="{B001B4CD-2571-46F3-BDD7-A8F13260FF8E}" srcOrd="0" destOrd="2" presId="urn:diagrams.loki3.com/BracketList"/>
    <dgm:cxn modelId="{1A04B44E-3BED-4C80-B218-1D242D8C04CC}" srcId="{CACD77BD-1B98-44A9-98C5-186B86EF49DA}" destId="{9B67EBEB-4D01-4A98-A252-8B5BBACD3101}" srcOrd="0" destOrd="0" parTransId="{AD96DC1B-B027-4271-A971-34888D952BBF}" sibTransId="{2FED6FEA-F753-4A18-8AAB-945D5249D9A3}"/>
    <dgm:cxn modelId="{EFCC61BF-62BE-4165-AC65-DA67C7B29CD4}" type="presParOf" srcId="{0E15D2EC-D40D-49F9-BCDA-A914EBCB2347}" destId="{27D138B3-96CC-4715-8977-04A95AA7FB1F}" srcOrd="0" destOrd="0" presId="urn:diagrams.loki3.com/BracketList"/>
    <dgm:cxn modelId="{E3C3410E-1B65-4A6A-946E-9203A9ED81ED}" type="presParOf" srcId="{27D138B3-96CC-4715-8977-04A95AA7FB1F}" destId="{373DEDC1-3FBB-460E-BC4D-D84EBB47F047}" srcOrd="0" destOrd="0" presId="urn:diagrams.loki3.com/BracketList"/>
    <dgm:cxn modelId="{990FCCC5-28B8-4070-93F3-68D459FA5684}" type="presParOf" srcId="{27D138B3-96CC-4715-8977-04A95AA7FB1F}" destId="{070F8F08-7C4B-481D-9B52-592923D596A9}" srcOrd="1" destOrd="0" presId="urn:diagrams.loki3.com/BracketList"/>
    <dgm:cxn modelId="{B51CC9C3-B5CE-486A-B2EE-7390EEC971F0}" type="presParOf" srcId="{27D138B3-96CC-4715-8977-04A95AA7FB1F}" destId="{734A2ABA-3B2E-4CCF-9B83-A5A54AC4C8F3}" srcOrd="2" destOrd="0" presId="urn:diagrams.loki3.com/BracketList"/>
    <dgm:cxn modelId="{4FB35D2C-AAAF-4259-934B-A5CBE1D0D094}" type="presParOf" srcId="{27D138B3-96CC-4715-8977-04A95AA7FB1F}" destId="{B001B4CD-2571-46F3-BDD7-A8F13260FF8E}" srcOrd="3" destOrd="0" presId="urn:diagrams.loki3.com/BracketList"/>
    <dgm:cxn modelId="{95B342ED-6043-4C50-BE44-42E2AB3BF7F3}" type="presParOf" srcId="{0E15D2EC-D40D-49F9-BCDA-A914EBCB2347}" destId="{F3B942D5-C1EF-4BEA-86B5-CD2DFD3A5B46}" srcOrd="1" destOrd="0" presId="urn:diagrams.loki3.com/BracketList"/>
    <dgm:cxn modelId="{F4730FB7-B707-4412-97D6-FC1044A758D0}" type="presParOf" srcId="{0E15D2EC-D40D-49F9-BCDA-A914EBCB2347}" destId="{24B05C0C-D546-4B51-BF4D-C845EFC02B02}" srcOrd="2" destOrd="0" presId="urn:diagrams.loki3.com/BracketList"/>
    <dgm:cxn modelId="{25299671-D420-48C6-BA32-1AFDD1991857}" type="presParOf" srcId="{24B05C0C-D546-4B51-BF4D-C845EFC02B02}" destId="{D0C5BE4C-AF90-47D0-8CB8-32012BF90C53}" srcOrd="0" destOrd="0" presId="urn:diagrams.loki3.com/BracketList"/>
    <dgm:cxn modelId="{9B94354F-956F-40D5-954A-D752AF42AA54}" type="presParOf" srcId="{24B05C0C-D546-4B51-BF4D-C845EFC02B02}" destId="{3EDA0D16-23A4-44FB-AC33-DA8E9118BD0C}" srcOrd="1" destOrd="0" presId="urn:diagrams.loki3.com/BracketList"/>
    <dgm:cxn modelId="{9FBEF2A0-2766-4AA8-8D40-4E1C06A97CF3}" type="presParOf" srcId="{24B05C0C-D546-4B51-BF4D-C845EFC02B02}" destId="{408C5CCA-4EC3-46A0-8710-EF43723A1194}" srcOrd="2" destOrd="0" presId="urn:diagrams.loki3.com/BracketList"/>
    <dgm:cxn modelId="{6991E779-02D8-4E93-A7F3-D1F58F279709}" type="presParOf" srcId="{24B05C0C-D546-4B51-BF4D-C845EFC02B02}" destId="{0CEBE80A-7E77-4D2F-BCC1-FE0878146622}"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7A8FC20-B92D-43D1-B488-36444FF2DBFC}" type="doc">
      <dgm:prSet loTypeId="urn:microsoft.com/office/officeart/2005/8/layout/hList1" loCatId="list" qsTypeId="urn:microsoft.com/office/officeart/2005/8/quickstyle/simple1" qsCatId="simple" csTypeId="urn:microsoft.com/office/officeart/2005/8/colors/accent5_2" csCatId="accent5" phldr="1"/>
      <dgm:spPr/>
      <dgm:t>
        <a:bodyPr/>
        <a:lstStyle/>
        <a:p>
          <a:endParaRPr lang="en-US"/>
        </a:p>
      </dgm:t>
    </dgm:pt>
    <dgm:pt modelId="{A7DB7B8F-4A09-4A31-A1C8-06424FC67C10}">
      <dgm:prSet phldrT="[Text]"/>
      <dgm:spPr/>
      <dgm:t>
        <a:bodyPr/>
        <a:lstStyle/>
        <a:p>
          <a:r>
            <a:rPr lang="en-US" dirty="0"/>
            <a:t>Brainstorming &amp; Planning</a:t>
          </a:r>
        </a:p>
      </dgm:t>
    </dgm:pt>
    <dgm:pt modelId="{533CD764-40B1-402A-AA1B-FA29D79D0995}" type="parTrans" cxnId="{714AD313-E902-4977-B67A-5027288B4C8F}">
      <dgm:prSet/>
      <dgm:spPr/>
      <dgm:t>
        <a:bodyPr/>
        <a:lstStyle/>
        <a:p>
          <a:endParaRPr lang="en-US"/>
        </a:p>
      </dgm:t>
    </dgm:pt>
    <dgm:pt modelId="{815CA648-0D1B-470A-839F-80B951FD8CB6}" type="sibTrans" cxnId="{714AD313-E902-4977-B67A-5027288B4C8F}">
      <dgm:prSet/>
      <dgm:spPr/>
      <dgm:t>
        <a:bodyPr/>
        <a:lstStyle/>
        <a:p>
          <a:endParaRPr lang="en-US"/>
        </a:p>
      </dgm:t>
    </dgm:pt>
    <dgm:pt modelId="{ACE6A981-5FE3-4295-89F9-7F862FE2A484}">
      <dgm:prSet phldrT="[Text]"/>
      <dgm:spPr/>
      <dgm:t>
        <a:bodyPr/>
        <a:lstStyle/>
        <a:p>
          <a:r>
            <a:rPr lang="en-US" dirty="0"/>
            <a:t>Drafting</a:t>
          </a:r>
        </a:p>
      </dgm:t>
    </dgm:pt>
    <dgm:pt modelId="{E52F1008-618D-4860-863C-9E8CFBA0B806}" type="parTrans" cxnId="{28091A6D-BA35-452D-8E35-043E863D6484}">
      <dgm:prSet/>
      <dgm:spPr/>
      <dgm:t>
        <a:bodyPr/>
        <a:lstStyle/>
        <a:p>
          <a:endParaRPr lang="en-US"/>
        </a:p>
      </dgm:t>
    </dgm:pt>
    <dgm:pt modelId="{B5156F37-0D62-43D6-A037-A3A9E7AC94C8}" type="sibTrans" cxnId="{28091A6D-BA35-452D-8E35-043E863D6484}">
      <dgm:prSet/>
      <dgm:spPr/>
      <dgm:t>
        <a:bodyPr/>
        <a:lstStyle/>
        <a:p>
          <a:endParaRPr lang="en-US"/>
        </a:p>
      </dgm:t>
    </dgm:pt>
    <dgm:pt modelId="{A8B8D21D-5E5A-476F-A509-F213B2AF6D43}">
      <dgm:prSet phldrT="[Text]">
        <dgm:style>
          <a:lnRef idx="3">
            <a:schemeClr val="lt1"/>
          </a:lnRef>
          <a:fillRef idx="1">
            <a:schemeClr val="accent6"/>
          </a:fillRef>
          <a:effectRef idx="1">
            <a:schemeClr val="accent6"/>
          </a:effectRef>
          <a:fontRef idx="minor">
            <a:schemeClr val="lt1"/>
          </a:fontRef>
        </dgm:style>
      </dgm:prSet>
      <dgm:spPr/>
      <dgm:t>
        <a:bodyPr/>
        <a:lstStyle/>
        <a:p>
          <a:r>
            <a:rPr lang="en-US" dirty="0"/>
            <a:t>Task Management</a:t>
          </a:r>
        </a:p>
      </dgm:t>
    </dgm:pt>
    <dgm:pt modelId="{FF9B58F0-B5B4-4880-BAAB-3C144020E5A0}" type="parTrans" cxnId="{5927CE72-BEDB-48F3-A538-C0639073E391}">
      <dgm:prSet/>
      <dgm:spPr/>
      <dgm:t>
        <a:bodyPr/>
        <a:lstStyle/>
        <a:p>
          <a:endParaRPr lang="en-US"/>
        </a:p>
      </dgm:t>
    </dgm:pt>
    <dgm:pt modelId="{E917AC3C-BF1D-407F-998D-33D7E9FFF17D}" type="sibTrans" cxnId="{5927CE72-BEDB-48F3-A538-C0639073E391}">
      <dgm:prSet/>
      <dgm:spPr/>
      <dgm:t>
        <a:bodyPr/>
        <a:lstStyle/>
        <a:p>
          <a:endParaRPr lang="en-US"/>
        </a:p>
      </dgm:t>
    </dgm:pt>
    <dgm:pt modelId="{A3E00763-6B76-4A86-86E1-17DB3DF07B79}">
      <dgm:prSet phldrT="[Text]"/>
      <dgm:spPr/>
      <dgm:t>
        <a:bodyPr/>
        <a:lstStyle/>
        <a:p>
          <a:r>
            <a:rPr lang="en-US" dirty="0" err="1"/>
            <a:t>Stormboard</a:t>
          </a:r>
          <a:endParaRPr lang="en-US" dirty="0"/>
        </a:p>
      </dgm:t>
    </dgm:pt>
    <dgm:pt modelId="{207D047A-E21E-4324-98F3-4EEC9B369D37}" type="parTrans" cxnId="{613C2E08-B103-42A8-BE16-6AE493FB6DE7}">
      <dgm:prSet/>
      <dgm:spPr/>
      <dgm:t>
        <a:bodyPr/>
        <a:lstStyle/>
        <a:p>
          <a:endParaRPr lang="en-US"/>
        </a:p>
      </dgm:t>
    </dgm:pt>
    <dgm:pt modelId="{CA9A247A-9823-4B43-AE70-20AEBD7ABF07}" type="sibTrans" cxnId="{613C2E08-B103-42A8-BE16-6AE493FB6DE7}">
      <dgm:prSet/>
      <dgm:spPr/>
      <dgm:t>
        <a:bodyPr/>
        <a:lstStyle/>
        <a:p>
          <a:endParaRPr lang="en-US"/>
        </a:p>
      </dgm:t>
    </dgm:pt>
    <dgm:pt modelId="{2305D91D-D34B-425F-A21C-F760AFBF7B13}">
      <dgm:prSet phldrT="[Text]"/>
      <dgm:spPr/>
      <dgm:t>
        <a:bodyPr/>
        <a:lstStyle/>
        <a:p>
          <a:r>
            <a:rPr lang="en-US" dirty="0"/>
            <a:t>Google Docs</a:t>
          </a:r>
        </a:p>
      </dgm:t>
    </dgm:pt>
    <dgm:pt modelId="{A42C7D37-3D71-4EF4-86A8-7A521A04B593}" type="parTrans" cxnId="{BAB75BFB-717D-4B57-B7B8-0622E397421C}">
      <dgm:prSet/>
      <dgm:spPr/>
      <dgm:t>
        <a:bodyPr/>
        <a:lstStyle/>
        <a:p>
          <a:endParaRPr lang="en-US"/>
        </a:p>
      </dgm:t>
    </dgm:pt>
    <dgm:pt modelId="{B2844C6B-8391-4FB2-8E36-F346771EBAC4}" type="sibTrans" cxnId="{BAB75BFB-717D-4B57-B7B8-0622E397421C}">
      <dgm:prSet/>
      <dgm:spPr/>
      <dgm:t>
        <a:bodyPr/>
        <a:lstStyle/>
        <a:p>
          <a:endParaRPr lang="en-US"/>
        </a:p>
      </dgm:t>
    </dgm:pt>
    <dgm:pt modelId="{6ACE159E-CAE5-4A8D-B58B-DF2D6CC333E1}">
      <dgm:prSet phldrT="[Text]">
        <dgm:style>
          <a:lnRef idx="1">
            <a:schemeClr val="accent6"/>
          </a:lnRef>
          <a:fillRef idx="2">
            <a:schemeClr val="accent6"/>
          </a:fillRef>
          <a:effectRef idx="1">
            <a:schemeClr val="accent6"/>
          </a:effectRef>
          <a:fontRef idx="minor">
            <a:schemeClr val="dk1"/>
          </a:fontRef>
        </dgm:style>
      </dgm:prSet>
      <dgm:spPr/>
      <dgm:t>
        <a:bodyPr/>
        <a:lstStyle/>
        <a:p>
          <a:r>
            <a:rPr lang="en-US" dirty="0"/>
            <a:t>Trello</a:t>
          </a:r>
        </a:p>
      </dgm:t>
    </dgm:pt>
    <dgm:pt modelId="{4A54DB67-D88D-49F6-B6C3-21A6DAFB247E}" type="parTrans" cxnId="{9A937967-0E32-4603-B600-F1EF52E5A981}">
      <dgm:prSet/>
      <dgm:spPr/>
      <dgm:t>
        <a:bodyPr/>
        <a:lstStyle/>
        <a:p>
          <a:endParaRPr lang="en-US"/>
        </a:p>
      </dgm:t>
    </dgm:pt>
    <dgm:pt modelId="{CAB58DE4-5358-4BFA-AFC0-73C3CC7E3B7C}" type="sibTrans" cxnId="{9A937967-0E32-4603-B600-F1EF52E5A981}">
      <dgm:prSet/>
      <dgm:spPr/>
      <dgm:t>
        <a:bodyPr/>
        <a:lstStyle/>
        <a:p>
          <a:endParaRPr lang="en-US"/>
        </a:p>
      </dgm:t>
    </dgm:pt>
    <dgm:pt modelId="{955E42C4-1918-4E25-B30E-D01EAC4F16FF}" type="pres">
      <dgm:prSet presAssocID="{07A8FC20-B92D-43D1-B488-36444FF2DBFC}" presName="Name0" presStyleCnt="0">
        <dgm:presLayoutVars>
          <dgm:dir/>
          <dgm:animLvl val="lvl"/>
          <dgm:resizeHandles val="exact"/>
        </dgm:presLayoutVars>
      </dgm:prSet>
      <dgm:spPr/>
      <dgm:t>
        <a:bodyPr/>
        <a:lstStyle/>
        <a:p>
          <a:endParaRPr lang="en-GB"/>
        </a:p>
      </dgm:t>
    </dgm:pt>
    <dgm:pt modelId="{DC50BD34-88BF-4118-9CCD-0DC828383C1C}" type="pres">
      <dgm:prSet presAssocID="{A7DB7B8F-4A09-4A31-A1C8-06424FC67C10}" presName="composite" presStyleCnt="0"/>
      <dgm:spPr/>
    </dgm:pt>
    <dgm:pt modelId="{4141650C-1E7A-4ACF-B702-F23B770B90D6}" type="pres">
      <dgm:prSet presAssocID="{A7DB7B8F-4A09-4A31-A1C8-06424FC67C10}" presName="parTx" presStyleLbl="alignNode1" presStyleIdx="0" presStyleCnt="3">
        <dgm:presLayoutVars>
          <dgm:chMax val="0"/>
          <dgm:chPref val="0"/>
          <dgm:bulletEnabled val="1"/>
        </dgm:presLayoutVars>
      </dgm:prSet>
      <dgm:spPr/>
      <dgm:t>
        <a:bodyPr/>
        <a:lstStyle/>
        <a:p>
          <a:endParaRPr lang="en-GB"/>
        </a:p>
      </dgm:t>
    </dgm:pt>
    <dgm:pt modelId="{E51F37D7-EBD2-410F-BA29-8E80659585BD}" type="pres">
      <dgm:prSet presAssocID="{A7DB7B8F-4A09-4A31-A1C8-06424FC67C10}" presName="desTx" presStyleLbl="alignAccFollowNode1" presStyleIdx="0" presStyleCnt="3">
        <dgm:presLayoutVars>
          <dgm:bulletEnabled val="1"/>
        </dgm:presLayoutVars>
      </dgm:prSet>
      <dgm:spPr/>
      <dgm:t>
        <a:bodyPr/>
        <a:lstStyle/>
        <a:p>
          <a:endParaRPr lang="en-GB"/>
        </a:p>
      </dgm:t>
    </dgm:pt>
    <dgm:pt modelId="{84A69213-CCC6-4F0C-9A51-F3448D09E673}" type="pres">
      <dgm:prSet presAssocID="{815CA648-0D1B-470A-839F-80B951FD8CB6}" presName="space" presStyleCnt="0"/>
      <dgm:spPr/>
    </dgm:pt>
    <dgm:pt modelId="{939993A1-6C67-4A75-BD4B-95D497B25FF2}" type="pres">
      <dgm:prSet presAssocID="{ACE6A981-5FE3-4295-89F9-7F862FE2A484}" presName="composite" presStyleCnt="0"/>
      <dgm:spPr/>
    </dgm:pt>
    <dgm:pt modelId="{4E7DB806-77C7-41A5-BD26-F6EDC806DF3B}" type="pres">
      <dgm:prSet presAssocID="{ACE6A981-5FE3-4295-89F9-7F862FE2A484}" presName="parTx" presStyleLbl="alignNode1" presStyleIdx="1" presStyleCnt="3">
        <dgm:presLayoutVars>
          <dgm:chMax val="0"/>
          <dgm:chPref val="0"/>
          <dgm:bulletEnabled val="1"/>
        </dgm:presLayoutVars>
      </dgm:prSet>
      <dgm:spPr/>
      <dgm:t>
        <a:bodyPr/>
        <a:lstStyle/>
        <a:p>
          <a:endParaRPr lang="en-GB"/>
        </a:p>
      </dgm:t>
    </dgm:pt>
    <dgm:pt modelId="{0F800073-9D0B-485B-B5DC-F67FBFB68763}" type="pres">
      <dgm:prSet presAssocID="{ACE6A981-5FE3-4295-89F9-7F862FE2A484}" presName="desTx" presStyleLbl="alignAccFollowNode1" presStyleIdx="1" presStyleCnt="3">
        <dgm:presLayoutVars>
          <dgm:bulletEnabled val="1"/>
        </dgm:presLayoutVars>
      </dgm:prSet>
      <dgm:spPr/>
      <dgm:t>
        <a:bodyPr/>
        <a:lstStyle/>
        <a:p>
          <a:endParaRPr lang="en-GB"/>
        </a:p>
      </dgm:t>
    </dgm:pt>
    <dgm:pt modelId="{1DADCDB7-B736-493A-AE04-84B80DD32C49}" type="pres">
      <dgm:prSet presAssocID="{B5156F37-0D62-43D6-A037-A3A9E7AC94C8}" presName="space" presStyleCnt="0"/>
      <dgm:spPr/>
    </dgm:pt>
    <dgm:pt modelId="{1464447A-C2C8-4C50-9622-2DA8096A4535}" type="pres">
      <dgm:prSet presAssocID="{A8B8D21D-5E5A-476F-A509-F213B2AF6D43}" presName="composite" presStyleCnt="0"/>
      <dgm:spPr/>
    </dgm:pt>
    <dgm:pt modelId="{7D972791-808D-4E89-BE67-FE803C3D74FB}" type="pres">
      <dgm:prSet presAssocID="{A8B8D21D-5E5A-476F-A509-F213B2AF6D43}" presName="parTx" presStyleLbl="alignNode1" presStyleIdx="2" presStyleCnt="3">
        <dgm:presLayoutVars>
          <dgm:chMax val="0"/>
          <dgm:chPref val="0"/>
          <dgm:bulletEnabled val="1"/>
        </dgm:presLayoutVars>
      </dgm:prSet>
      <dgm:spPr/>
      <dgm:t>
        <a:bodyPr/>
        <a:lstStyle/>
        <a:p>
          <a:endParaRPr lang="en-GB"/>
        </a:p>
      </dgm:t>
    </dgm:pt>
    <dgm:pt modelId="{67242495-6E9C-4D85-8950-758280DC4E98}" type="pres">
      <dgm:prSet presAssocID="{A8B8D21D-5E5A-476F-A509-F213B2AF6D43}" presName="desTx" presStyleLbl="alignAccFollowNode1" presStyleIdx="2" presStyleCnt="3">
        <dgm:presLayoutVars>
          <dgm:bulletEnabled val="1"/>
        </dgm:presLayoutVars>
      </dgm:prSet>
      <dgm:spPr/>
      <dgm:t>
        <a:bodyPr/>
        <a:lstStyle/>
        <a:p>
          <a:endParaRPr lang="en-GB"/>
        </a:p>
      </dgm:t>
    </dgm:pt>
  </dgm:ptLst>
  <dgm:cxnLst>
    <dgm:cxn modelId="{28091A6D-BA35-452D-8E35-043E863D6484}" srcId="{07A8FC20-B92D-43D1-B488-36444FF2DBFC}" destId="{ACE6A981-5FE3-4295-89F9-7F862FE2A484}" srcOrd="1" destOrd="0" parTransId="{E52F1008-618D-4860-863C-9E8CFBA0B806}" sibTransId="{B5156F37-0D62-43D6-A037-A3A9E7AC94C8}"/>
    <dgm:cxn modelId="{E94EAF89-F330-40C5-8DC2-C97AA6D9C1DF}" type="presOf" srcId="{A7DB7B8F-4A09-4A31-A1C8-06424FC67C10}" destId="{4141650C-1E7A-4ACF-B702-F23B770B90D6}" srcOrd="0" destOrd="0" presId="urn:microsoft.com/office/officeart/2005/8/layout/hList1"/>
    <dgm:cxn modelId="{AB423624-7AA6-42ED-A3B9-52936A4F9CCF}" type="presOf" srcId="{ACE6A981-5FE3-4295-89F9-7F862FE2A484}" destId="{4E7DB806-77C7-41A5-BD26-F6EDC806DF3B}" srcOrd="0" destOrd="0" presId="urn:microsoft.com/office/officeart/2005/8/layout/hList1"/>
    <dgm:cxn modelId="{714AD313-E902-4977-B67A-5027288B4C8F}" srcId="{07A8FC20-B92D-43D1-B488-36444FF2DBFC}" destId="{A7DB7B8F-4A09-4A31-A1C8-06424FC67C10}" srcOrd="0" destOrd="0" parTransId="{533CD764-40B1-402A-AA1B-FA29D79D0995}" sibTransId="{815CA648-0D1B-470A-839F-80B951FD8CB6}"/>
    <dgm:cxn modelId="{FB645973-4E59-41CF-A4A0-F0B17856497E}" type="presOf" srcId="{2305D91D-D34B-425F-A21C-F760AFBF7B13}" destId="{0F800073-9D0B-485B-B5DC-F67FBFB68763}" srcOrd="0" destOrd="0" presId="urn:microsoft.com/office/officeart/2005/8/layout/hList1"/>
    <dgm:cxn modelId="{BAB75BFB-717D-4B57-B7B8-0622E397421C}" srcId="{ACE6A981-5FE3-4295-89F9-7F862FE2A484}" destId="{2305D91D-D34B-425F-A21C-F760AFBF7B13}" srcOrd="0" destOrd="0" parTransId="{A42C7D37-3D71-4EF4-86A8-7A521A04B593}" sibTransId="{B2844C6B-8391-4FB2-8E36-F346771EBAC4}"/>
    <dgm:cxn modelId="{5927CE72-BEDB-48F3-A538-C0639073E391}" srcId="{07A8FC20-B92D-43D1-B488-36444FF2DBFC}" destId="{A8B8D21D-5E5A-476F-A509-F213B2AF6D43}" srcOrd="2" destOrd="0" parTransId="{FF9B58F0-B5B4-4880-BAAB-3C144020E5A0}" sibTransId="{E917AC3C-BF1D-407F-998D-33D7E9FFF17D}"/>
    <dgm:cxn modelId="{00AA2EF7-C720-43C8-9240-5DFC17A76E99}" type="presOf" srcId="{A8B8D21D-5E5A-476F-A509-F213B2AF6D43}" destId="{7D972791-808D-4E89-BE67-FE803C3D74FB}" srcOrd="0" destOrd="0" presId="urn:microsoft.com/office/officeart/2005/8/layout/hList1"/>
    <dgm:cxn modelId="{71F04F1E-3F46-42A0-BEEF-1D117CC8C350}" type="presOf" srcId="{07A8FC20-B92D-43D1-B488-36444FF2DBFC}" destId="{955E42C4-1918-4E25-B30E-D01EAC4F16FF}" srcOrd="0" destOrd="0" presId="urn:microsoft.com/office/officeart/2005/8/layout/hList1"/>
    <dgm:cxn modelId="{19DA58B5-1927-4135-93D3-7D8CE5180E03}" type="presOf" srcId="{6ACE159E-CAE5-4A8D-B58B-DF2D6CC333E1}" destId="{67242495-6E9C-4D85-8950-758280DC4E98}" srcOrd="0" destOrd="0" presId="urn:microsoft.com/office/officeart/2005/8/layout/hList1"/>
    <dgm:cxn modelId="{9A937967-0E32-4603-B600-F1EF52E5A981}" srcId="{A8B8D21D-5E5A-476F-A509-F213B2AF6D43}" destId="{6ACE159E-CAE5-4A8D-B58B-DF2D6CC333E1}" srcOrd="0" destOrd="0" parTransId="{4A54DB67-D88D-49F6-B6C3-21A6DAFB247E}" sibTransId="{CAB58DE4-5358-4BFA-AFC0-73C3CC7E3B7C}"/>
    <dgm:cxn modelId="{613C2E08-B103-42A8-BE16-6AE493FB6DE7}" srcId="{A7DB7B8F-4A09-4A31-A1C8-06424FC67C10}" destId="{A3E00763-6B76-4A86-86E1-17DB3DF07B79}" srcOrd="0" destOrd="0" parTransId="{207D047A-E21E-4324-98F3-4EEC9B369D37}" sibTransId="{CA9A247A-9823-4B43-AE70-20AEBD7ABF07}"/>
    <dgm:cxn modelId="{0099B669-AED5-4A21-8F23-BB97AF519097}" type="presOf" srcId="{A3E00763-6B76-4A86-86E1-17DB3DF07B79}" destId="{E51F37D7-EBD2-410F-BA29-8E80659585BD}" srcOrd="0" destOrd="0" presId="urn:microsoft.com/office/officeart/2005/8/layout/hList1"/>
    <dgm:cxn modelId="{0D386427-2F0B-47AC-9130-24A6A09458E0}" type="presParOf" srcId="{955E42C4-1918-4E25-B30E-D01EAC4F16FF}" destId="{DC50BD34-88BF-4118-9CCD-0DC828383C1C}" srcOrd="0" destOrd="0" presId="urn:microsoft.com/office/officeart/2005/8/layout/hList1"/>
    <dgm:cxn modelId="{E27393B7-BAA4-4DDE-A63D-38DC0B777AA5}" type="presParOf" srcId="{DC50BD34-88BF-4118-9CCD-0DC828383C1C}" destId="{4141650C-1E7A-4ACF-B702-F23B770B90D6}" srcOrd="0" destOrd="0" presId="urn:microsoft.com/office/officeart/2005/8/layout/hList1"/>
    <dgm:cxn modelId="{EC891BC0-4330-498D-8B44-5C366A7FFB13}" type="presParOf" srcId="{DC50BD34-88BF-4118-9CCD-0DC828383C1C}" destId="{E51F37D7-EBD2-410F-BA29-8E80659585BD}" srcOrd="1" destOrd="0" presId="urn:microsoft.com/office/officeart/2005/8/layout/hList1"/>
    <dgm:cxn modelId="{AA7916F2-8923-435D-8D5F-4574E622831C}" type="presParOf" srcId="{955E42C4-1918-4E25-B30E-D01EAC4F16FF}" destId="{84A69213-CCC6-4F0C-9A51-F3448D09E673}" srcOrd="1" destOrd="0" presId="urn:microsoft.com/office/officeart/2005/8/layout/hList1"/>
    <dgm:cxn modelId="{29DDDFF4-FF46-4E04-A4FB-41447781F2A2}" type="presParOf" srcId="{955E42C4-1918-4E25-B30E-D01EAC4F16FF}" destId="{939993A1-6C67-4A75-BD4B-95D497B25FF2}" srcOrd="2" destOrd="0" presId="urn:microsoft.com/office/officeart/2005/8/layout/hList1"/>
    <dgm:cxn modelId="{97D7639A-80BC-4FF6-962C-022E4984D3DF}" type="presParOf" srcId="{939993A1-6C67-4A75-BD4B-95D497B25FF2}" destId="{4E7DB806-77C7-41A5-BD26-F6EDC806DF3B}" srcOrd="0" destOrd="0" presId="urn:microsoft.com/office/officeart/2005/8/layout/hList1"/>
    <dgm:cxn modelId="{DA1E2DD2-895F-4F0A-B5EB-01EA851DE135}" type="presParOf" srcId="{939993A1-6C67-4A75-BD4B-95D497B25FF2}" destId="{0F800073-9D0B-485B-B5DC-F67FBFB68763}" srcOrd="1" destOrd="0" presId="urn:microsoft.com/office/officeart/2005/8/layout/hList1"/>
    <dgm:cxn modelId="{A398E4DA-41C4-4C5F-AC69-B651095E059F}" type="presParOf" srcId="{955E42C4-1918-4E25-B30E-D01EAC4F16FF}" destId="{1DADCDB7-B736-493A-AE04-84B80DD32C49}" srcOrd="3" destOrd="0" presId="urn:microsoft.com/office/officeart/2005/8/layout/hList1"/>
    <dgm:cxn modelId="{D0A9056B-FA5D-49C4-98E2-53A6178F37EE}" type="presParOf" srcId="{955E42C4-1918-4E25-B30E-D01EAC4F16FF}" destId="{1464447A-C2C8-4C50-9622-2DA8096A4535}" srcOrd="4" destOrd="0" presId="urn:microsoft.com/office/officeart/2005/8/layout/hList1"/>
    <dgm:cxn modelId="{83A89ACF-3736-44C9-B88B-F128A3EDFB37}" type="presParOf" srcId="{1464447A-C2C8-4C50-9622-2DA8096A4535}" destId="{7D972791-808D-4E89-BE67-FE803C3D74FB}" srcOrd="0" destOrd="0" presId="urn:microsoft.com/office/officeart/2005/8/layout/hList1"/>
    <dgm:cxn modelId="{F36173D3-1D5F-40C5-A240-4CC48405268D}" type="presParOf" srcId="{1464447A-C2C8-4C50-9622-2DA8096A4535}" destId="{67242495-6E9C-4D85-8950-758280DC4E9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0B02C9D-B0B0-48E8-9892-5EC20B083161}" type="datetimeFigureOut">
              <a:rPr lang="en-GB" smtClean="0"/>
              <a:t>07/04/2017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31270E-30B1-4705-812B-46F666BD2969}" type="slidenum">
              <a:rPr lang="en-GB" smtClean="0"/>
              <a:t>‹#›</a:t>
            </a:fld>
            <a:endParaRPr lang="en-GB"/>
          </a:p>
        </p:txBody>
      </p:sp>
    </p:spTree>
    <p:extLst>
      <p:ext uri="{BB962C8B-B14F-4D97-AF65-F5344CB8AC3E}">
        <p14:creationId xmlns:p14="http://schemas.microsoft.com/office/powerpoint/2010/main" val="4132106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B02C9D-B0B0-48E8-9892-5EC20B083161}" type="datetimeFigureOut">
              <a:rPr lang="en-GB" smtClean="0"/>
              <a:t>07/04/2017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31270E-30B1-4705-812B-46F666BD2969}" type="slidenum">
              <a:rPr lang="en-GB" smtClean="0"/>
              <a:t>‹#›</a:t>
            </a:fld>
            <a:endParaRPr lang="en-GB"/>
          </a:p>
        </p:txBody>
      </p:sp>
    </p:spTree>
    <p:extLst>
      <p:ext uri="{BB962C8B-B14F-4D97-AF65-F5344CB8AC3E}">
        <p14:creationId xmlns:p14="http://schemas.microsoft.com/office/powerpoint/2010/main" val="137728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B02C9D-B0B0-48E8-9892-5EC20B083161}" type="datetimeFigureOut">
              <a:rPr lang="en-GB" smtClean="0"/>
              <a:t>07/04/2017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31270E-30B1-4705-812B-46F666BD2969}" type="slidenum">
              <a:rPr lang="en-GB" smtClean="0"/>
              <a:t>‹#›</a:t>
            </a:fld>
            <a:endParaRPr lang="en-GB"/>
          </a:p>
        </p:txBody>
      </p:sp>
    </p:spTree>
    <p:extLst>
      <p:ext uri="{BB962C8B-B14F-4D97-AF65-F5344CB8AC3E}">
        <p14:creationId xmlns:p14="http://schemas.microsoft.com/office/powerpoint/2010/main" val="369797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B02C9D-B0B0-48E8-9892-5EC20B083161}" type="datetimeFigureOut">
              <a:rPr lang="en-GB" smtClean="0"/>
              <a:t>07/04/2017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31270E-30B1-4705-812B-46F666BD2969}" type="slidenum">
              <a:rPr lang="en-GB" smtClean="0"/>
              <a:t>‹#›</a:t>
            </a:fld>
            <a:endParaRPr lang="en-GB"/>
          </a:p>
        </p:txBody>
      </p:sp>
    </p:spTree>
    <p:extLst>
      <p:ext uri="{BB962C8B-B14F-4D97-AF65-F5344CB8AC3E}">
        <p14:creationId xmlns:p14="http://schemas.microsoft.com/office/powerpoint/2010/main" val="4072528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0B02C9D-B0B0-48E8-9892-5EC20B083161}" type="datetimeFigureOut">
              <a:rPr lang="en-GB" smtClean="0"/>
              <a:t>07/04/2017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31270E-30B1-4705-812B-46F666BD2969}" type="slidenum">
              <a:rPr lang="en-GB" smtClean="0"/>
              <a:t>‹#›</a:t>
            </a:fld>
            <a:endParaRPr lang="en-GB"/>
          </a:p>
        </p:txBody>
      </p:sp>
    </p:spTree>
    <p:extLst>
      <p:ext uri="{BB962C8B-B14F-4D97-AF65-F5344CB8AC3E}">
        <p14:creationId xmlns:p14="http://schemas.microsoft.com/office/powerpoint/2010/main" val="37170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B02C9D-B0B0-48E8-9892-5EC20B083161}" type="datetimeFigureOut">
              <a:rPr lang="en-GB" smtClean="0"/>
              <a:t>07/04/2017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31270E-30B1-4705-812B-46F666BD2969}" type="slidenum">
              <a:rPr lang="en-GB" smtClean="0"/>
              <a:t>‹#›</a:t>
            </a:fld>
            <a:endParaRPr lang="en-GB"/>
          </a:p>
        </p:txBody>
      </p:sp>
    </p:spTree>
    <p:extLst>
      <p:ext uri="{BB962C8B-B14F-4D97-AF65-F5344CB8AC3E}">
        <p14:creationId xmlns:p14="http://schemas.microsoft.com/office/powerpoint/2010/main" val="3153834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B02C9D-B0B0-48E8-9892-5EC20B083161}" type="datetimeFigureOut">
              <a:rPr lang="en-GB" smtClean="0"/>
              <a:t>07/04/2017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E31270E-30B1-4705-812B-46F666BD2969}" type="slidenum">
              <a:rPr lang="en-GB" smtClean="0"/>
              <a:t>‹#›</a:t>
            </a:fld>
            <a:endParaRPr lang="en-GB"/>
          </a:p>
        </p:txBody>
      </p:sp>
    </p:spTree>
    <p:extLst>
      <p:ext uri="{BB962C8B-B14F-4D97-AF65-F5344CB8AC3E}">
        <p14:creationId xmlns:p14="http://schemas.microsoft.com/office/powerpoint/2010/main" val="4149498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B02C9D-B0B0-48E8-9892-5EC20B083161}" type="datetimeFigureOut">
              <a:rPr lang="en-GB" smtClean="0"/>
              <a:t>07/04/2017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E31270E-30B1-4705-812B-46F666BD2969}" type="slidenum">
              <a:rPr lang="en-GB" smtClean="0"/>
              <a:t>‹#›</a:t>
            </a:fld>
            <a:endParaRPr lang="en-GB"/>
          </a:p>
        </p:txBody>
      </p:sp>
    </p:spTree>
    <p:extLst>
      <p:ext uri="{BB962C8B-B14F-4D97-AF65-F5344CB8AC3E}">
        <p14:creationId xmlns:p14="http://schemas.microsoft.com/office/powerpoint/2010/main" val="1226312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B02C9D-B0B0-48E8-9892-5EC20B083161}" type="datetimeFigureOut">
              <a:rPr lang="en-GB" smtClean="0"/>
              <a:t>07/04/2017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E31270E-30B1-4705-812B-46F666BD2969}" type="slidenum">
              <a:rPr lang="en-GB" smtClean="0"/>
              <a:t>‹#›</a:t>
            </a:fld>
            <a:endParaRPr lang="en-GB"/>
          </a:p>
        </p:txBody>
      </p:sp>
    </p:spTree>
    <p:extLst>
      <p:ext uri="{BB962C8B-B14F-4D97-AF65-F5344CB8AC3E}">
        <p14:creationId xmlns:p14="http://schemas.microsoft.com/office/powerpoint/2010/main" val="529735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B02C9D-B0B0-48E8-9892-5EC20B083161}" type="datetimeFigureOut">
              <a:rPr lang="en-GB" smtClean="0"/>
              <a:t>07/04/2017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31270E-30B1-4705-812B-46F666BD2969}" type="slidenum">
              <a:rPr lang="en-GB" smtClean="0"/>
              <a:t>‹#›</a:t>
            </a:fld>
            <a:endParaRPr lang="en-GB"/>
          </a:p>
        </p:txBody>
      </p:sp>
    </p:spTree>
    <p:extLst>
      <p:ext uri="{BB962C8B-B14F-4D97-AF65-F5344CB8AC3E}">
        <p14:creationId xmlns:p14="http://schemas.microsoft.com/office/powerpoint/2010/main" val="2420420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B02C9D-B0B0-48E8-9892-5EC20B083161}" type="datetimeFigureOut">
              <a:rPr lang="en-GB" smtClean="0"/>
              <a:t>07/04/2017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31270E-30B1-4705-812B-46F666BD2969}" type="slidenum">
              <a:rPr lang="en-GB" smtClean="0"/>
              <a:t>‹#›</a:t>
            </a:fld>
            <a:endParaRPr lang="en-GB"/>
          </a:p>
        </p:txBody>
      </p:sp>
    </p:spTree>
    <p:extLst>
      <p:ext uri="{BB962C8B-B14F-4D97-AF65-F5344CB8AC3E}">
        <p14:creationId xmlns:p14="http://schemas.microsoft.com/office/powerpoint/2010/main" val="2408351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B02C9D-B0B0-48E8-9892-5EC20B083161}" type="datetimeFigureOut">
              <a:rPr lang="en-GB" smtClean="0"/>
              <a:t>07/04/2017</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31270E-30B1-4705-812B-46F666BD2969}" type="slidenum">
              <a:rPr lang="en-GB" smtClean="0"/>
              <a:t>‹#›</a:t>
            </a:fld>
            <a:endParaRPr lang="en-GB"/>
          </a:p>
        </p:txBody>
      </p:sp>
    </p:spTree>
    <p:extLst>
      <p:ext uri="{BB962C8B-B14F-4D97-AF65-F5344CB8AC3E}">
        <p14:creationId xmlns:p14="http://schemas.microsoft.com/office/powerpoint/2010/main" val="28154663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peterlevrai@gmail.com" TargetMode="External"/><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hyperlink" Target="https://www.slideshare.net/PeterLevrai/" TargetMode="External"/><Relationship Id="rId5" Type="http://schemas.openxmlformats.org/officeDocument/2006/relationships/hyperlink" Target="http://developeap.weebly.com/" TargetMode="External"/><Relationship Id="rId4" Type="http://schemas.openxmlformats.org/officeDocument/2006/relationships/hyperlink" Target="mailto:averilbolster@gmail.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7355" y="319405"/>
            <a:ext cx="7772400" cy="2387600"/>
          </a:xfrm>
        </p:spPr>
        <p:txBody>
          <a:bodyPr>
            <a:normAutofit/>
          </a:bodyPr>
          <a:lstStyle/>
          <a:p>
            <a:r>
              <a:rPr lang="en-GB" b="1" dirty="0"/>
              <a:t>Essays With Benefits</a:t>
            </a:r>
            <a:r>
              <a:rPr lang="en-GB" dirty="0"/>
              <a:t/>
            </a:r>
            <a:br>
              <a:rPr lang="en-GB" dirty="0"/>
            </a:br>
            <a:r>
              <a:rPr lang="en-GB" sz="5300" i="1" dirty="0"/>
              <a:t>Undergraduate Collaborative Writing</a:t>
            </a:r>
            <a:endParaRPr lang="en-GB" sz="5300" dirty="0"/>
          </a:p>
        </p:txBody>
      </p:sp>
      <p:sp>
        <p:nvSpPr>
          <p:cNvPr id="3" name="Subtitle 2"/>
          <p:cNvSpPr>
            <a:spLocks noGrp="1"/>
          </p:cNvSpPr>
          <p:nvPr>
            <p:ph type="subTitle" idx="1"/>
          </p:nvPr>
        </p:nvSpPr>
        <p:spPr>
          <a:xfrm>
            <a:off x="1167220" y="5679120"/>
            <a:ext cx="6858000" cy="1655762"/>
          </a:xfrm>
        </p:spPr>
        <p:txBody>
          <a:bodyPr>
            <a:normAutofit fontScale="92500" lnSpcReduction="10000"/>
          </a:bodyPr>
          <a:lstStyle/>
          <a:p>
            <a:r>
              <a:rPr lang="en-GB" sz="3900" dirty="0"/>
              <a:t>Peter Levrai &amp; </a:t>
            </a:r>
            <a:r>
              <a:rPr lang="en-GB" sz="3900" dirty="0" err="1"/>
              <a:t>Averil</a:t>
            </a:r>
            <a:r>
              <a:rPr lang="en-GB" sz="3900" dirty="0"/>
              <a:t> Bolster</a:t>
            </a:r>
          </a:p>
          <a:p>
            <a:r>
              <a:rPr lang="en-GB" dirty="0"/>
              <a:t>Friday 7th April, BALEAP 2017 Bristol</a:t>
            </a:r>
          </a:p>
          <a:p>
            <a:r>
              <a:rPr lang="en-GB" dirty="0"/>
              <a:t/>
            </a:r>
            <a:br>
              <a:rPr lang="en-GB" dirty="0"/>
            </a:br>
            <a:endParaRPr lang="en-GB" dirty="0"/>
          </a:p>
        </p:txBody>
      </p:sp>
      <p:pic>
        <p:nvPicPr>
          <p:cNvPr id="10" name="Picture 9"/>
          <p:cNvPicPr>
            <a:picLocks noChangeAspect="1"/>
          </p:cNvPicPr>
          <p:nvPr/>
        </p:nvPicPr>
        <p:blipFill>
          <a:blip r:embed="rId2"/>
          <a:stretch>
            <a:fillRect/>
          </a:stretch>
        </p:blipFill>
        <p:spPr>
          <a:xfrm>
            <a:off x="1286059" y="2707005"/>
            <a:ext cx="6620323" cy="288257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4922" y="5006862"/>
            <a:ext cx="1675950" cy="1674098"/>
          </a:xfrm>
          <a:prstGeom prst="rect">
            <a:avLst/>
          </a:prstGeom>
        </p:spPr>
      </p:pic>
    </p:spTree>
    <p:extLst>
      <p:ext uri="{BB962C8B-B14F-4D97-AF65-F5344CB8AC3E}">
        <p14:creationId xmlns:p14="http://schemas.microsoft.com/office/powerpoint/2010/main" val="1519702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 understand what makes a good essay</a:t>
            </a:r>
            <a:endParaRPr lang="en-GB" dirty="0"/>
          </a:p>
        </p:txBody>
      </p:sp>
      <p:graphicFrame>
        <p:nvGraphicFramePr>
          <p:cNvPr id="6" name="Content Placeholder 5"/>
          <p:cNvGraphicFramePr>
            <a:graphicFrameLocks noGrp="1"/>
          </p:cNvGraphicFramePr>
          <p:nvPr>
            <p:ph idx="1"/>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860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fade">
                                      <p:cBhvr>
                                        <p:cTn id="7" dur="500"/>
                                        <p:tgtEl>
                                          <p:spTgt spid="6">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chart seriesIdx="-4" categoryIdx="0" bldStep="category"/>
                                            </p:graphicEl>
                                          </p:spTgt>
                                        </p:tgtEl>
                                        <p:attrNameLst>
                                          <p:attrName>style.visibility</p:attrName>
                                        </p:attrNameLst>
                                      </p:cBhvr>
                                      <p:to>
                                        <p:strVal val="visible"/>
                                      </p:to>
                                    </p:set>
                                    <p:animEffect transition="in" filter="fade">
                                      <p:cBhvr>
                                        <p:cTn id="12" dur="500"/>
                                        <p:tgtEl>
                                          <p:spTgt spid="6">
                                            <p:graphicEl>
                                              <a:chart seriesIdx="-4" categoryIdx="0" bldStep="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chart seriesIdx="-4" categoryIdx="1" bldStep="category"/>
                                            </p:graphicEl>
                                          </p:spTgt>
                                        </p:tgtEl>
                                        <p:attrNameLst>
                                          <p:attrName>style.visibility</p:attrName>
                                        </p:attrNameLst>
                                      </p:cBhvr>
                                      <p:to>
                                        <p:strVal val="visible"/>
                                      </p:to>
                                    </p:set>
                                    <p:animEffect transition="in" filter="fade">
                                      <p:cBhvr>
                                        <p:cTn id="17" dur="500"/>
                                        <p:tgtEl>
                                          <p:spTgt spid="6">
                                            <p:graphicEl>
                                              <a:chart seriesIdx="-4" categoryIdx="1" bldStep="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graphicEl>
                                              <a:chart seriesIdx="-4" categoryIdx="2" bldStep="category"/>
                                            </p:graphicEl>
                                          </p:spTgt>
                                        </p:tgtEl>
                                        <p:attrNameLst>
                                          <p:attrName>style.visibility</p:attrName>
                                        </p:attrNameLst>
                                      </p:cBhvr>
                                      <p:to>
                                        <p:strVal val="visible"/>
                                      </p:to>
                                    </p:set>
                                    <p:animEffect transition="in" filter="fade">
                                      <p:cBhvr>
                                        <p:cTn id="22" dur="500"/>
                                        <p:tgtEl>
                                          <p:spTgt spid="6">
                                            <p:graphicEl>
                                              <a:chart seriesIdx="-4" categoryIdx="2" bldStep="category"/>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graphicEl>
                                              <a:chart seriesIdx="-4" categoryIdx="3" bldStep="category"/>
                                            </p:graphicEl>
                                          </p:spTgt>
                                        </p:tgtEl>
                                        <p:attrNameLst>
                                          <p:attrName>style.visibility</p:attrName>
                                        </p:attrNameLst>
                                      </p:cBhvr>
                                      <p:to>
                                        <p:strVal val="visible"/>
                                      </p:to>
                                    </p:set>
                                    <p:animEffect transition="in" filter="fade">
                                      <p:cBhvr>
                                        <p:cTn id="27" dur="500"/>
                                        <p:tgtEl>
                                          <p:spTgt spid="6">
                                            <p:graphicEl>
                                              <a:chart seriesIdx="-4" categoryIdx="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category"/>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 am better at essay writing </a:t>
            </a:r>
            <a:endParaRPr lang="en-GB" dirty="0"/>
          </a:p>
        </p:txBody>
      </p:sp>
      <p:graphicFrame>
        <p:nvGraphicFramePr>
          <p:cNvPr id="6" name="Content Placeholder 5"/>
          <p:cNvGraphicFramePr>
            <a:graphicFrameLocks noGrp="1"/>
          </p:cNvGraphicFramePr>
          <p:nvPr>
            <p:ph idx="1"/>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73046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fade">
                                      <p:cBhvr>
                                        <p:cTn id="7" dur="500"/>
                                        <p:tgtEl>
                                          <p:spTgt spid="6">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chart seriesIdx="-4" categoryIdx="0" bldStep="category"/>
                                            </p:graphicEl>
                                          </p:spTgt>
                                        </p:tgtEl>
                                        <p:attrNameLst>
                                          <p:attrName>style.visibility</p:attrName>
                                        </p:attrNameLst>
                                      </p:cBhvr>
                                      <p:to>
                                        <p:strVal val="visible"/>
                                      </p:to>
                                    </p:set>
                                    <p:animEffect transition="in" filter="fade">
                                      <p:cBhvr>
                                        <p:cTn id="12" dur="500"/>
                                        <p:tgtEl>
                                          <p:spTgt spid="6">
                                            <p:graphicEl>
                                              <a:chart seriesIdx="-4" categoryIdx="0" bldStep="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chart seriesIdx="-4" categoryIdx="1" bldStep="category"/>
                                            </p:graphicEl>
                                          </p:spTgt>
                                        </p:tgtEl>
                                        <p:attrNameLst>
                                          <p:attrName>style.visibility</p:attrName>
                                        </p:attrNameLst>
                                      </p:cBhvr>
                                      <p:to>
                                        <p:strVal val="visible"/>
                                      </p:to>
                                    </p:set>
                                    <p:animEffect transition="in" filter="fade">
                                      <p:cBhvr>
                                        <p:cTn id="17" dur="500"/>
                                        <p:tgtEl>
                                          <p:spTgt spid="6">
                                            <p:graphicEl>
                                              <a:chart seriesIdx="-4" categoryIdx="1" bldStep="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graphicEl>
                                              <a:chart seriesIdx="-4" categoryIdx="2" bldStep="category"/>
                                            </p:graphicEl>
                                          </p:spTgt>
                                        </p:tgtEl>
                                        <p:attrNameLst>
                                          <p:attrName>style.visibility</p:attrName>
                                        </p:attrNameLst>
                                      </p:cBhvr>
                                      <p:to>
                                        <p:strVal val="visible"/>
                                      </p:to>
                                    </p:set>
                                    <p:animEffect transition="in" filter="fade">
                                      <p:cBhvr>
                                        <p:cTn id="22" dur="500"/>
                                        <p:tgtEl>
                                          <p:spTgt spid="6">
                                            <p:graphicEl>
                                              <a:chart seriesIdx="-4" categoryIdx="2" bldStep="category"/>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graphicEl>
                                              <a:chart seriesIdx="-4" categoryIdx="3" bldStep="category"/>
                                            </p:graphicEl>
                                          </p:spTgt>
                                        </p:tgtEl>
                                        <p:attrNameLst>
                                          <p:attrName>style.visibility</p:attrName>
                                        </p:attrNameLst>
                                      </p:cBhvr>
                                      <p:to>
                                        <p:strVal val="visible"/>
                                      </p:to>
                                    </p:set>
                                    <p:animEffect transition="in" filter="fade">
                                      <p:cBhvr>
                                        <p:cTn id="27" dur="500"/>
                                        <p:tgtEl>
                                          <p:spTgt spid="6">
                                            <p:graphicEl>
                                              <a:chart seriesIdx="-4" categoryIdx="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category"/>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 would recommend group essays</a:t>
            </a:r>
            <a:endParaRPr lang="en-GB" dirty="0"/>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3023836961"/>
              </p:ext>
            </p:extLst>
          </p:nvPr>
        </p:nvGraphicFramePr>
        <p:xfrm>
          <a:off x="4886894" y="1870432"/>
          <a:ext cx="4187468" cy="461893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ext uri="{D42A27DB-BD31-4B8C-83A1-F6EECF244321}">
                <p14:modId xmlns:p14="http://schemas.microsoft.com/office/powerpoint/2010/main" val="1879923388"/>
              </p:ext>
            </p:extLst>
          </p:nvPr>
        </p:nvGraphicFramePr>
        <p:xfrm>
          <a:off x="399673" y="2575156"/>
          <a:ext cx="3911936" cy="37169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431865801"/>
              </p:ext>
            </p:extLst>
          </p:nvPr>
        </p:nvGraphicFramePr>
        <p:xfrm>
          <a:off x="197692" y="1635738"/>
          <a:ext cx="4210680" cy="741680"/>
        </p:xfrm>
        <a:graphic>
          <a:graphicData uri="http://schemas.openxmlformats.org/drawingml/2006/table">
            <a:tbl>
              <a:tblPr firstRow="1" bandRow="1">
                <a:tableStyleId>{5FD0F851-EC5A-4D38-B0AD-8093EC10F338}</a:tableStyleId>
              </a:tblPr>
              <a:tblGrid>
                <a:gridCol w="1052670">
                  <a:extLst>
                    <a:ext uri="{9D8B030D-6E8A-4147-A177-3AD203B41FA5}">
                      <a16:colId xmlns:a16="http://schemas.microsoft.com/office/drawing/2014/main" xmlns="" val="3201285723"/>
                    </a:ext>
                  </a:extLst>
                </a:gridCol>
                <a:gridCol w="1052670">
                  <a:extLst>
                    <a:ext uri="{9D8B030D-6E8A-4147-A177-3AD203B41FA5}">
                      <a16:colId xmlns:a16="http://schemas.microsoft.com/office/drawing/2014/main" xmlns="" val="2079344718"/>
                    </a:ext>
                  </a:extLst>
                </a:gridCol>
                <a:gridCol w="1052670">
                  <a:extLst>
                    <a:ext uri="{9D8B030D-6E8A-4147-A177-3AD203B41FA5}">
                      <a16:colId xmlns:a16="http://schemas.microsoft.com/office/drawing/2014/main" xmlns="" val="1756266797"/>
                    </a:ext>
                  </a:extLst>
                </a:gridCol>
                <a:gridCol w="1052670">
                  <a:extLst>
                    <a:ext uri="{9D8B030D-6E8A-4147-A177-3AD203B41FA5}">
                      <a16:colId xmlns:a16="http://schemas.microsoft.com/office/drawing/2014/main" xmlns="" val="2833325218"/>
                    </a:ext>
                  </a:extLst>
                </a:gridCol>
              </a:tblGrid>
              <a:tr h="370840">
                <a:tc>
                  <a:txBody>
                    <a:bodyPr/>
                    <a:lstStyle/>
                    <a:p>
                      <a:pPr algn="ctr"/>
                      <a:r>
                        <a:rPr lang="en-GB" dirty="0"/>
                        <a:t>Yes</a:t>
                      </a:r>
                    </a:p>
                  </a:txBody>
                  <a:tcPr/>
                </a:tc>
                <a:tc>
                  <a:txBody>
                    <a:bodyPr/>
                    <a:lstStyle/>
                    <a:p>
                      <a:pPr algn="ctr"/>
                      <a:r>
                        <a:rPr lang="en-GB" dirty="0"/>
                        <a:t>No</a:t>
                      </a:r>
                    </a:p>
                  </a:txBody>
                  <a:tcPr/>
                </a:tc>
                <a:tc>
                  <a:txBody>
                    <a:bodyPr/>
                    <a:lstStyle/>
                    <a:p>
                      <a:pPr algn="ctr"/>
                      <a:r>
                        <a:rPr lang="en-GB" dirty="0"/>
                        <a:t>N/A</a:t>
                      </a:r>
                    </a:p>
                  </a:txBody>
                  <a:tcPr/>
                </a:tc>
                <a:tc>
                  <a:txBody>
                    <a:bodyPr/>
                    <a:lstStyle/>
                    <a:p>
                      <a:pPr algn="ctr"/>
                      <a:r>
                        <a:rPr lang="en-GB" dirty="0"/>
                        <a:t>Total</a:t>
                      </a:r>
                    </a:p>
                  </a:txBody>
                  <a:tcPr/>
                </a:tc>
                <a:extLst>
                  <a:ext uri="{0D108BD9-81ED-4DB2-BD59-A6C34878D82A}">
                    <a16:rowId xmlns:a16="http://schemas.microsoft.com/office/drawing/2014/main" xmlns="" val="3710350473"/>
                  </a:ext>
                </a:extLst>
              </a:tr>
              <a:tr h="370840">
                <a:tc>
                  <a:txBody>
                    <a:bodyPr/>
                    <a:lstStyle/>
                    <a:p>
                      <a:pPr algn="ctr"/>
                      <a:r>
                        <a:rPr lang="en-GB" dirty="0"/>
                        <a:t>759</a:t>
                      </a:r>
                    </a:p>
                  </a:txBody>
                  <a:tcPr/>
                </a:tc>
                <a:tc>
                  <a:txBody>
                    <a:bodyPr/>
                    <a:lstStyle/>
                    <a:p>
                      <a:pPr algn="ctr"/>
                      <a:r>
                        <a:rPr lang="en-GB" dirty="0"/>
                        <a:t>111</a:t>
                      </a:r>
                    </a:p>
                  </a:txBody>
                  <a:tcPr/>
                </a:tc>
                <a:tc>
                  <a:txBody>
                    <a:bodyPr/>
                    <a:lstStyle/>
                    <a:p>
                      <a:pPr algn="ctr"/>
                      <a:r>
                        <a:rPr lang="en-GB" dirty="0"/>
                        <a:t>9</a:t>
                      </a:r>
                    </a:p>
                  </a:txBody>
                  <a:tcPr/>
                </a:tc>
                <a:tc>
                  <a:txBody>
                    <a:bodyPr/>
                    <a:lstStyle/>
                    <a:p>
                      <a:pPr algn="ctr"/>
                      <a:r>
                        <a:rPr lang="en-GB" b="1" dirty="0"/>
                        <a:t>759</a:t>
                      </a:r>
                    </a:p>
                  </a:txBody>
                  <a:tcPr/>
                </a:tc>
                <a:extLst>
                  <a:ext uri="{0D108BD9-81ED-4DB2-BD59-A6C34878D82A}">
                    <a16:rowId xmlns:a16="http://schemas.microsoft.com/office/drawing/2014/main" xmlns="" val="4241157053"/>
                  </a:ext>
                </a:extLst>
              </a:tr>
            </a:tbl>
          </a:graphicData>
        </a:graphic>
      </p:graphicFrame>
    </p:spTree>
    <p:extLst>
      <p:ext uri="{BB962C8B-B14F-4D97-AF65-F5344CB8AC3E}">
        <p14:creationId xmlns:p14="http://schemas.microsoft.com/office/powerpoint/2010/main" val="222710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graphicEl>
                                              <a:chart seriesIdx="-3" categoryIdx="-3" bldStep="gridLegend"/>
                                            </p:graphicEl>
                                          </p:spTgt>
                                        </p:tgtEl>
                                        <p:attrNameLst>
                                          <p:attrName>style.visibility</p:attrName>
                                        </p:attrNameLst>
                                      </p:cBhvr>
                                      <p:to>
                                        <p:strVal val="visible"/>
                                      </p:to>
                                    </p:set>
                                    <p:animEffect transition="in" filter="fade">
                                      <p:cBhvr>
                                        <p:cTn id="15" dur="500"/>
                                        <p:tgtEl>
                                          <p:spTgt spid="14">
                                            <p:graphicEl>
                                              <a:chart seriesIdx="-3" categoryIdx="-3" bldStep="gridLegend"/>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graphicEl>
                                              <a:chart seriesIdx="-4" categoryIdx="0" bldStep="category"/>
                                            </p:graphicEl>
                                          </p:spTgt>
                                        </p:tgtEl>
                                        <p:attrNameLst>
                                          <p:attrName>style.visibility</p:attrName>
                                        </p:attrNameLst>
                                      </p:cBhvr>
                                      <p:to>
                                        <p:strVal val="visible"/>
                                      </p:to>
                                    </p:set>
                                    <p:animEffect transition="in" filter="fade">
                                      <p:cBhvr>
                                        <p:cTn id="18" dur="500"/>
                                        <p:tgtEl>
                                          <p:spTgt spid="14">
                                            <p:graphicEl>
                                              <a:chart seriesIdx="-4" categoryIdx="0" bldStep="category"/>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graphicEl>
                                              <a:chart seriesIdx="-4" categoryIdx="1" bldStep="category"/>
                                            </p:graphicEl>
                                          </p:spTgt>
                                        </p:tgtEl>
                                        <p:attrNameLst>
                                          <p:attrName>style.visibility</p:attrName>
                                        </p:attrNameLst>
                                      </p:cBhvr>
                                      <p:to>
                                        <p:strVal val="visible"/>
                                      </p:to>
                                    </p:set>
                                    <p:animEffect transition="in" filter="fade">
                                      <p:cBhvr>
                                        <p:cTn id="21" dur="500"/>
                                        <p:tgtEl>
                                          <p:spTgt spid="14">
                                            <p:graphicEl>
                                              <a:chart seriesIdx="-4" categoryIdx="1" bldStep="category"/>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graphicEl>
                                              <a:chart seriesIdx="-4" categoryIdx="2" bldStep="category"/>
                                            </p:graphicEl>
                                          </p:spTgt>
                                        </p:tgtEl>
                                        <p:attrNameLst>
                                          <p:attrName>style.visibility</p:attrName>
                                        </p:attrNameLst>
                                      </p:cBhvr>
                                      <p:to>
                                        <p:strVal val="visible"/>
                                      </p:to>
                                    </p:set>
                                    <p:animEffect transition="in" filter="fade">
                                      <p:cBhvr>
                                        <p:cTn id="24" dur="500"/>
                                        <p:tgtEl>
                                          <p:spTgt spid="14">
                                            <p:graphicEl>
                                              <a:chart seriesIdx="-4" categoryIdx="2" bldStep="category"/>
                                            </p:graphic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graphicEl>
                                              <a:chart seriesIdx="-4" categoryIdx="3" bldStep="category"/>
                                            </p:graphicEl>
                                          </p:spTgt>
                                        </p:tgtEl>
                                        <p:attrNameLst>
                                          <p:attrName>style.visibility</p:attrName>
                                        </p:attrNameLst>
                                      </p:cBhvr>
                                      <p:to>
                                        <p:strVal val="visible"/>
                                      </p:to>
                                    </p:set>
                                    <p:animEffect transition="in" filter="fade">
                                      <p:cBhvr>
                                        <p:cTn id="27" dur="500"/>
                                        <p:tgtEl>
                                          <p:spTgt spid="14">
                                            <p:graphicEl>
                                              <a:chart seriesIdx="-4" categoryIdx="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uiExpand="1">
        <p:bldSub>
          <a:bldChart bld="category"/>
        </p:bldSub>
      </p:bldGraphic>
      <p:bldGraphic spid="5"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5808785" y="2975358"/>
            <a:ext cx="3223846" cy="44704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GB" dirty="0"/>
              <a:t> </a:t>
            </a:r>
          </a:p>
        </p:txBody>
      </p:sp>
      <p:sp>
        <p:nvSpPr>
          <p:cNvPr id="28" name="Rectangle 27"/>
          <p:cNvSpPr/>
          <p:nvPr/>
        </p:nvSpPr>
        <p:spPr>
          <a:xfrm>
            <a:off x="5808785" y="5484096"/>
            <a:ext cx="3223846" cy="44704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GB" dirty="0"/>
              <a:t> </a:t>
            </a:r>
          </a:p>
        </p:txBody>
      </p:sp>
      <p:sp>
        <p:nvSpPr>
          <p:cNvPr id="29" name="Rectangle 28"/>
          <p:cNvSpPr/>
          <p:nvPr/>
        </p:nvSpPr>
        <p:spPr>
          <a:xfrm>
            <a:off x="5808785" y="4236581"/>
            <a:ext cx="3223846" cy="44704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GB" dirty="0"/>
              <a:t> </a:t>
            </a:r>
          </a:p>
        </p:txBody>
      </p:sp>
      <p:sp>
        <p:nvSpPr>
          <p:cNvPr id="2" name="Title 1"/>
          <p:cNvSpPr>
            <a:spLocks noGrp="1"/>
          </p:cNvSpPr>
          <p:nvPr>
            <p:ph type="title"/>
          </p:nvPr>
        </p:nvSpPr>
        <p:spPr/>
        <p:txBody>
          <a:bodyPr>
            <a:normAutofit/>
          </a:bodyPr>
          <a:lstStyle/>
          <a:p>
            <a:r>
              <a:rPr lang="en-US" dirty="0"/>
              <a:t>Why not group essays?</a:t>
            </a:r>
            <a:endParaRPr lang="en-GB" dirty="0"/>
          </a:p>
        </p:txBody>
      </p:sp>
      <p:graphicFrame>
        <p:nvGraphicFramePr>
          <p:cNvPr id="9" name="Chart 8"/>
          <p:cNvGraphicFramePr>
            <a:graphicFrameLocks/>
          </p:cNvGraphicFramePr>
          <p:nvPr>
            <p:extLst>
              <p:ext uri="{D42A27DB-BD31-4B8C-83A1-F6EECF244321}">
                <p14:modId xmlns:p14="http://schemas.microsoft.com/office/powerpoint/2010/main" val="388223460"/>
              </p:ext>
            </p:extLst>
          </p:nvPr>
        </p:nvGraphicFramePr>
        <p:xfrm>
          <a:off x="1905000" y="1690689"/>
          <a:ext cx="7239000" cy="5105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a:graphicFrameLocks/>
          </p:cNvGraphicFramePr>
          <p:nvPr>
            <p:extLst>
              <p:ext uri="{D42A27DB-BD31-4B8C-83A1-F6EECF244321}">
                <p14:modId xmlns:p14="http://schemas.microsoft.com/office/powerpoint/2010/main" val="4280981464"/>
              </p:ext>
            </p:extLst>
          </p:nvPr>
        </p:nvGraphicFramePr>
        <p:xfrm>
          <a:off x="278244" y="1460575"/>
          <a:ext cx="1977163" cy="2136469"/>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p:cNvCxnSpPr/>
          <p:nvPr/>
        </p:nvCxnSpPr>
        <p:spPr>
          <a:xfrm flipV="1">
            <a:off x="1922780" y="2435353"/>
            <a:ext cx="1926844" cy="135127"/>
          </a:xfrm>
          <a:prstGeom prst="line">
            <a:avLst/>
          </a:prstGeom>
        </p:spPr>
        <p:style>
          <a:lnRef idx="3">
            <a:schemeClr val="accent3"/>
          </a:lnRef>
          <a:fillRef idx="0">
            <a:schemeClr val="accent3"/>
          </a:fillRef>
          <a:effectRef idx="2">
            <a:schemeClr val="accent3"/>
          </a:effectRef>
          <a:fontRef idx="minor">
            <a:schemeClr val="tx1"/>
          </a:fontRef>
        </p:style>
      </p:cxnSp>
      <p:cxnSp>
        <p:nvCxnSpPr>
          <p:cNvPr id="8" name="Straight Connector 7"/>
          <p:cNvCxnSpPr/>
          <p:nvPr/>
        </p:nvCxnSpPr>
        <p:spPr>
          <a:xfrm>
            <a:off x="1732280" y="2981960"/>
            <a:ext cx="601472" cy="1483976"/>
          </a:xfrm>
          <a:prstGeom prst="line">
            <a:avLst/>
          </a:prstGeom>
        </p:spPr>
        <p:style>
          <a:lnRef idx="3">
            <a:schemeClr val="accent3"/>
          </a:lnRef>
          <a:fillRef idx="0">
            <a:schemeClr val="accent3"/>
          </a:fillRef>
          <a:effectRef idx="2">
            <a:schemeClr val="accent3"/>
          </a:effectRef>
          <a:fontRef idx="minor">
            <a:schemeClr val="tx1"/>
          </a:fontRef>
        </p:style>
      </p:cxnSp>
      <p:sp>
        <p:nvSpPr>
          <p:cNvPr id="30" name="Rectangle 29"/>
          <p:cNvSpPr/>
          <p:nvPr/>
        </p:nvSpPr>
        <p:spPr>
          <a:xfrm>
            <a:off x="792866" y="6209353"/>
            <a:ext cx="3427442" cy="44704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GB" dirty="0"/>
              <a:t>Most mentioned in </a:t>
            </a:r>
            <a:r>
              <a:rPr lang="en-GB" dirty="0" err="1"/>
              <a:t>Sem</a:t>
            </a:r>
            <a:r>
              <a:rPr lang="en-GB" dirty="0"/>
              <a:t> 1 201617</a:t>
            </a:r>
          </a:p>
        </p:txBody>
      </p:sp>
      <p:sp>
        <p:nvSpPr>
          <p:cNvPr id="3" name="TextBox 2"/>
          <p:cNvSpPr txBox="1"/>
          <p:nvPr/>
        </p:nvSpPr>
        <p:spPr>
          <a:xfrm>
            <a:off x="628650" y="3297560"/>
            <a:ext cx="1294130" cy="369332"/>
          </a:xfrm>
          <a:prstGeom prst="rect">
            <a:avLst/>
          </a:prstGeom>
          <a:noFill/>
        </p:spPr>
        <p:txBody>
          <a:bodyPr wrap="square" rtlCol="0">
            <a:spAutoFit/>
          </a:bodyPr>
          <a:lstStyle/>
          <a:p>
            <a:r>
              <a:rPr lang="en-GB" dirty="0"/>
              <a:t>Comments </a:t>
            </a:r>
          </a:p>
        </p:txBody>
      </p:sp>
    </p:spTree>
    <p:extLst>
      <p:ext uri="{BB962C8B-B14F-4D97-AF65-F5344CB8AC3E}">
        <p14:creationId xmlns:p14="http://schemas.microsoft.com/office/powerpoint/2010/main" val="50207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Graphic spid="9" grpId="0">
        <p:bldAsOne/>
      </p:bldGraphic>
      <p:bldGraphic spid="4" grpId="0">
        <p:bldAsOne/>
      </p:bldGraphic>
      <p:bldP spid="30"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group essays?</a:t>
            </a:r>
            <a:endParaRPr lang="en-GB" dirty="0"/>
          </a:p>
        </p:txBody>
      </p:sp>
      <p:graphicFrame>
        <p:nvGraphicFramePr>
          <p:cNvPr id="5" name="Chart 4"/>
          <p:cNvGraphicFramePr>
            <a:graphicFrameLocks/>
          </p:cNvGraphicFramePr>
          <p:nvPr>
            <p:extLst>
              <p:ext uri="{D42A27DB-BD31-4B8C-83A1-F6EECF244321}">
                <p14:modId xmlns:p14="http://schemas.microsoft.com/office/powerpoint/2010/main" val="2304605690"/>
              </p:ext>
            </p:extLst>
          </p:nvPr>
        </p:nvGraphicFramePr>
        <p:xfrm>
          <a:off x="278244" y="1460575"/>
          <a:ext cx="1977163" cy="2136469"/>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a:off x="1655180" y="1830313"/>
            <a:ext cx="2847372" cy="605134"/>
          </a:xfrm>
          <a:prstGeom prst="line">
            <a:avLst/>
          </a:prstGeom>
        </p:spPr>
        <p:style>
          <a:lnRef idx="3">
            <a:schemeClr val="accent3"/>
          </a:lnRef>
          <a:fillRef idx="0">
            <a:schemeClr val="accent3"/>
          </a:fillRef>
          <a:effectRef idx="2">
            <a:schemeClr val="accent3"/>
          </a:effectRef>
          <a:fontRef idx="minor">
            <a:schemeClr val="tx1"/>
          </a:fontRef>
        </p:style>
      </p:cxnSp>
      <p:cxnSp>
        <p:nvCxnSpPr>
          <p:cNvPr id="7" name="Straight Connector 6"/>
          <p:cNvCxnSpPr/>
          <p:nvPr/>
        </p:nvCxnSpPr>
        <p:spPr>
          <a:xfrm>
            <a:off x="792866" y="2786138"/>
            <a:ext cx="1774488" cy="2436482"/>
          </a:xfrm>
          <a:prstGeom prst="line">
            <a:avLst/>
          </a:prstGeom>
        </p:spPr>
        <p:style>
          <a:lnRef idx="3">
            <a:schemeClr val="accent3"/>
          </a:lnRef>
          <a:fillRef idx="0">
            <a:schemeClr val="accent3"/>
          </a:fillRef>
          <a:effectRef idx="2">
            <a:schemeClr val="accent3"/>
          </a:effectRef>
          <a:fontRef idx="minor">
            <a:schemeClr val="tx1"/>
          </a:fontRef>
        </p:style>
      </p:cxnSp>
      <p:sp>
        <p:nvSpPr>
          <p:cNvPr id="17" name="Rectangle 16"/>
          <p:cNvSpPr/>
          <p:nvPr/>
        </p:nvSpPr>
        <p:spPr>
          <a:xfrm>
            <a:off x="6301154" y="1536981"/>
            <a:ext cx="2723624" cy="44704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GB" dirty="0"/>
              <a:t> </a:t>
            </a:r>
          </a:p>
        </p:txBody>
      </p:sp>
      <p:sp>
        <p:nvSpPr>
          <p:cNvPr id="18" name="Rectangle 17"/>
          <p:cNvSpPr/>
          <p:nvPr/>
        </p:nvSpPr>
        <p:spPr>
          <a:xfrm>
            <a:off x="6301154" y="3931000"/>
            <a:ext cx="2723624" cy="44704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GB" dirty="0"/>
              <a:t> </a:t>
            </a:r>
          </a:p>
        </p:txBody>
      </p:sp>
      <p:sp>
        <p:nvSpPr>
          <p:cNvPr id="19" name="Rectangle 18"/>
          <p:cNvSpPr/>
          <p:nvPr/>
        </p:nvSpPr>
        <p:spPr>
          <a:xfrm>
            <a:off x="6301154" y="2196826"/>
            <a:ext cx="2723624" cy="44704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GB" dirty="0"/>
              <a:t> </a:t>
            </a:r>
          </a:p>
        </p:txBody>
      </p:sp>
      <p:graphicFrame>
        <p:nvGraphicFramePr>
          <p:cNvPr id="4" name="Chart 3"/>
          <p:cNvGraphicFramePr>
            <a:graphicFrameLocks/>
          </p:cNvGraphicFramePr>
          <p:nvPr>
            <p:extLst>
              <p:ext uri="{D42A27DB-BD31-4B8C-83A1-F6EECF244321}">
                <p14:modId xmlns:p14="http://schemas.microsoft.com/office/powerpoint/2010/main" val="845573648"/>
              </p:ext>
            </p:extLst>
          </p:nvPr>
        </p:nvGraphicFramePr>
        <p:xfrm>
          <a:off x="995936" y="1554886"/>
          <a:ext cx="7869820" cy="4898985"/>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14"/>
          <p:cNvSpPr/>
          <p:nvPr/>
        </p:nvSpPr>
        <p:spPr>
          <a:xfrm>
            <a:off x="792866" y="6209353"/>
            <a:ext cx="3427442" cy="44704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GB" dirty="0"/>
              <a:t>Most mentioned in </a:t>
            </a:r>
            <a:r>
              <a:rPr lang="en-GB" dirty="0" err="1"/>
              <a:t>Sem</a:t>
            </a:r>
            <a:r>
              <a:rPr lang="en-GB" dirty="0"/>
              <a:t> 1 201617</a:t>
            </a:r>
          </a:p>
        </p:txBody>
      </p:sp>
      <p:sp>
        <p:nvSpPr>
          <p:cNvPr id="11" name="TextBox 10"/>
          <p:cNvSpPr txBox="1"/>
          <p:nvPr/>
        </p:nvSpPr>
        <p:spPr>
          <a:xfrm>
            <a:off x="690342" y="3297560"/>
            <a:ext cx="1232438" cy="369332"/>
          </a:xfrm>
          <a:prstGeom prst="rect">
            <a:avLst/>
          </a:prstGeom>
          <a:noFill/>
        </p:spPr>
        <p:txBody>
          <a:bodyPr wrap="square" rtlCol="0">
            <a:spAutoFit/>
          </a:bodyPr>
          <a:lstStyle/>
          <a:p>
            <a:pPr algn="ctr"/>
            <a:r>
              <a:rPr lang="en-GB" dirty="0"/>
              <a:t>Comments </a:t>
            </a:r>
          </a:p>
        </p:txBody>
      </p:sp>
    </p:spTree>
    <p:extLst>
      <p:ext uri="{BB962C8B-B14F-4D97-AF65-F5344CB8AC3E}">
        <p14:creationId xmlns:p14="http://schemas.microsoft.com/office/powerpoint/2010/main" val="72174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17" grpId="0" animBg="1"/>
      <p:bldP spid="18" grpId="0" animBg="1"/>
      <p:bldP spid="19" grpId="0" animBg="1"/>
      <p:bldGraphic spid="4" grpId="0">
        <p:bldAsOne/>
      </p:bldGraphic>
      <p:bldP spid="15" grpId="0" animBg="1"/>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Teacher Perceptions</a:t>
            </a:r>
          </a:p>
        </p:txBody>
      </p:sp>
      <p:sp>
        <p:nvSpPr>
          <p:cNvPr id="3" name="Content Placeholder 2"/>
          <p:cNvSpPr>
            <a:spLocks noGrp="1"/>
          </p:cNvSpPr>
          <p:nvPr>
            <p:ph idx="1"/>
          </p:nvPr>
        </p:nvSpPr>
        <p:spPr/>
        <p:txBody>
          <a:bodyPr>
            <a:normAutofit/>
          </a:bodyPr>
          <a:lstStyle/>
          <a:p>
            <a:endParaRPr lang="en-US" dirty="0"/>
          </a:p>
          <a:p>
            <a:endParaRPr lang="en-GB" dirty="0"/>
          </a:p>
        </p:txBody>
      </p:sp>
      <p:pic>
        <p:nvPicPr>
          <p:cNvPr id="4" name="Picture 3"/>
          <p:cNvPicPr>
            <a:picLocks noChangeAspect="1"/>
          </p:cNvPicPr>
          <p:nvPr/>
        </p:nvPicPr>
        <p:blipFill>
          <a:blip r:embed="rId2"/>
          <a:stretch>
            <a:fillRect/>
          </a:stretch>
        </p:blipFill>
        <p:spPr>
          <a:xfrm>
            <a:off x="6069244" y="5486401"/>
            <a:ext cx="3017986" cy="1314072"/>
          </a:xfrm>
          <a:prstGeom prst="rect">
            <a:avLst/>
          </a:prstGeom>
        </p:spPr>
      </p:pic>
      <p:sp>
        <p:nvSpPr>
          <p:cNvPr id="7" name="Rectangle 6"/>
          <p:cNvSpPr/>
          <p:nvPr/>
        </p:nvSpPr>
        <p:spPr>
          <a:xfrm>
            <a:off x="598939" y="1542159"/>
            <a:ext cx="7946121" cy="3342453"/>
          </a:xfrm>
          <a:prstGeom prst="rect">
            <a:avLst/>
          </a:prstGeom>
        </p:spPr>
        <p:txBody>
          <a:bodyPr wrap="square">
            <a:spAutoFit/>
          </a:bodyPr>
          <a:lstStyle/>
          <a:p>
            <a:pPr marL="342900" marR="0" lvl="0" indent="-342900" defTabSz="91440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0" cap="none" spc="0" normalizeH="0" baseline="0" noProof="0" dirty="0">
                <a:ln>
                  <a:noFill/>
                </a:ln>
                <a:solidFill>
                  <a:prstClr val="black"/>
                </a:solidFill>
                <a:effectLst/>
                <a:uLnTx/>
                <a:uFillTx/>
              </a:rPr>
              <a:t>Anecdotal – level</a:t>
            </a:r>
            <a:r>
              <a:rPr kumimoji="0" lang="en-US" sz="3200" b="0" i="0" u="none" strike="noStrike" kern="0" cap="none" spc="0" normalizeH="0" noProof="0" dirty="0">
                <a:ln>
                  <a:noFill/>
                </a:ln>
                <a:solidFill>
                  <a:prstClr val="black"/>
                </a:solidFill>
                <a:effectLst/>
                <a:uLnTx/>
                <a:uFillTx/>
              </a:rPr>
              <a:t> meetings and informal discussions</a:t>
            </a:r>
          </a:p>
          <a:p>
            <a:pPr marL="342900" marR="0" lvl="0" indent="-342900" defTabSz="914400" eaLnBrk="1" fontAlgn="auto" latinLnBrk="0" hangingPunct="1">
              <a:lnSpc>
                <a:spcPct val="100000"/>
              </a:lnSpc>
              <a:spcBef>
                <a:spcPct val="20000"/>
              </a:spcBef>
              <a:spcAft>
                <a:spcPts val="0"/>
              </a:spcAft>
              <a:buClrTx/>
              <a:buSzTx/>
              <a:buFont typeface="Arial" pitchFamily="34" charset="0"/>
              <a:buChar char="•"/>
              <a:tabLst/>
              <a:defRPr/>
            </a:pPr>
            <a:r>
              <a:rPr lang="en-US" sz="3200" kern="0" noProof="0" dirty="0">
                <a:solidFill>
                  <a:prstClr val="black"/>
                </a:solidFill>
              </a:rPr>
              <a:t>Initially - interest, doubt, resistance</a:t>
            </a:r>
          </a:p>
          <a:p>
            <a:pPr marL="342900" marR="0" lvl="0" indent="-342900" defTabSz="91440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0" cap="none" spc="0" normalizeH="0" baseline="0" dirty="0">
                <a:ln>
                  <a:noFill/>
                </a:ln>
                <a:solidFill>
                  <a:prstClr val="black"/>
                </a:solidFill>
                <a:effectLst/>
                <a:uLnTx/>
                <a:uFillTx/>
              </a:rPr>
              <a:t>Learning</a:t>
            </a:r>
            <a:r>
              <a:rPr kumimoji="0" lang="en-US" sz="3200" b="0" i="0" u="none" strike="noStrike" kern="0" cap="none" spc="0" normalizeH="0" dirty="0">
                <a:ln>
                  <a:noFill/>
                </a:ln>
                <a:solidFill>
                  <a:prstClr val="black"/>
                </a:solidFill>
                <a:effectLst/>
                <a:uLnTx/>
                <a:uFillTx/>
              </a:rPr>
              <a:t> curve first year</a:t>
            </a:r>
          </a:p>
          <a:p>
            <a:pPr marL="342900" marR="0" lvl="0" indent="-342900" defTabSz="914400" eaLnBrk="1" fontAlgn="auto" latinLnBrk="0" hangingPunct="1">
              <a:lnSpc>
                <a:spcPct val="100000"/>
              </a:lnSpc>
              <a:spcBef>
                <a:spcPct val="20000"/>
              </a:spcBef>
              <a:spcAft>
                <a:spcPts val="0"/>
              </a:spcAft>
              <a:buClrTx/>
              <a:buSzTx/>
              <a:buFont typeface="Arial" pitchFamily="34" charset="0"/>
              <a:buChar char="•"/>
              <a:tabLst/>
              <a:defRPr/>
            </a:pPr>
            <a:r>
              <a:rPr lang="en-US" sz="3200" kern="0" baseline="0" noProof="0" dirty="0">
                <a:solidFill>
                  <a:prstClr val="black"/>
                </a:solidFill>
              </a:rPr>
              <a:t>Generally</a:t>
            </a:r>
            <a:r>
              <a:rPr lang="en-US" sz="3200" kern="0" noProof="0" dirty="0">
                <a:solidFill>
                  <a:prstClr val="black"/>
                </a:solidFill>
              </a:rPr>
              <a:t> positive attitude to group essays (surprising themselves)</a:t>
            </a:r>
          </a:p>
        </p:txBody>
      </p:sp>
    </p:spTree>
    <p:extLst>
      <p:ext uri="{BB962C8B-B14F-4D97-AF65-F5344CB8AC3E}">
        <p14:creationId xmlns:p14="http://schemas.microsoft.com/office/powerpoint/2010/main" val="322071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Conclusions</a:t>
            </a:r>
          </a:p>
        </p:txBody>
      </p:sp>
      <p:sp>
        <p:nvSpPr>
          <p:cNvPr id="3" name="Content Placeholder 2"/>
          <p:cNvSpPr>
            <a:spLocks noGrp="1"/>
          </p:cNvSpPr>
          <p:nvPr>
            <p:ph idx="1"/>
          </p:nvPr>
        </p:nvSpPr>
        <p:spPr/>
        <p:txBody>
          <a:bodyPr>
            <a:normAutofit/>
          </a:bodyPr>
          <a:lstStyle/>
          <a:p>
            <a:endParaRPr lang="en-US" dirty="0"/>
          </a:p>
          <a:p>
            <a:endParaRPr lang="en-GB" dirty="0"/>
          </a:p>
        </p:txBody>
      </p:sp>
      <p:pic>
        <p:nvPicPr>
          <p:cNvPr id="4" name="Picture 3"/>
          <p:cNvPicPr>
            <a:picLocks noChangeAspect="1"/>
          </p:cNvPicPr>
          <p:nvPr/>
        </p:nvPicPr>
        <p:blipFill>
          <a:blip r:embed="rId2"/>
          <a:stretch>
            <a:fillRect/>
          </a:stretch>
        </p:blipFill>
        <p:spPr>
          <a:xfrm>
            <a:off x="6069244" y="5486401"/>
            <a:ext cx="3017986" cy="1314072"/>
          </a:xfrm>
          <a:prstGeom prst="rect">
            <a:avLst/>
          </a:prstGeom>
        </p:spPr>
      </p:pic>
      <p:sp>
        <p:nvSpPr>
          <p:cNvPr id="7" name="Rectangle 6"/>
          <p:cNvSpPr/>
          <p:nvPr/>
        </p:nvSpPr>
        <p:spPr>
          <a:xfrm>
            <a:off x="598939" y="1542159"/>
            <a:ext cx="7946121" cy="4425827"/>
          </a:xfrm>
          <a:prstGeom prst="rect">
            <a:avLst/>
          </a:prstGeom>
        </p:spPr>
        <p:txBody>
          <a:bodyPr wrap="square">
            <a:spAutoFit/>
          </a:bodyPr>
          <a:lstStyle/>
          <a:p>
            <a:pPr marL="342900" marR="0" lvl="0" indent="-342900" defTabSz="91440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0" cap="none" spc="0" normalizeH="0" baseline="0" noProof="0" dirty="0">
                <a:ln>
                  <a:noFill/>
                </a:ln>
                <a:solidFill>
                  <a:prstClr val="black"/>
                </a:solidFill>
                <a:effectLst/>
                <a:uLnTx/>
                <a:uFillTx/>
              </a:rPr>
              <a:t>Group essays can not be approached in the same way as individual essays.</a:t>
            </a:r>
          </a:p>
          <a:p>
            <a:pPr marL="342900" marR="0" lvl="0" indent="-342900" defTabSz="91440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0" cap="none" spc="0" normalizeH="0" baseline="0" noProof="0" dirty="0">
                <a:ln>
                  <a:noFill/>
                </a:ln>
                <a:solidFill>
                  <a:prstClr val="black"/>
                </a:solidFill>
                <a:effectLst/>
                <a:uLnTx/>
                <a:uFillTx/>
              </a:rPr>
              <a:t>Less marking but more monitoring.</a:t>
            </a:r>
          </a:p>
          <a:p>
            <a:pPr marL="342900" marR="0" lvl="0" indent="-342900" defTabSz="91440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0" cap="none" spc="0" normalizeH="0" baseline="0" noProof="0" dirty="0">
                <a:ln>
                  <a:noFill/>
                </a:ln>
                <a:solidFill>
                  <a:prstClr val="black"/>
                </a:solidFill>
                <a:effectLst/>
                <a:uLnTx/>
                <a:uFillTx/>
              </a:rPr>
              <a:t>With teacher support, collaborative essay assignments can be very successful.</a:t>
            </a:r>
          </a:p>
          <a:p>
            <a:pPr marL="342900" marR="0" lvl="0" indent="-342900" defTabSz="91440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0" cap="none" spc="0" normalizeH="0" baseline="0" noProof="0" dirty="0">
                <a:ln>
                  <a:noFill/>
                </a:ln>
                <a:solidFill>
                  <a:prstClr val="black"/>
                </a:solidFill>
                <a:effectLst/>
                <a:uLnTx/>
                <a:uFillTx/>
              </a:rPr>
              <a:t>Collaborative essays develop more than just essay writing skills.</a:t>
            </a:r>
          </a:p>
          <a:p>
            <a:pPr marL="342900" marR="0" lvl="0" indent="-342900" defTabSz="91440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0" cap="none" spc="0" normalizeH="0" baseline="0" noProof="0" dirty="0">
                <a:ln>
                  <a:noFill/>
                </a:ln>
                <a:solidFill>
                  <a:prstClr val="black"/>
                </a:solidFill>
                <a:effectLst/>
                <a:uLnTx/>
                <a:uFillTx/>
              </a:rPr>
              <a:t>Needs more research.</a:t>
            </a:r>
          </a:p>
        </p:txBody>
      </p:sp>
    </p:spTree>
    <p:extLst>
      <p:ext uri="{BB962C8B-B14F-4D97-AF65-F5344CB8AC3E}">
        <p14:creationId xmlns:p14="http://schemas.microsoft.com/office/powerpoint/2010/main" val="176144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5699482" cy="1325563"/>
          </a:xfrm>
        </p:spPr>
        <p:txBody>
          <a:bodyPr/>
          <a:lstStyle/>
          <a:p>
            <a:r>
              <a:rPr lang="en-GB" dirty="0"/>
              <a:t>Group Essays In Context</a:t>
            </a:r>
          </a:p>
        </p:txBody>
      </p:sp>
      <p:sp>
        <p:nvSpPr>
          <p:cNvPr id="3" name="Content Placeholder 2"/>
          <p:cNvSpPr>
            <a:spLocks noGrp="1"/>
          </p:cNvSpPr>
          <p:nvPr>
            <p:ph idx="1"/>
          </p:nvPr>
        </p:nvSpPr>
        <p:spPr>
          <a:xfrm>
            <a:off x="628649" y="1825625"/>
            <a:ext cx="4349077" cy="4351338"/>
          </a:xfrm>
        </p:spPr>
        <p:txBody>
          <a:bodyPr/>
          <a:lstStyle/>
          <a:p>
            <a:r>
              <a:rPr lang="en-GB" dirty="0"/>
              <a:t>Session 13H</a:t>
            </a:r>
          </a:p>
          <a:p>
            <a:r>
              <a:rPr lang="en-GB" dirty="0"/>
              <a:t>Sunday April 9th </a:t>
            </a:r>
          </a:p>
          <a:p>
            <a:r>
              <a:rPr lang="en-GB" dirty="0"/>
              <a:t>12:00-12:30</a:t>
            </a:r>
          </a:p>
          <a:p>
            <a:r>
              <a:rPr lang="en-GB" i="1" dirty="0"/>
              <a:t>Sustainable Development Goals for a Sustainable EAP Course</a:t>
            </a:r>
          </a:p>
        </p:txBody>
      </p:sp>
      <p:pic>
        <p:nvPicPr>
          <p:cNvPr id="4" name="Picture 3"/>
          <p:cNvPicPr>
            <a:picLocks noChangeAspect="1"/>
          </p:cNvPicPr>
          <p:nvPr/>
        </p:nvPicPr>
        <p:blipFill>
          <a:blip r:embed="rId2"/>
          <a:stretch>
            <a:fillRect/>
          </a:stretch>
        </p:blipFill>
        <p:spPr>
          <a:xfrm>
            <a:off x="5177563" y="1513907"/>
            <a:ext cx="3655624" cy="50144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298" y="4923226"/>
            <a:ext cx="4132168" cy="1605125"/>
          </a:xfrm>
          <a:prstGeom prst="rect">
            <a:avLst/>
          </a:prstGeom>
        </p:spPr>
      </p:pic>
    </p:spTree>
    <p:extLst>
      <p:ext uri="{BB962C8B-B14F-4D97-AF65-F5344CB8AC3E}">
        <p14:creationId xmlns:p14="http://schemas.microsoft.com/office/powerpoint/2010/main" val="2671827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References</a:t>
            </a:r>
          </a:p>
        </p:txBody>
      </p:sp>
      <p:sp>
        <p:nvSpPr>
          <p:cNvPr id="3" name="Content Placeholder 2"/>
          <p:cNvSpPr>
            <a:spLocks noGrp="1"/>
          </p:cNvSpPr>
          <p:nvPr>
            <p:ph idx="1"/>
          </p:nvPr>
        </p:nvSpPr>
        <p:spPr>
          <a:xfrm>
            <a:off x="628650" y="1409826"/>
            <a:ext cx="7886700" cy="5221979"/>
          </a:xfrm>
        </p:spPr>
        <p:txBody>
          <a:bodyPr>
            <a:noAutofit/>
          </a:bodyPr>
          <a:lstStyle/>
          <a:p>
            <a:pPr>
              <a:lnSpc>
                <a:spcPct val="100000"/>
              </a:lnSpc>
              <a:buNone/>
            </a:pPr>
            <a:r>
              <a:rPr lang="en-US" sz="1300" dirty="0"/>
              <a:t>Berry, E. (2007). Group work and assessment—benefit or burden?. </a:t>
            </a:r>
            <a:r>
              <a:rPr lang="en-US" sz="1300" i="1" dirty="0"/>
              <a:t>The Law Teacher, 41(1), 19-36</a:t>
            </a:r>
            <a:r>
              <a:rPr lang="en-US" sz="1300" dirty="0"/>
              <a:t>.</a:t>
            </a:r>
          </a:p>
          <a:p>
            <a:pPr>
              <a:lnSpc>
                <a:spcPct val="100000"/>
              </a:lnSpc>
              <a:buNone/>
            </a:pPr>
            <a:r>
              <a:rPr lang="en" sz="1300" dirty="0">
                <a:latin typeface="Calibri" panose="020F0502020204030204" pitchFamily="34" charset="0"/>
                <a:cs typeface="Calibri" panose="020F0502020204030204" pitchFamily="34" charset="0"/>
              </a:rPr>
              <a:t>Gillett, A. (2015). What is EAP? Retrieved from http://www.uefap.com/bgnd/whatfram. htm</a:t>
            </a:r>
            <a:endParaRPr lang="en-US" sz="1300" dirty="0"/>
          </a:p>
          <a:p>
            <a:pPr>
              <a:lnSpc>
                <a:spcPct val="100000"/>
              </a:lnSpc>
              <a:buNone/>
            </a:pPr>
            <a:r>
              <a:rPr lang="en-GB" sz="1300" dirty="0">
                <a:cs typeface="Calibri" panose="020F0502020204030204" pitchFamily="34" charset="0"/>
              </a:rPr>
              <a:t>Levrai, P. &amp; Bolster, A. (2017). ‘Undergraduate collaborative essays: constructive not a cop-out’, IATEFL 2016 Birmingham Conference Selections. IATEFL</a:t>
            </a:r>
          </a:p>
          <a:p>
            <a:pPr>
              <a:lnSpc>
                <a:spcPct val="100000"/>
              </a:lnSpc>
              <a:buNone/>
            </a:pPr>
            <a:r>
              <a:rPr lang="en-US" sz="1300" dirty="0"/>
              <a:t>Li, M., &amp; Campbell, J. (2008). Asian students’ perceptions of group work and group assignments in a New Zealand tertiary institution. </a:t>
            </a:r>
            <a:r>
              <a:rPr lang="en-US" sz="1300" i="1" dirty="0"/>
              <a:t>Intercultural Education, 19(3), 203-216</a:t>
            </a:r>
            <a:r>
              <a:rPr lang="en-US" sz="1300" dirty="0"/>
              <a:t>.</a:t>
            </a:r>
          </a:p>
          <a:p>
            <a:pPr>
              <a:lnSpc>
                <a:spcPct val="100000"/>
              </a:lnSpc>
              <a:buNone/>
            </a:pPr>
            <a:r>
              <a:rPr lang="en-US" sz="1300" dirty="0"/>
              <a:t>Mulligan, C., &amp; </a:t>
            </a:r>
            <a:r>
              <a:rPr lang="en-US" sz="1300" dirty="0" err="1"/>
              <a:t>Garofalo</a:t>
            </a:r>
            <a:r>
              <a:rPr lang="en-US" sz="1300" dirty="0"/>
              <a:t>, R. (2011). A collaborative writing approach: Methodology and student assessment. </a:t>
            </a:r>
            <a:r>
              <a:rPr lang="en-US" sz="1300" i="1" dirty="0"/>
              <a:t>The Language Teacher, 35(3), 5-10</a:t>
            </a:r>
            <a:r>
              <a:rPr lang="en-US" sz="1300" dirty="0"/>
              <a:t>.</a:t>
            </a:r>
          </a:p>
          <a:p>
            <a:pPr>
              <a:lnSpc>
                <a:spcPct val="100000"/>
              </a:lnSpc>
              <a:buNone/>
            </a:pPr>
            <a:r>
              <a:rPr lang="en-US" sz="1300" dirty="0"/>
              <a:t>Scotland, J. (2016). How the experience of assessed collaborative writing impacts on undergraduate students’ perceptions of assessed group work. </a:t>
            </a:r>
            <a:r>
              <a:rPr lang="en-US" sz="1300" i="1" dirty="0"/>
              <a:t>Assessment &amp; Evaluation in Higher Education, 41(1), 15-34.</a:t>
            </a:r>
          </a:p>
          <a:p>
            <a:pPr>
              <a:lnSpc>
                <a:spcPct val="100000"/>
              </a:lnSpc>
              <a:buNone/>
            </a:pPr>
            <a:r>
              <a:rPr lang="en-US" sz="1300" dirty="0" err="1"/>
              <a:t>Shehadeh</a:t>
            </a:r>
            <a:r>
              <a:rPr lang="en-US" sz="1300" dirty="0"/>
              <a:t>, A. (2011). Effects and student perceptions of collaborative writing in L2. </a:t>
            </a:r>
            <a:r>
              <a:rPr lang="en-US" sz="1300" i="1" dirty="0"/>
              <a:t>Journal of Second Language Writing, 20(4), 286-305</a:t>
            </a:r>
            <a:r>
              <a:rPr lang="en-US" sz="1300" dirty="0"/>
              <a:t>.</a:t>
            </a:r>
          </a:p>
          <a:p>
            <a:pPr>
              <a:lnSpc>
                <a:spcPct val="100000"/>
              </a:lnSpc>
              <a:buNone/>
            </a:pPr>
            <a:r>
              <a:rPr lang="en-US" sz="1300" dirty="0"/>
              <a:t>Shin, M. (2015). Collaborative learning. </a:t>
            </a:r>
            <a:r>
              <a:rPr lang="en-US" sz="1300" i="1" dirty="0"/>
              <a:t>English Teaching Professional, 97, 11-13</a:t>
            </a:r>
            <a:r>
              <a:rPr lang="en-US" sz="1300" dirty="0"/>
              <a:t>.</a:t>
            </a:r>
          </a:p>
          <a:p>
            <a:pPr>
              <a:lnSpc>
                <a:spcPct val="100000"/>
              </a:lnSpc>
              <a:buNone/>
            </a:pPr>
            <a:r>
              <a:rPr lang="en-GB" sz="1300" dirty="0" err="1"/>
              <a:t>Storch</a:t>
            </a:r>
            <a:r>
              <a:rPr lang="en-GB" sz="1300" dirty="0"/>
              <a:t>, N. (2013). </a:t>
            </a:r>
            <a:r>
              <a:rPr lang="en-GB" sz="1300" i="1" dirty="0"/>
              <a:t>Collaborative writing in L2 classrooms</a:t>
            </a:r>
            <a:r>
              <a:rPr lang="en-GB" sz="1300" dirty="0"/>
              <a:t> (Vol. 31). Multilingual matters.</a:t>
            </a:r>
            <a:endParaRPr lang="en-US" sz="1300" dirty="0"/>
          </a:p>
          <a:p>
            <a:pPr>
              <a:lnSpc>
                <a:spcPct val="100000"/>
              </a:lnSpc>
              <a:buNone/>
            </a:pPr>
            <a:r>
              <a:rPr lang="en-US" sz="1300" dirty="0" err="1"/>
              <a:t>Storch</a:t>
            </a:r>
            <a:r>
              <a:rPr lang="en-US" sz="1300" dirty="0"/>
              <a:t>, N. (2005). Collaborative writing: Product, process, and students’ reflections. </a:t>
            </a:r>
            <a:r>
              <a:rPr lang="en-US" sz="1300" i="1" dirty="0"/>
              <a:t>Journal of second language writing, 14(3), 153-173</a:t>
            </a:r>
            <a:r>
              <a:rPr lang="en-US" sz="1300" dirty="0"/>
              <a:t>.</a:t>
            </a:r>
          </a:p>
          <a:p>
            <a:pPr>
              <a:lnSpc>
                <a:spcPct val="100000"/>
              </a:lnSpc>
              <a:buNone/>
            </a:pPr>
            <a:r>
              <a:rPr lang="en-GB" sz="1300" dirty="0"/>
              <a:t>Strauss, P. (2001). I'd rather vomit up a live hedgehog‘ - L2 students and group assessment in mainstream university programs. </a:t>
            </a:r>
            <a:r>
              <a:rPr lang="en-GB" sz="1300" i="1" dirty="0"/>
              <a:t>Prospect-Adelaide-</a:t>
            </a:r>
            <a:r>
              <a:rPr lang="en-GB" sz="1300" dirty="0"/>
              <a:t>, </a:t>
            </a:r>
            <a:r>
              <a:rPr lang="en-GB" sz="1300" i="1" dirty="0"/>
              <a:t>16</a:t>
            </a:r>
            <a:r>
              <a:rPr lang="en-GB" sz="1300" dirty="0"/>
              <a:t>(2), 55-66.</a:t>
            </a:r>
          </a:p>
          <a:p>
            <a:pPr>
              <a:lnSpc>
                <a:spcPct val="100000"/>
              </a:lnSpc>
              <a:buNone/>
            </a:pPr>
            <a:r>
              <a:rPr lang="en-US" sz="1300" dirty="0"/>
              <a:t>Wigglesworth, G., &amp; </a:t>
            </a:r>
            <a:r>
              <a:rPr lang="en-US" sz="1300" dirty="0" err="1"/>
              <a:t>Storch</a:t>
            </a:r>
            <a:r>
              <a:rPr lang="en-US" sz="1300" dirty="0"/>
              <a:t>, N. (2009). Pair versus individual writing: Effects on fluency, complexity and accuracy. </a:t>
            </a:r>
            <a:r>
              <a:rPr lang="en-US" sz="1300" i="1" dirty="0"/>
              <a:t>Language Testing </a:t>
            </a:r>
            <a:r>
              <a:rPr lang="en-GB" sz="1300" i="1" dirty="0"/>
              <a:t>26.3: 445-466</a:t>
            </a:r>
            <a:r>
              <a:rPr lang="en-US" sz="1300" dirty="0"/>
              <a:t>.</a:t>
            </a:r>
          </a:p>
        </p:txBody>
      </p:sp>
    </p:spTree>
    <p:extLst>
      <p:ext uri="{BB962C8B-B14F-4D97-AF65-F5344CB8AC3E}">
        <p14:creationId xmlns:p14="http://schemas.microsoft.com/office/powerpoint/2010/main" val="16604152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0015" r="13276"/>
          <a:stretch/>
        </p:blipFill>
        <p:spPr>
          <a:xfrm>
            <a:off x="-48445" y="-23466"/>
            <a:ext cx="9416503" cy="6904931"/>
          </a:xfrm>
          <a:prstGeom prst="rect">
            <a:avLst/>
          </a:prstGeom>
        </p:spPr>
      </p:pic>
      <p:sp>
        <p:nvSpPr>
          <p:cNvPr id="5" name="TextBox 4"/>
          <p:cNvSpPr txBox="1"/>
          <p:nvPr/>
        </p:nvSpPr>
        <p:spPr>
          <a:xfrm>
            <a:off x="169557" y="256187"/>
            <a:ext cx="4814226" cy="3539430"/>
          </a:xfrm>
          <a:prstGeom prst="rect">
            <a:avLst/>
          </a:prstGeom>
          <a:noFill/>
        </p:spPr>
        <p:txBody>
          <a:bodyPr wrap="square" rtlCol="0">
            <a:spAutoFit/>
          </a:bodyPr>
          <a:lstStyle/>
          <a:p>
            <a:r>
              <a:rPr lang="en-GB" sz="5400" b="1" dirty="0"/>
              <a:t>Thank You</a:t>
            </a:r>
          </a:p>
          <a:p>
            <a:endParaRPr lang="en-GB" dirty="0"/>
          </a:p>
          <a:p>
            <a:r>
              <a:rPr lang="en-GB" sz="3200" dirty="0">
                <a:hlinkClick r:id="rId3"/>
              </a:rPr>
              <a:t>peterlevrai@gmail.com</a:t>
            </a:r>
            <a:endParaRPr lang="en-GB" sz="3200" dirty="0"/>
          </a:p>
          <a:p>
            <a:r>
              <a:rPr lang="en-GB" sz="3200" dirty="0">
                <a:hlinkClick r:id="rId4"/>
              </a:rPr>
              <a:t>averilbolster@gmail.com</a:t>
            </a:r>
            <a:endParaRPr lang="en-GB" sz="3200" dirty="0"/>
          </a:p>
          <a:p>
            <a:endParaRPr lang="en-GB" sz="3200" dirty="0"/>
          </a:p>
          <a:p>
            <a:r>
              <a:rPr lang="en-GB" sz="2800" dirty="0">
                <a:hlinkClick r:id="rId5"/>
              </a:rPr>
              <a:t>http://developeap.weebly.com</a:t>
            </a:r>
            <a:endParaRPr lang="en-GB" sz="2800" dirty="0"/>
          </a:p>
          <a:p>
            <a:endParaRPr lang="en-GB" sz="2800" dirty="0"/>
          </a:p>
        </p:txBody>
      </p:sp>
      <p:sp>
        <p:nvSpPr>
          <p:cNvPr id="2" name="Rectangle 1"/>
          <p:cNvSpPr/>
          <p:nvPr/>
        </p:nvSpPr>
        <p:spPr>
          <a:xfrm>
            <a:off x="169557" y="3602396"/>
            <a:ext cx="4260135" cy="1384995"/>
          </a:xfrm>
          <a:prstGeom prst="rect">
            <a:avLst/>
          </a:prstGeom>
        </p:spPr>
        <p:txBody>
          <a:bodyPr wrap="square">
            <a:spAutoFit/>
          </a:bodyPr>
          <a:lstStyle/>
          <a:p>
            <a:r>
              <a:rPr lang="en-GB" sz="2800" dirty="0"/>
              <a:t>Slides available at </a:t>
            </a:r>
          </a:p>
          <a:p>
            <a:r>
              <a:rPr lang="en-GB" sz="2800" dirty="0">
                <a:hlinkClick r:id="rId6"/>
              </a:rPr>
              <a:t>https://www.slideshare.net/PeterLevrai/</a:t>
            </a:r>
            <a:r>
              <a:rPr lang="en-GB" sz="2800" dirty="0"/>
              <a:t>   </a:t>
            </a:r>
          </a:p>
        </p:txBody>
      </p:sp>
    </p:spTree>
    <p:extLst>
      <p:ext uri="{BB962C8B-B14F-4D97-AF65-F5344CB8AC3E}">
        <p14:creationId xmlns:p14="http://schemas.microsoft.com/office/powerpoint/2010/main" val="4093010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Hedgehogs?</a:t>
            </a:r>
          </a:p>
        </p:txBody>
      </p:sp>
      <p:sp>
        <p:nvSpPr>
          <p:cNvPr id="3" name="Content Placeholder 2"/>
          <p:cNvSpPr>
            <a:spLocks noGrp="1"/>
          </p:cNvSpPr>
          <p:nvPr>
            <p:ph idx="1"/>
          </p:nvPr>
        </p:nvSpPr>
        <p:spPr/>
        <p:txBody>
          <a:bodyPr/>
          <a:lstStyle/>
          <a:p>
            <a:r>
              <a:rPr lang="en-GB" dirty="0"/>
              <a:t>There </a:t>
            </a:r>
            <a:r>
              <a:rPr lang="en-GB" dirty="0" smtClean="0"/>
              <a:t>can be varying attitudes to </a:t>
            </a:r>
            <a:r>
              <a:rPr lang="en-GB" smtClean="0"/>
              <a:t>collaborative writing.</a:t>
            </a:r>
            <a:endParaRPr lang="en-GB" dirty="0"/>
          </a:p>
          <a:p>
            <a:r>
              <a:rPr lang="en-GB" dirty="0"/>
              <a:t>“I’d rather vomit up a live hedgehog” (Strauss, 2001)</a:t>
            </a:r>
          </a:p>
          <a:p>
            <a:r>
              <a:rPr lang="en-GB" dirty="0"/>
              <a:t>Concerns about</a:t>
            </a:r>
          </a:p>
          <a:p>
            <a:pPr lvl="1"/>
            <a:r>
              <a:rPr lang="en-GB" dirty="0"/>
              <a:t>Fairness</a:t>
            </a:r>
          </a:p>
          <a:p>
            <a:pPr lvl="1"/>
            <a:r>
              <a:rPr lang="en-GB" dirty="0"/>
              <a:t>Uneven workload / freeloading</a:t>
            </a:r>
          </a:p>
          <a:p>
            <a:pPr lvl="1"/>
            <a:r>
              <a:rPr lang="en-GB" dirty="0"/>
              <a:t>Scheduling</a:t>
            </a:r>
          </a:p>
        </p:txBody>
      </p:sp>
      <p:pic>
        <p:nvPicPr>
          <p:cNvPr id="4" name="Picture 3"/>
          <p:cNvPicPr>
            <a:picLocks noChangeAspect="1"/>
          </p:cNvPicPr>
          <p:nvPr/>
        </p:nvPicPr>
        <p:blipFill>
          <a:blip r:embed="rId2"/>
          <a:stretch>
            <a:fillRect/>
          </a:stretch>
        </p:blipFill>
        <p:spPr>
          <a:xfrm>
            <a:off x="6069244" y="5486401"/>
            <a:ext cx="3017986" cy="1314072"/>
          </a:xfrm>
          <a:prstGeom prst="rect">
            <a:avLst/>
          </a:prstGeom>
        </p:spPr>
      </p:pic>
    </p:spTree>
    <p:extLst>
      <p:ext uri="{BB962C8B-B14F-4D97-AF65-F5344CB8AC3E}">
        <p14:creationId xmlns:p14="http://schemas.microsoft.com/office/powerpoint/2010/main" val="100456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Group Essays?</a:t>
            </a:r>
          </a:p>
        </p:txBody>
      </p:sp>
      <p:sp>
        <p:nvSpPr>
          <p:cNvPr id="3" name="Content Placeholder 2"/>
          <p:cNvSpPr>
            <a:spLocks noGrp="1"/>
          </p:cNvSpPr>
          <p:nvPr>
            <p:ph idx="1"/>
          </p:nvPr>
        </p:nvSpPr>
        <p:spPr/>
        <p:txBody>
          <a:bodyPr>
            <a:normAutofit fontScale="85000" lnSpcReduction="10000"/>
          </a:bodyPr>
          <a:lstStyle/>
          <a:p>
            <a:r>
              <a:rPr lang="en-US" dirty="0"/>
              <a:t>Group writing is widespread in universities (Scotland, 2016)</a:t>
            </a:r>
          </a:p>
          <a:p>
            <a:r>
              <a:rPr lang="en-US" dirty="0"/>
              <a:t>Group writing has added benefits e.g. teamwork &amp; critical thinking (Shin, 2015)</a:t>
            </a:r>
          </a:p>
          <a:p>
            <a:r>
              <a:rPr lang="en-US" dirty="0"/>
              <a:t>Group writing leads to better quality essays than individual writing (Wigglesworth &amp; </a:t>
            </a:r>
            <a:r>
              <a:rPr lang="en-US" dirty="0" err="1"/>
              <a:t>Storch</a:t>
            </a:r>
            <a:r>
              <a:rPr lang="en-US" dirty="0"/>
              <a:t>, 2009; </a:t>
            </a:r>
            <a:r>
              <a:rPr lang="en-US" dirty="0" err="1"/>
              <a:t>Shehadeh</a:t>
            </a:r>
            <a:r>
              <a:rPr lang="en-US" dirty="0"/>
              <a:t>, 2011)</a:t>
            </a:r>
          </a:p>
          <a:p>
            <a:r>
              <a:rPr lang="en-US" dirty="0"/>
              <a:t>Results in better task fulfilment, grammatical accuracy and complexity (</a:t>
            </a:r>
            <a:r>
              <a:rPr lang="en-US" dirty="0" err="1"/>
              <a:t>Storch</a:t>
            </a:r>
            <a:r>
              <a:rPr lang="en-US" dirty="0"/>
              <a:t>, 2005; Mulligan &amp; </a:t>
            </a:r>
            <a:r>
              <a:rPr lang="en-US" dirty="0" err="1"/>
              <a:t>Garofalo</a:t>
            </a:r>
            <a:r>
              <a:rPr lang="en-US" dirty="0"/>
              <a:t>, 2011)</a:t>
            </a:r>
          </a:p>
          <a:p>
            <a:r>
              <a:rPr lang="en-US" dirty="0"/>
              <a:t>Results in better grades (Mulligan &amp; </a:t>
            </a:r>
            <a:r>
              <a:rPr lang="en-US" dirty="0" err="1"/>
              <a:t>Garofalo</a:t>
            </a:r>
            <a:r>
              <a:rPr lang="en-US" dirty="0"/>
              <a:t>, 2011; Berry, 2007)</a:t>
            </a:r>
          </a:p>
          <a:p>
            <a:r>
              <a:rPr lang="en-US" dirty="0"/>
              <a:t>Group-work helps with employability (Wigglesworth &amp; </a:t>
            </a:r>
            <a:r>
              <a:rPr lang="en-US" dirty="0" err="1"/>
              <a:t>Storch</a:t>
            </a:r>
            <a:r>
              <a:rPr lang="en-US" dirty="0"/>
              <a:t>, 2009)</a:t>
            </a:r>
          </a:p>
          <a:p>
            <a:endParaRPr lang="en-GB" dirty="0"/>
          </a:p>
        </p:txBody>
      </p:sp>
      <p:pic>
        <p:nvPicPr>
          <p:cNvPr id="4" name="Picture 3"/>
          <p:cNvPicPr>
            <a:picLocks noChangeAspect="1"/>
          </p:cNvPicPr>
          <p:nvPr/>
        </p:nvPicPr>
        <p:blipFill>
          <a:blip r:embed="rId2"/>
          <a:stretch>
            <a:fillRect/>
          </a:stretch>
        </p:blipFill>
        <p:spPr>
          <a:xfrm>
            <a:off x="6069244" y="5486401"/>
            <a:ext cx="3017986" cy="1314072"/>
          </a:xfrm>
          <a:prstGeom prst="rect">
            <a:avLst/>
          </a:prstGeom>
        </p:spPr>
      </p:pic>
    </p:spTree>
    <p:extLst>
      <p:ext uri="{BB962C8B-B14F-4D97-AF65-F5344CB8AC3E}">
        <p14:creationId xmlns:p14="http://schemas.microsoft.com/office/powerpoint/2010/main" val="1781823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Teaching Context</a:t>
            </a:r>
          </a:p>
        </p:txBody>
      </p:sp>
      <p:sp>
        <p:nvSpPr>
          <p:cNvPr id="3" name="Content Placeholder 2"/>
          <p:cNvSpPr>
            <a:spLocks noGrp="1"/>
          </p:cNvSpPr>
          <p:nvPr>
            <p:ph idx="1"/>
          </p:nvPr>
        </p:nvSpPr>
        <p:spPr>
          <a:xfrm>
            <a:off x="628650" y="1546292"/>
            <a:ext cx="7886700" cy="4351338"/>
          </a:xfrm>
        </p:spPr>
        <p:txBody>
          <a:bodyPr>
            <a:normAutofit lnSpcReduction="10000"/>
          </a:bodyPr>
          <a:lstStyle/>
          <a:p>
            <a:r>
              <a:rPr lang="en-US" dirty="0"/>
              <a:t>University of Macau (English Medium Instruction Institution)</a:t>
            </a:r>
          </a:p>
          <a:p>
            <a:r>
              <a:rPr lang="en-US" dirty="0"/>
              <a:t>1</a:t>
            </a:r>
            <a:r>
              <a:rPr lang="en-US" baseline="30000" dirty="0"/>
              <a:t>st</a:t>
            </a:r>
            <a:r>
              <a:rPr lang="en-US" dirty="0"/>
              <a:t> Year undergraduate students</a:t>
            </a:r>
          </a:p>
          <a:p>
            <a:r>
              <a:rPr lang="en-US" dirty="0"/>
              <a:t>B1 &amp; up (CEFR)</a:t>
            </a:r>
          </a:p>
          <a:p>
            <a:r>
              <a:rPr lang="en-US" dirty="0"/>
              <a:t>Novice writers </a:t>
            </a:r>
          </a:p>
          <a:p>
            <a:r>
              <a:rPr lang="en-US" dirty="0"/>
              <a:t>Preparation for first academic essay</a:t>
            </a:r>
          </a:p>
          <a:p>
            <a:r>
              <a:rPr lang="en-GB" dirty="0"/>
              <a:t>The aim of the course is to help students develop “the language and associated practices that people need in order to undertake study or work in English medium higher education” (Gillett, 2015, para. 1). </a:t>
            </a:r>
            <a:endParaRPr lang="en-US" dirty="0"/>
          </a:p>
          <a:p>
            <a:endParaRPr lang="en-US" dirty="0"/>
          </a:p>
          <a:p>
            <a:endParaRPr lang="en-GB" dirty="0"/>
          </a:p>
        </p:txBody>
      </p:sp>
      <p:pic>
        <p:nvPicPr>
          <p:cNvPr id="4" name="Picture 3"/>
          <p:cNvPicPr>
            <a:picLocks noChangeAspect="1"/>
          </p:cNvPicPr>
          <p:nvPr/>
        </p:nvPicPr>
        <p:blipFill>
          <a:blip r:embed="rId2"/>
          <a:stretch>
            <a:fillRect/>
          </a:stretch>
        </p:blipFill>
        <p:spPr>
          <a:xfrm>
            <a:off x="6069244" y="5486401"/>
            <a:ext cx="3017986" cy="1314072"/>
          </a:xfrm>
          <a:prstGeom prst="rect">
            <a:avLst/>
          </a:prstGeom>
        </p:spPr>
      </p:pic>
    </p:spTree>
    <p:extLst>
      <p:ext uri="{BB962C8B-B14F-4D97-AF65-F5344CB8AC3E}">
        <p14:creationId xmlns:p14="http://schemas.microsoft.com/office/powerpoint/2010/main" val="14142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Developing a Framework - 2015</a:t>
            </a:r>
          </a:p>
        </p:txBody>
      </p:sp>
      <p:pic>
        <p:nvPicPr>
          <p:cNvPr id="4" name="Picture 3"/>
          <p:cNvPicPr>
            <a:picLocks noChangeAspect="1"/>
          </p:cNvPicPr>
          <p:nvPr/>
        </p:nvPicPr>
        <p:blipFill>
          <a:blip r:embed="rId2"/>
          <a:stretch>
            <a:fillRect/>
          </a:stretch>
        </p:blipFill>
        <p:spPr>
          <a:xfrm>
            <a:off x="6069244" y="5486401"/>
            <a:ext cx="3017986" cy="1314072"/>
          </a:xfrm>
          <a:prstGeom prst="rect">
            <a:avLst/>
          </a:prstGeom>
        </p:spPr>
      </p:pic>
      <p:graphicFrame>
        <p:nvGraphicFramePr>
          <p:cNvPr id="6" name="Content Placeholder 3"/>
          <p:cNvGraphicFramePr>
            <a:graphicFrameLocks/>
          </p:cNvGraphicFramePr>
          <p:nvPr>
            <p:extLst>
              <p:ext uri="{D42A27DB-BD31-4B8C-83A1-F6EECF244321}">
                <p14:modId xmlns:p14="http://schemas.microsoft.com/office/powerpoint/2010/main" val="3055176450"/>
              </p:ext>
            </p:extLst>
          </p:nvPr>
        </p:nvGraphicFramePr>
        <p:xfrm>
          <a:off x="571500" y="1688511"/>
          <a:ext cx="4630285"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5413733" y="2089813"/>
            <a:ext cx="3508886" cy="3539430"/>
          </a:xfrm>
          <a:prstGeom prst="rect">
            <a:avLst/>
          </a:prstGeom>
          <a:noFill/>
        </p:spPr>
        <p:txBody>
          <a:bodyPr wrap="square" rtlCol="0">
            <a:spAutoFit/>
          </a:bodyPr>
          <a:lstStyle/>
          <a:p>
            <a:pPr marL="285750" indent="-285750">
              <a:buFont typeface="Arial" panose="020B0604020202020204" pitchFamily="34" charset="0"/>
              <a:buChar char="•"/>
            </a:pPr>
            <a:r>
              <a:rPr lang="en-GB" sz="2800" dirty="0"/>
              <a:t>Didn’t support group work effectively</a:t>
            </a:r>
          </a:p>
          <a:p>
            <a:pPr marL="285750" indent="-285750">
              <a:buFont typeface="Arial" panose="020B0604020202020204" pitchFamily="34" charset="0"/>
              <a:buChar char="•"/>
            </a:pPr>
            <a:r>
              <a:rPr lang="en-GB" sz="2800" dirty="0"/>
              <a:t>Led to disjointed first drafts</a:t>
            </a:r>
          </a:p>
          <a:p>
            <a:pPr marL="285750" indent="-285750">
              <a:buFont typeface="Arial" panose="020B0604020202020204" pitchFamily="34" charset="0"/>
              <a:buChar char="•"/>
            </a:pPr>
            <a:r>
              <a:rPr lang="en-GB" sz="2800"/>
              <a:t>Encouraged cooperation, not </a:t>
            </a:r>
            <a:r>
              <a:rPr lang="en-GB" sz="2800" dirty="0"/>
              <a:t>collaboration (</a:t>
            </a:r>
            <a:r>
              <a:rPr lang="en-GB" sz="2800" dirty="0" err="1"/>
              <a:t>Storch</a:t>
            </a:r>
            <a:r>
              <a:rPr lang="en-GB" sz="2800" dirty="0"/>
              <a:t>, 2013)</a:t>
            </a:r>
          </a:p>
        </p:txBody>
      </p:sp>
      <p:sp>
        <p:nvSpPr>
          <p:cNvPr id="7" name="TextBox 6"/>
          <p:cNvSpPr txBox="1"/>
          <p:nvPr/>
        </p:nvSpPr>
        <p:spPr>
          <a:xfrm>
            <a:off x="545007" y="6488668"/>
            <a:ext cx="2712922" cy="369332"/>
          </a:xfrm>
          <a:prstGeom prst="rect">
            <a:avLst/>
          </a:prstGeom>
          <a:noFill/>
        </p:spPr>
        <p:txBody>
          <a:bodyPr wrap="square" rtlCol="0">
            <a:spAutoFit/>
          </a:bodyPr>
          <a:lstStyle/>
          <a:p>
            <a:r>
              <a:rPr lang="en-GB" dirty="0"/>
              <a:t>Levrai &amp; Bolster, 2017</a:t>
            </a:r>
          </a:p>
        </p:txBody>
      </p:sp>
    </p:spTree>
    <p:extLst>
      <p:ext uri="{BB962C8B-B14F-4D97-AF65-F5344CB8AC3E}">
        <p14:creationId xmlns:p14="http://schemas.microsoft.com/office/powerpoint/2010/main" val="78898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Developing a Framework – 2017</a:t>
            </a:r>
          </a:p>
        </p:txBody>
      </p:sp>
      <p:pic>
        <p:nvPicPr>
          <p:cNvPr id="4" name="Picture 3"/>
          <p:cNvPicPr>
            <a:picLocks noChangeAspect="1"/>
          </p:cNvPicPr>
          <p:nvPr/>
        </p:nvPicPr>
        <p:blipFill>
          <a:blip r:embed="rId2"/>
          <a:stretch>
            <a:fillRect/>
          </a:stretch>
        </p:blipFill>
        <p:spPr>
          <a:xfrm>
            <a:off x="6069244" y="5486401"/>
            <a:ext cx="3017986" cy="1314072"/>
          </a:xfrm>
          <a:prstGeom prst="rect">
            <a:avLst/>
          </a:prstGeom>
        </p:spPr>
      </p:pic>
      <p:graphicFrame>
        <p:nvGraphicFramePr>
          <p:cNvPr id="5" name="Content Placeholder 3"/>
          <p:cNvGraphicFramePr>
            <a:graphicFrameLocks/>
          </p:cNvGraphicFramePr>
          <p:nvPr>
            <p:extLst>
              <p:ext uri="{D42A27DB-BD31-4B8C-83A1-F6EECF244321}">
                <p14:modId xmlns:p14="http://schemas.microsoft.com/office/powerpoint/2010/main" val="3110668452"/>
              </p:ext>
            </p:extLst>
          </p:nvPr>
        </p:nvGraphicFramePr>
        <p:xfrm>
          <a:off x="152400" y="1600200"/>
          <a:ext cx="8991600" cy="47763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545007" y="6488668"/>
            <a:ext cx="2712922" cy="369332"/>
          </a:xfrm>
          <a:prstGeom prst="rect">
            <a:avLst/>
          </a:prstGeom>
          <a:noFill/>
        </p:spPr>
        <p:txBody>
          <a:bodyPr wrap="square" rtlCol="0">
            <a:spAutoFit/>
          </a:bodyPr>
          <a:lstStyle/>
          <a:p>
            <a:r>
              <a:rPr lang="en-GB" dirty="0"/>
              <a:t>Levrai &amp; Bolster, 2017</a:t>
            </a:r>
          </a:p>
        </p:txBody>
      </p:sp>
    </p:spTree>
    <p:extLst>
      <p:ext uri="{BB962C8B-B14F-4D97-AF65-F5344CB8AC3E}">
        <p14:creationId xmlns:p14="http://schemas.microsoft.com/office/powerpoint/2010/main" val="56022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Developing a Mark Scheme</a:t>
            </a:r>
          </a:p>
        </p:txBody>
      </p:sp>
      <p:sp>
        <p:nvSpPr>
          <p:cNvPr id="3" name="Content Placeholder 2"/>
          <p:cNvSpPr>
            <a:spLocks noGrp="1"/>
          </p:cNvSpPr>
          <p:nvPr>
            <p:ph idx="1"/>
          </p:nvPr>
        </p:nvSpPr>
        <p:spPr/>
        <p:txBody>
          <a:bodyPr>
            <a:normAutofit/>
          </a:bodyPr>
          <a:lstStyle/>
          <a:p>
            <a:endParaRPr lang="en-US" dirty="0"/>
          </a:p>
          <a:p>
            <a:endParaRPr lang="en-GB" dirty="0"/>
          </a:p>
        </p:txBody>
      </p:sp>
      <p:pic>
        <p:nvPicPr>
          <p:cNvPr id="4" name="Picture 3"/>
          <p:cNvPicPr>
            <a:picLocks noChangeAspect="1"/>
          </p:cNvPicPr>
          <p:nvPr/>
        </p:nvPicPr>
        <p:blipFill>
          <a:blip r:embed="rId2"/>
          <a:stretch>
            <a:fillRect/>
          </a:stretch>
        </p:blipFill>
        <p:spPr>
          <a:xfrm>
            <a:off x="6069244" y="5486401"/>
            <a:ext cx="3017986" cy="1314072"/>
          </a:xfrm>
          <a:prstGeom prst="rect">
            <a:avLst/>
          </a:prstGeom>
        </p:spPr>
      </p:pic>
      <p:sp>
        <p:nvSpPr>
          <p:cNvPr id="6" name="TextBox 5"/>
          <p:cNvSpPr txBox="1"/>
          <p:nvPr/>
        </p:nvSpPr>
        <p:spPr>
          <a:xfrm>
            <a:off x="750897" y="5823020"/>
            <a:ext cx="4576908" cy="707886"/>
          </a:xfrm>
          <a:prstGeom prst="rect">
            <a:avLst/>
          </a:prstGeom>
          <a:noFill/>
        </p:spPr>
        <p:txBody>
          <a:bodyPr wrap="square" rtlCol="0">
            <a:spAutoFit/>
          </a:bodyPr>
          <a:lstStyle/>
          <a:p>
            <a:r>
              <a:rPr lang="en-GB" sz="2000" dirty="0"/>
              <a:t>*Individual work also assessed through coursework and end-of-course reflection</a:t>
            </a:r>
          </a:p>
        </p:txBody>
      </p:sp>
      <p:graphicFrame>
        <p:nvGraphicFramePr>
          <p:cNvPr id="7" name="Diagram 6"/>
          <p:cNvGraphicFramePr/>
          <p:nvPr>
            <p:extLst>
              <p:ext uri="{D42A27DB-BD31-4B8C-83A1-F6EECF244321}">
                <p14:modId xmlns:p14="http://schemas.microsoft.com/office/powerpoint/2010/main" val="744254364"/>
              </p:ext>
            </p:extLst>
          </p:nvPr>
        </p:nvGraphicFramePr>
        <p:xfrm>
          <a:off x="750897" y="1556296"/>
          <a:ext cx="7829929" cy="40269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86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070F8F08-7C4B-481D-9B52-592923D596A9}"/>
                                            </p:graphicEl>
                                          </p:spTgt>
                                        </p:tgtEl>
                                        <p:attrNameLst>
                                          <p:attrName>style.visibility</p:attrName>
                                        </p:attrNameLst>
                                      </p:cBhvr>
                                      <p:to>
                                        <p:strVal val="visible"/>
                                      </p:to>
                                    </p:set>
                                    <p:animEffect transition="in" filter="fade">
                                      <p:cBhvr>
                                        <p:cTn id="7" dur="500"/>
                                        <p:tgtEl>
                                          <p:spTgt spid="7">
                                            <p:graphicEl>
                                              <a:dgm id="{070F8F08-7C4B-481D-9B52-592923D596A9}"/>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graphicEl>
                                              <a:dgm id="{373DEDC1-3FBB-460E-BC4D-D84EBB47F047}"/>
                                            </p:graphicEl>
                                          </p:spTgt>
                                        </p:tgtEl>
                                        <p:attrNameLst>
                                          <p:attrName>style.visibility</p:attrName>
                                        </p:attrNameLst>
                                      </p:cBhvr>
                                      <p:to>
                                        <p:strVal val="visible"/>
                                      </p:to>
                                    </p:set>
                                    <p:animEffect transition="in" filter="fade">
                                      <p:cBhvr>
                                        <p:cTn id="10" dur="500"/>
                                        <p:tgtEl>
                                          <p:spTgt spid="7">
                                            <p:graphicEl>
                                              <a:dgm id="{373DEDC1-3FBB-460E-BC4D-D84EBB47F047}"/>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graphicEl>
                                              <a:dgm id="{B001B4CD-2571-46F3-BDD7-A8F13260FF8E}"/>
                                            </p:graphicEl>
                                          </p:spTgt>
                                        </p:tgtEl>
                                        <p:attrNameLst>
                                          <p:attrName>style.visibility</p:attrName>
                                        </p:attrNameLst>
                                      </p:cBhvr>
                                      <p:to>
                                        <p:strVal val="visible"/>
                                      </p:to>
                                    </p:set>
                                    <p:animEffect transition="in" filter="fade">
                                      <p:cBhvr>
                                        <p:cTn id="15" dur="500"/>
                                        <p:tgtEl>
                                          <p:spTgt spid="7">
                                            <p:graphicEl>
                                              <a:dgm id="{B001B4CD-2571-46F3-BDD7-A8F13260FF8E}"/>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graphicEl>
                                              <a:dgm id="{3EDA0D16-23A4-44FB-AC33-DA8E9118BD0C}"/>
                                            </p:graphicEl>
                                          </p:spTgt>
                                        </p:tgtEl>
                                        <p:attrNameLst>
                                          <p:attrName>style.visibility</p:attrName>
                                        </p:attrNameLst>
                                      </p:cBhvr>
                                      <p:to>
                                        <p:strVal val="visible"/>
                                      </p:to>
                                    </p:set>
                                    <p:animEffect transition="in" filter="fade">
                                      <p:cBhvr>
                                        <p:cTn id="20" dur="500"/>
                                        <p:tgtEl>
                                          <p:spTgt spid="7">
                                            <p:graphicEl>
                                              <a:dgm id="{3EDA0D16-23A4-44FB-AC33-DA8E9118BD0C}"/>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graphicEl>
                                              <a:dgm id="{D0C5BE4C-AF90-47D0-8CB8-32012BF90C53}"/>
                                            </p:graphicEl>
                                          </p:spTgt>
                                        </p:tgtEl>
                                        <p:attrNameLst>
                                          <p:attrName>style.visibility</p:attrName>
                                        </p:attrNameLst>
                                      </p:cBhvr>
                                      <p:to>
                                        <p:strVal val="visible"/>
                                      </p:to>
                                    </p:set>
                                    <p:animEffect transition="in" filter="fade">
                                      <p:cBhvr>
                                        <p:cTn id="23" dur="500"/>
                                        <p:tgtEl>
                                          <p:spTgt spid="7">
                                            <p:graphicEl>
                                              <a:dgm id="{D0C5BE4C-AF90-47D0-8CB8-32012BF90C53}"/>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graphicEl>
                                              <a:dgm id="{0CEBE80A-7E77-4D2F-BCC1-FE0878146622}"/>
                                            </p:graphicEl>
                                          </p:spTgt>
                                        </p:tgtEl>
                                        <p:attrNameLst>
                                          <p:attrName>style.visibility</p:attrName>
                                        </p:attrNameLst>
                                      </p:cBhvr>
                                      <p:to>
                                        <p:strVal val="visible"/>
                                      </p:to>
                                    </p:set>
                                    <p:animEffect transition="in" filter="fade">
                                      <p:cBhvr>
                                        <p:cTn id="28" dur="500"/>
                                        <p:tgtEl>
                                          <p:spTgt spid="7">
                                            <p:graphicEl>
                                              <a:dgm id="{0CEBE80A-7E77-4D2F-BCC1-FE0878146622}"/>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7"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Exploiting Web 2.0</a:t>
            </a:r>
          </a:p>
        </p:txBody>
      </p:sp>
      <p:sp>
        <p:nvSpPr>
          <p:cNvPr id="6" name="Content Placeholder 5"/>
          <p:cNvSpPr>
            <a:spLocks noGrp="1"/>
          </p:cNvSpPr>
          <p:nvPr>
            <p:ph idx="1"/>
          </p:nvPr>
        </p:nvSpPr>
        <p:spPr/>
        <p:txBody>
          <a:bodyPr/>
          <a:lstStyle/>
          <a:p>
            <a:r>
              <a:rPr lang="en-GB" dirty="0"/>
              <a:t>Use of collaborative online spaces help the teacher ‘see’ inside the group-work process.</a:t>
            </a:r>
          </a:p>
          <a:p>
            <a:r>
              <a:rPr lang="en-GB" dirty="0"/>
              <a:t>This can be an eye-opener.</a:t>
            </a:r>
          </a:p>
          <a:p>
            <a:endParaRPr lang="en-GB" dirty="0"/>
          </a:p>
        </p:txBody>
      </p:sp>
      <p:graphicFrame>
        <p:nvGraphicFramePr>
          <p:cNvPr id="7" name="Diagram 6"/>
          <p:cNvGraphicFramePr/>
          <p:nvPr>
            <p:extLst>
              <p:ext uri="{D42A27DB-BD31-4B8C-83A1-F6EECF244321}">
                <p14:modId xmlns:p14="http://schemas.microsoft.com/office/powerpoint/2010/main" val="4133008619"/>
              </p:ext>
            </p:extLst>
          </p:nvPr>
        </p:nvGraphicFramePr>
        <p:xfrm>
          <a:off x="913391" y="2723184"/>
          <a:ext cx="7317218" cy="34202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p:cNvPicPr>
            <a:picLocks noChangeAspect="1"/>
          </p:cNvPicPr>
          <p:nvPr/>
        </p:nvPicPr>
        <p:blipFill>
          <a:blip r:embed="rId7"/>
          <a:stretch>
            <a:fillRect/>
          </a:stretch>
        </p:blipFill>
        <p:spPr>
          <a:xfrm>
            <a:off x="6069244" y="5486401"/>
            <a:ext cx="3017986" cy="1314072"/>
          </a:xfrm>
          <a:prstGeom prst="rect">
            <a:avLst/>
          </a:prstGeom>
        </p:spPr>
      </p:pic>
    </p:spTree>
    <p:extLst>
      <p:ext uri="{BB962C8B-B14F-4D97-AF65-F5344CB8AC3E}">
        <p14:creationId xmlns:p14="http://schemas.microsoft.com/office/powerpoint/2010/main" val="2067829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graphicEl>
                                              <a:dgm id="{4141650C-1E7A-4ACF-B702-F23B770B90D6}"/>
                                            </p:graphicEl>
                                          </p:spTgt>
                                        </p:tgtEl>
                                        <p:attrNameLst>
                                          <p:attrName>style.visibility</p:attrName>
                                        </p:attrNameLst>
                                      </p:cBhvr>
                                      <p:to>
                                        <p:strVal val="visible"/>
                                      </p:to>
                                    </p:set>
                                    <p:animEffect transition="in" filter="fade">
                                      <p:cBhvr>
                                        <p:cTn id="17" dur="500"/>
                                        <p:tgtEl>
                                          <p:spTgt spid="7">
                                            <p:graphicEl>
                                              <a:dgm id="{4141650C-1E7A-4ACF-B702-F23B770B90D6}"/>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graphicEl>
                                              <a:dgm id="{E51F37D7-EBD2-410F-BA29-8E80659585BD}"/>
                                            </p:graphicEl>
                                          </p:spTgt>
                                        </p:tgtEl>
                                        <p:attrNameLst>
                                          <p:attrName>style.visibility</p:attrName>
                                        </p:attrNameLst>
                                      </p:cBhvr>
                                      <p:to>
                                        <p:strVal val="visible"/>
                                      </p:to>
                                    </p:set>
                                    <p:animEffect transition="in" filter="fade">
                                      <p:cBhvr>
                                        <p:cTn id="20" dur="500"/>
                                        <p:tgtEl>
                                          <p:spTgt spid="7">
                                            <p:graphicEl>
                                              <a:dgm id="{E51F37D7-EBD2-410F-BA29-8E80659585BD}"/>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graphicEl>
                                              <a:dgm id="{4E7DB806-77C7-41A5-BD26-F6EDC806DF3B}"/>
                                            </p:graphicEl>
                                          </p:spTgt>
                                        </p:tgtEl>
                                        <p:attrNameLst>
                                          <p:attrName>style.visibility</p:attrName>
                                        </p:attrNameLst>
                                      </p:cBhvr>
                                      <p:to>
                                        <p:strVal val="visible"/>
                                      </p:to>
                                    </p:set>
                                    <p:animEffect transition="in" filter="fade">
                                      <p:cBhvr>
                                        <p:cTn id="25" dur="500"/>
                                        <p:tgtEl>
                                          <p:spTgt spid="7">
                                            <p:graphicEl>
                                              <a:dgm id="{4E7DB806-77C7-41A5-BD26-F6EDC806DF3B}"/>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graphicEl>
                                              <a:dgm id="{0F800073-9D0B-485B-B5DC-F67FBFB68763}"/>
                                            </p:graphicEl>
                                          </p:spTgt>
                                        </p:tgtEl>
                                        <p:attrNameLst>
                                          <p:attrName>style.visibility</p:attrName>
                                        </p:attrNameLst>
                                      </p:cBhvr>
                                      <p:to>
                                        <p:strVal val="visible"/>
                                      </p:to>
                                    </p:set>
                                    <p:animEffect transition="in" filter="fade">
                                      <p:cBhvr>
                                        <p:cTn id="28" dur="500"/>
                                        <p:tgtEl>
                                          <p:spTgt spid="7">
                                            <p:graphicEl>
                                              <a:dgm id="{0F800073-9D0B-485B-B5DC-F67FBFB68763}"/>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graphicEl>
                                              <a:dgm id="{7D972791-808D-4E89-BE67-FE803C3D74FB}"/>
                                            </p:graphicEl>
                                          </p:spTgt>
                                        </p:tgtEl>
                                        <p:attrNameLst>
                                          <p:attrName>style.visibility</p:attrName>
                                        </p:attrNameLst>
                                      </p:cBhvr>
                                      <p:to>
                                        <p:strVal val="visible"/>
                                      </p:to>
                                    </p:set>
                                    <p:animEffect transition="in" filter="fade">
                                      <p:cBhvr>
                                        <p:cTn id="33" dur="500"/>
                                        <p:tgtEl>
                                          <p:spTgt spid="7">
                                            <p:graphicEl>
                                              <a:dgm id="{7D972791-808D-4E89-BE67-FE803C3D74FB}"/>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
                                            <p:graphicEl>
                                              <a:dgm id="{67242495-6E9C-4D85-8950-758280DC4E98}"/>
                                            </p:graphicEl>
                                          </p:spTgt>
                                        </p:tgtEl>
                                        <p:attrNameLst>
                                          <p:attrName>style.visibility</p:attrName>
                                        </p:attrNameLst>
                                      </p:cBhvr>
                                      <p:to>
                                        <p:strVal val="visible"/>
                                      </p:to>
                                    </p:set>
                                    <p:animEffect transition="in" filter="fade">
                                      <p:cBhvr>
                                        <p:cTn id="36" dur="500"/>
                                        <p:tgtEl>
                                          <p:spTgt spid="7">
                                            <p:graphicEl>
                                              <a:dgm id="{67242495-6E9C-4D85-8950-758280DC4E9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Graphic spid="7"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Student Perceptions</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668" y="1320128"/>
            <a:ext cx="9216668" cy="5853762"/>
          </a:xfrm>
        </p:spPr>
      </p:pic>
    </p:spTree>
    <p:extLst>
      <p:ext uri="{BB962C8B-B14F-4D97-AF65-F5344CB8AC3E}">
        <p14:creationId xmlns:p14="http://schemas.microsoft.com/office/powerpoint/2010/main" val="1288115285"/>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510</TotalTime>
  <Words>619</Words>
  <Application>Microsoft Office PowerPoint</Application>
  <PresentationFormat>On-screen Show (4:3)</PresentationFormat>
  <Paragraphs>131</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Essays With Benefits Undergraduate Collaborative Writing</vt:lpstr>
      <vt:lpstr>Why Hedgehogs?</vt:lpstr>
      <vt:lpstr>Why Group Essays?</vt:lpstr>
      <vt:lpstr>The Teaching Context</vt:lpstr>
      <vt:lpstr>Developing a Framework - 2015</vt:lpstr>
      <vt:lpstr>Developing a Framework – 2017</vt:lpstr>
      <vt:lpstr>Developing a Mark Scheme</vt:lpstr>
      <vt:lpstr>Exploiting Web 2.0</vt:lpstr>
      <vt:lpstr>Student Perceptions</vt:lpstr>
      <vt:lpstr>I understand what makes a good essay</vt:lpstr>
      <vt:lpstr>I am better at essay writing </vt:lpstr>
      <vt:lpstr>I would recommend group essays</vt:lpstr>
      <vt:lpstr>Why not group essays?</vt:lpstr>
      <vt:lpstr>Why group essays?</vt:lpstr>
      <vt:lpstr>Teacher Perceptions</vt:lpstr>
      <vt:lpstr>Conclusions</vt:lpstr>
      <vt:lpstr>Group Essays In Context</vt:lpstr>
      <vt:lpstr>References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Essays With Benefits Undergraduate Collaborative Writing</dc:title>
  <dc:creator>Peter Levrai</dc:creator>
  <cp:lastModifiedBy>Maxine Gillway</cp:lastModifiedBy>
  <cp:revision>43</cp:revision>
  <dcterms:created xsi:type="dcterms:W3CDTF">2017-02-28T11:16:17Z</dcterms:created>
  <dcterms:modified xsi:type="dcterms:W3CDTF">2017-04-07T12:32:25Z</dcterms:modified>
</cp:coreProperties>
</file>