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4"/>
  </p:sldMasterIdLst>
  <p:notesMasterIdLst>
    <p:notesMasterId r:id="rId26"/>
  </p:notesMasterIdLst>
  <p:sldIdLst>
    <p:sldId id="256" r:id="rId5"/>
    <p:sldId id="257" r:id="rId6"/>
    <p:sldId id="258" r:id="rId7"/>
    <p:sldId id="259" r:id="rId8"/>
    <p:sldId id="260" r:id="rId9"/>
    <p:sldId id="263" r:id="rId10"/>
    <p:sldId id="264" r:id="rId11"/>
    <p:sldId id="261" r:id="rId12"/>
    <p:sldId id="272" r:id="rId13"/>
    <p:sldId id="279" r:id="rId14"/>
    <p:sldId id="265" r:id="rId15"/>
    <p:sldId id="268" r:id="rId16"/>
    <p:sldId id="267" r:id="rId17"/>
    <p:sldId id="270" r:id="rId18"/>
    <p:sldId id="280" r:id="rId19"/>
    <p:sldId id="271" r:id="rId20"/>
    <p:sldId id="277" r:id="rId21"/>
    <p:sldId id="269" r:id="rId22"/>
    <p:sldId id="275" r:id="rId23"/>
    <p:sldId id="274" r:id="rId24"/>
    <p:sldId id="276" r:id="rId2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9C5E65-37E7-1A71-C9BA-CB3A81E9A4C1}" name="Micky Ross" initials="" userId="S::Micky.Ross@glasgow.ac.uk::ebb44429-ebef-43d9-a4eb-0dd3c4dbd325" providerId="AD"/>
  <p188:author id="{862DB16F-6DCF-85AE-51B6-BC7991892802}" name="tom.raymond@lsbu.ac.uk" initials="to" userId="S::urn:spo:guest#tom.raymond@lsbu.ac.uk::" providerId="AD"/>
  <p188:author id="{9FE0F17C-8926-18FA-B349-32661E7CC732}" name="Aneta Marren" initials="AM" userId="S::aneta.marren@glasgow.ac.uk::063aec83-96cb-460b-a966-bc9b2eb7b6e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6E8F1-8223-E92A-6CC6-1794E08C7C3A}" v="3" dt="2025-04-16T14:00:23.674"/>
    <p1510:client id="{51707022-60EE-2A3C-6347-3B196154C6A1}" v="3" dt="2025-04-14T18:30:58.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p:restoredTop sz="94658"/>
  </p:normalViewPr>
  <p:slideViewPr>
    <p:cSldViewPr snapToGrid="0">
      <p:cViewPr varScale="1">
        <p:scale>
          <a:sx n="116" d="100"/>
          <a:sy n="116" d="100"/>
        </p:scale>
        <p:origin x="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ky Ross" userId="S::micky.ross@glasgow.ac.uk::ebb44429-ebef-43d9-a4eb-0dd3c4dbd325" providerId="AD" clId="Web-{BD6C05BE-D53A-4858-25EF-85B663647100}"/>
    <pc:docChg chg="addSld delSld modSld">
      <pc:chgData name="Micky Ross" userId="S::micky.ross@glasgow.ac.uk::ebb44429-ebef-43d9-a4eb-0dd3c4dbd325" providerId="AD" clId="Web-{BD6C05BE-D53A-4858-25EF-85B663647100}" dt="2025-04-09T08:53:37.628" v="197"/>
      <pc:docMkLst>
        <pc:docMk/>
      </pc:docMkLst>
      <pc:sldChg chg="addSp delSp modSp">
        <pc:chgData name="Micky Ross" userId="S::micky.ross@glasgow.ac.uk::ebb44429-ebef-43d9-a4eb-0dd3c4dbd325" providerId="AD" clId="Web-{BD6C05BE-D53A-4858-25EF-85B663647100}" dt="2025-04-08T16:38:39.401" v="13"/>
        <pc:sldMkLst>
          <pc:docMk/>
          <pc:sldMk cId="2077304402" sldId="265"/>
        </pc:sldMkLst>
      </pc:sldChg>
      <pc:sldChg chg="modSp">
        <pc:chgData name="Micky Ross" userId="S::micky.ross@glasgow.ac.uk::ebb44429-ebef-43d9-a4eb-0dd3c4dbd325" providerId="AD" clId="Web-{BD6C05BE-D53A-4858-25EF-85B663647100}" dt="2025-04-08T16:40:10.607" v="23" actId="14100"/>
        <pc:sldMkLst>
          <pc:docMk/>
          <pc:sldMk cId="529072372" sldId="268"/>
        </pc:sldMkLst>
      </pc:sldChg>
      <pc:sldChg chg="modSp">
        <pc:chgData name="Micky Ross" userId="S::micky.ross@glasgow.ac.uk::ebb44429-ebef-43d9-a4eb-0dd3c4dbd325" providerId="AD" clId="Web-{BD6C05BE-D53A-4858-25EF-85B663647100}" dt="2025-04-08T16:45:46.086" v="134" actId="20577"/>
        <pc:sldMkLst>
          <pc:docMk/>
          <pc:sldMk cId="3807197379" sldId="269"/>
        </pc:sldMkLst>
        <pc:spChg chg="mod">
          <ac:chgData name="Micky Ross" userId="S::micky.ross@glasgow.ac.uk::ebb44429-ebef-43d9-a4eb-0dd3c4dbd325" providerId="AD" clId="Web-{BD6C05BE-D53A-4858-25EF-85B663647100}" dt="2025-04-08T16:43:25.879" v="49" actId="20577"/>
          <ac:spMkLst>
            <pc:docMk/>
            <pc:sldMk cId="3807197379" sldId="269"/>
            <ac:spMk id="2" creationId="{C1FE2D59-CC85-D9D4-0595-59E6A13E80E4}"/>
          </ac:spMkLst>
        </pc:spChg>
        <pc:spChg chg="mod">
          <ac:chgData name="Micky Ross" userId="S::micky.ross@glasgow.ac.uk::ebb44429-ebef-43d9-a4eb-0dd3c4dbd325" providerId="AD" clId="Web-{BD6C05BE-D53A-4858-25EF-85B663647100}" dt="2025-04-08T16:45:46.086" v="134" actId="20577"/>
          <ac:spMkLst>
            <pc:docMk/>
            <pc:sldMk cId="3807197379" sldId="269"/>
            <ac:spMk id="3" creationId="{6CC75D9A-A29F-2877-8C1B-DD87CEF3D500}"/>
          </ac:spMkLst>
        </pc:spChg>
      </pc:sldChg>
      <pc:sldChg chg="addSp delSp modSp mod setBg">
        <pc:chgData name="Micky Ross" userId="S::micky.ross@glasgow.ac.uk::ebb44429-ebef-43d9-a4eb-0dd3c4dbd325" providerId="AD" clId="Web-{BD6C05BE-D53A-4858-25EF-85B663647100}" dt="2025-04-08T16:41:50.719" v="25"/>
        <pc:sldMkLst>
          <pc:docMk/>
          <pc:sldMk cId="22263300" sldId="270"/>
        </pc:sldMkLst>
        <pc:spChg chg="mod">
          <ac:chgData name="Micky Ross" userId="S::micky.ross@glasgow.ac.uk::ebb44429-ebef-43d9-a4eb-0dd3c4dbd325" providerId="AD" clId="Web-{BD6C05BE-D53A-4858-25EF-85B663647100}" dt="2025-04-08T16:41:50.719" v="25"/>
          <ac:spMkLst>
            <pc:docMk/>
            <pc:sldMk cId="22263300" sldId="270"/>
            <ac:spMk id="2" creationId="{E1CA4D91-983E-4560-5FC9-DAD3AD3BB2C2}"/>
          </ac:spMkLst>
        </pc:spChg>
      </pc:sldChg>
      <pc:sldChg chg="addSp delSp modSp new">
        <pc:chgData name="Micky Ross" userId="S::micky.ross@glasgow.ac.uk::ebb44429-ebef-43d9-a4eb-0dd3c4dbd325" providerId="AD" clId="Web-{BD6C05BE-D53A-4858-25EF-85B663647100}" dt="2025-04-08T16:49:42.235" v="196" actId="1076"/>
        <pc:sldMkLst>
          <pc:docMk/>
          <pc:sldMk cId="2382549043" sldId="272"/>
        </pc:sldMkLst>
        <pc:spChg chg="mod">
          <ac:chgData name="Micky Ross" userId="S::micky.ross@glasgow.ac.uk::ebb44429-ebef-43d9-a4eb-0dd3c4dbd325" providerId="AD" clId="Web-{BD6C05BE-D53A-4858-25EF-85B663647100}" dt="2025-04-08T16:48:59.186" v="192" actId="20577"/>
          <ac:spMkLst>
            <pc:docMk/>
            <pc:sldMk cId="2382549043" sldId="272"/>
            <ac:spMk id="2" creationId="{7E825867-E491-F09F-001F-DA7977E25117}"/>
          </ac:spMkLst>
        </pc:spChg>
      </pc:sldChg>
      <pc:sldChg chg="addSp delSp modSp add del replId">
        <pc:chgData name="Micky Ross" userId="S::micky.ross@glasgow.ac.uk::ebb44429-ebef-43d9-a4eb-0dd3c4dbd325" providerId="AD" clId="Web-{BD6C05BE-D53A-4858-25EF-85B663647100}" dt="2025-04-08T16:40:04.685" v="22"/>
        <pc:sldMkLst>
          <pc:docMk/>
          <pc:sldMk cId="3739800045" sldId="272"/>
        </pc:sldMkLst>
      </pc:sldChg>
      <pc:sldChg chg="new">
        <pc:chgData name="Micky Ross" userId="S::micky.ross@glasgow.ac.uk::ebb44429-ebef-43d9-a4eb-0dd3c4dbd325" providerId="AD" clId="Web-{BD6C05BE-D53A-4858-25EF-85B663647100}" dt="2025-04-09T08:53:37.628" v="197"/>
        <pc:sldMkLst>
          <pc:docMk/>
          <pc:sldMk cId="3966595031" sldId="273"/>
        </pc:sldMkLst>
      </pc:sldChg>
    </pc:docChg>
  </pc:docChgLst>
  <pc:docChgLst>
    <pc:chgData name="Aneta Marren" userId="S::aneta.marren@glasgow.ac.uk::063aec83-96cb-460b-a966-bc9b2eb7b6e1" providerId="AD" clId="Web-{C19B3F6E-A2BF-50D2-8139-B6FD876A784F}"/>
    <pc:docChg chg="mod modSld">
      <pc:chgData name="Aneta Marren" userId="S::aneta.marren@glasgow.ac.uk::063aec83-96cb-460b-a966-bc9b2eb7b6e1" providerId="AD" clId="Web-{C19B3F6E-A2BF-50D2-8139-B6FD876A784F}" dt="2025-04-10T20:47:24.528" v="62" actId="20577"/>
      <pc:docMkLst>
        <pc:docMk/>
      </pc:docMkLst>
      <pc:sldChg chg="modSp">
        <pc:chgData name="Aneta Marren" userId="S::aneta.marren@glasgow.ac.uk::063aec83-96cb-460b-a966-bc9b2eb7b6e1" providerId="AD" clId="Web-{C19B3F6E-A2BF-50D2-8139-B6FD876A784F}" dt="2025-04-10T20:47:06.949" v="56" actId="20577"/>
        <pc:sldMkLst>
          <pc:docMk/>
          <pc:sldMk cId="941404844" sldId="258"/>
        </pc:sldMkLst>
        <pc:spChg chg="mod">
          <ac:chgData name="Aneta Marren" userId="S::aneta.marren@glasgow.ac.uk::063aec83-96cb-460b-a966-bc9b2eb7b6e1" providerId="AD" clId="Web-{C19B3F6E-A2BF-50D2-8139-B6FD876A784F}" dt="2025-04-10T20:47:06.949" v="56" actId="20577"/>
          <ac:spMkLst>
            <pc:docMk/>
            <pc:sldMk cId="941404844" sldId="258"/>
            <ac:spMk id="3" creationId="{498031F4-3C32-43A7-909E-9EC27EADAEA2}"/>
          </ac:spMkLst>
        </pc:spChg>
      </pc:sldChg>
      <pc:sldChg chg="modSp">
        <pc:chgData name="Aneta Marren" userId="S::aneta.marren@glasgow.ac.uk::063aec83-96cb-460b-a966-bc9b2eb7b6e1" providerId="AD" clId="Web-{C19B3F6E-A2BF-50D2-8139-B6FD876A784F}" dt="2025-04-10T20:33:05.681" v="1" actId="20577"/>
        <pc:sldMkLst>
          <pc:docMk/>
          <pc:sldMk cId="3701058667" sldId="274"/>
        </pc:sldMkLst>
        <pc:spChg chg="mod">
          <ac:chgData name="Aneta Marren" userId="S::aneta.marren@glasgow.ac.uk::063aec83-96cb-460b-a966-bc9b2eb7b6e1" providerId="AD" clId="Web-{C19B3F6E-A2BF-50D2-8139-B6FD876A784F}" dt="2025-04-10T20:33:05.681" v="1" actId="20577"/>
          <ac:spMkLst>
            <pc:docMk/>
            <pc:sldMk cId="3701058667" sldId="274"/>
            <ac:spMk id="3" creationId="{9EAB5023-D845-4A92-A0B7-54EE62A4E9F5}"/>
          </ac:spMkLst>
        </pc:spChg>
      </pc:sldChg>
      <pc:sldChg chg="modSp">
        <pc:chgData name="Aneta Marren" userId="S::aneta.marren@glasgow.ac.uk::063aec83-96cb-460b-a966-bc9b2eb7b6e1" providerId="AD" clId="Web-{C19B3F6E-A2BF-50D2-8139-B6FD876A784F}" dt="2025-04-10T20:47:24.528" v="62" actId="20577"/>
        <pc:sldMkLst>
          <pc:docMk/>
          <pc:sldMk cId="2168537829" sldId="278"/>
        </pc:sldMkLst>
        <pc:spChg chg="mod">
          <ac:chgData name="Aneta Marren" userId="S::aneta.marren@glasgow.ac.uk::063aec83-96cb-460b-a966-bc9b2eb7b6e1" providerId="AD" clId="Web-{C19B3F6E-A2BF-50D2-8139-B6FD876A784F}" dt="2025-04-10T20:47:24.528" v="62" actId="20577"/>
          <ac:spMkLst>
            <pc:docMk/>
            <pc:sldMk cId="2168537829" sldId="278"/>
            <ac:spMk id="3" creationId="{C03A17DB-5BC5-D383-3DB0-38B9791F7681}"/>
          </ac:spMkLst>
        </pc:spChg>
      </pc:sldChg>
    </pc:docChg>
  </pc:docChgLst>
  <pc:docChgLst>
    <pc:chgData name="tom.raymond@lsbu.ac.uk" userId="S::urn:spo:guest#tom.raymond@lsbu.ac.uk::" providerId="AD" clId="Web-{57D177B3-3CF8-404D-8DA9-FD1462A1355A}"/>
    <pc:docChg chg="modSld">
      <pc:chgData name="tom.raymond@lsbu.ac.uk" userId="S::urn:spo:guest#tom.raymond@lsbu.ac.uk::" providerId="AD" clId="Web-{57D177B3-3CF8-404D-8DA9-FD1462A1355A}" dt="2025-04-08T17:02:07.485" v="297" actId="20577"/>
      <pc:docMkLst>
        <pc:docMk/>
      </pc:docMkLst>
      <pc:sldChg chg="modSp">
        <pc:chgData name="tom.raymond@lsbu.ac.uk" userId="S::urn:spo:guest#tom.raymond@lsbu.ac.uk::" providerId="AD" clId="Web-{57D177B3-3CF8-404D-8DA9-FD1462A1355A}" dt="2025-04-08T16:54:17.563" v="269" actId="20577"/>
        <pc:sldMkLst>
          <pc:docMk/>
          <pc:sldMk cId="441863276" sldId="257"/>
        </pc:sldMkLst>
        <pc:spChg chg="mod">
          <ac:chgData name="tom.raymond@lsbu.ac.uk" userId="S::urn:spo:guest#tom.raymond@lsbu.ac.uk::" providerId="AD" clId="Web-{57D177B3-3CF8-404D-8DA9-FD1462A1355A}" dt="2025-04-08T16:54:17.563" v="269" actId="20577"/>
          <ac:spMkLst>
            <pc:docMk/>
            <pc:sldMk cId="441863276" sldId="257"/>
            <ac:spMk id="3" creationId="{F724EB54-BEDB-9252-0664-F554E9470DD9}"/>
          </ac:spMkLst>
        </pc:spChg>
      </pc:sldChg>
      <pc:sldChg chg="modSp modCm">
        <pc:chgData name="tom.raymond@lsbu.ac.uk" userId="S::urn:spo:guest#tom.raymond@lsbu.ac.uk::" providerId="AD" clId="Web-{57D177B3-3CF8-404D-8DA9-FD1462A1355A}" dt="2025-04-08T17:02:07.485" v="297" actId="20577"/>
        <pc:sldMkLst>
          <pc:docMk/>
          <pc:sldMk cId="1227454334" sldId="259"/>
        </pc:sldMkLst>
        <pc:spChg chg="mod">
          <ac:chgData name="tom.raymond@lsbu.ac.uk" userId="S::urn:spo:guest#tom.raymond@lsbu.ac.uk::" providerId="AD" clId="Web-{57D177B3-3CF8-404D-8DA9-FD1462A1355A}" dt="2025-04-08T17:02:07.485" v="297" actId="20577"/>
          <ac:spMkLst>
            <pc:docMk/>
            <pc:sldMk cId="1227454334" sldId="259"/>
            <ac:spMk id="3" creationId="{3F619E75-EA13-3A02-51AB-26063E5C2CF4}"/>
          </ac:spMkLst>
        </pc:spChg>
        <pc:extLst>
          <p:ext xmlns:p="http://schemas.openxmlformats.org/presentationml/2006/main" uri="{D6D511B9-2390-475A-947B-AFAB55BFBCF1}">
            <pc226:cmChg xmlns:pc226="http://schemas.microsoft.com/office/powerpoint/2022/06/main/command" chg="mod">
              <pc226:chgData name="tom.raymond@lsbu.ac.uk" userId="S::urn:spo:guest#tom.raymond@lsbu.ac.uk::" providerId="AD" clId="Web-{57D177B3-3CF8-404D-8DA9-FD1462A1355A}" dt="2025-04-08T17:02:07.470" v="296" actId="20577"/>
              <pc2:cmMkLst xmlns:pc2="http://schemas.microsoft.com/office/powerpoint/2019/9/main/command">
                <pc:docMk/>
                <pc:sldMk cId="1227454334" sldId="259"/>
                <pc2:cmMk id="{C45CAB2E-314B-AC4F-958B-201661EE5EF0}"/>
              </pc2:cmMkLst>
            </pc226:cmChg>
          </p:ext>
        </pc:extLst>
      </pc:sldChg>
    </pc:docChg>
  </pc:docChgLst>
  <pc:docChgLst>
    <pc:chgData name="Micky Ross" userId="S::micky.ross@glasgow.ac.uk::ebb44429-ebef-43d9-a4eb-0dd3c4dbd325" providerId="AD" clId="Web-{7193C4D4-A441-47E4-575A-9E1B6741D8DC}"/>
    <pc:docChg chg="modSld">
      <pc:chgData name="Micky Ross" userId="S::micky.ross@glasgow.ac.uk::ebb44429-ebef-43d9-a4eb-0dd3c4dbd325" providerId="AD" clId="Web-{7193C4D4-A441-47E4-575A-9E1B6741D8DC}" dt="2025-04-14T08:19:33.807" v="51"/>
      <pc:docMkLst>
        <pc:docMk/>
      </pc:docMkLst>
      <pc:sldChg chg="modSp">
        <pc:chgData name="Micky Ross" userId="S::micky.ross@glasgow.ac.uk::ebb44429-ebef-43d9-a4eb-0dd3c4dbd325" providerId="AD" clId="Web-{7193C4D4-A441-47E4-575A-9E1B6741D8DC}" dt="2025-04-14T08:17:53.586" v="42" actId="20577"/>
        <pc:sldMkLst>
          <pc:docMk/>
          <pc:sldMk cId="941404844" sldId="258"/>
        </pc:sldMkLst>
        <pc:spChg chg="mod">
          <ac:chgData name="Micky Ross" userId="S::micky.ross@glasgow.ac.uk::ebb44429-ebef-43d9-a4eb-0dd3c4dbd325" providerId="AD" clId="Web-{7193C4D4-A441-47E4-575A-9E1B6741D8DC}" dt="2025-04-14T08:17:53.586" v="42" actId="20577"/>
          <ac:spMkLst>
            <pc:docMk/>
            <pc:sldMk cId="941404844" sldId="258"/>
            <ac:spMk id="3" creationId="{498031F4-3C32-43A7-909E-9EC27EADAEA2}"/>
          </ac:spMkLst>
        </pc:spChg>
      </pc:sldChg>
      <pc:sldChg chg="modSp">
        <pc:chgData name="Micky Ross" userId="S::micky.ross@glasgow.ac.uk::ebb44429-ebef-43d9-a4eb-0dd3c4dbd325" providerId="AD" clId="Web-{7193C4D4-A441-47E4-575A-9E1B6741D8DC}" dt="2025-04-14T08:19:33.807" v="51"/>
        <pc:sldMkLst>
          <pc:docMk/>
          <pc:sldMk cId="1227454334" sldId="259"/>
        </pc:sldMkLst>
        <pc:spChg chg="mod">
          <ac:chgData name="Micky Ross" userId="S::micky.ross@glasgow.ac.uk::ebb44429-ebef-43d9-a4eb-0dd3c4dbd325" providerId="AD" clId="Web-{7193C4D4-A441-47E4-575A-9E1B6741D8DC}" dt="2025-04-14T08:19:33.807" v="51"/>
          <ac:spMkLst>
            <pc:docMk/>
            <pc:sldMk cId="1227454334" sldId="259"/>
            <ac:spMk id="3" creationId="{3F619E75-EA13-3A02-51AB-26063E5C2CF4}"/>
          </ac:spMkLst>
        </pc:spChg>
      </pc:sldChg>
      <pc:sldChg chg="modSp">
        <pc:chgData name="Micky Ross" userId="S::micky.ross@glasgow.ac.uk::ebb44429-ebef-43d9-a4eb-0dd3c4dbd325" providerId="AD" clId="Web-{7193C4D4-A441-47E4-575A-9E1B6741D8DC}" dt="2025-04-14T08:15:32.943" v="18" actId="20577"/>
        <pc:sldMkLst>
          <pc:docMk/>
          <pc:sldMk cId="3807197379" sldId="269"/>
        </pc:sldMkLst>
        <pc:spChg chg="mod">
          <ac:chgData name="Micky Ross" userId="S::micky.ross@glasgow.ac.uk::ebb44429-ebef-43d9-a4eb-0dd3c4dbd325" providerId="AD" clId="Web-{7193C4D4-A441-47E4-575A-9E1B6741D8DC}" dt="2025-04-14T08:15:32.943" v="18" actId="20577"/>
          <ac:spMkLst>
            <pc:docMk/>
            <pc:sldMk cId="3807197379" sldId="269"/>
            <ac:spMk id="3" creationId="{6CC75D9A-A29F-2877-8C1B-DD87CEF3D500}"/>
          </ac:spMkLst>
        </pc:spChg>
      </pc:sldChg>
    </pc:docChg>
  </pc:docChgLst>
  <pc:docChgLst>
    <pc:chgData name="Alexander Vaniev (PGR)" userId="S::a.vaniev.1@research.gla.ac.uk::049d7f11-4213-4846-97b5-0019d99f29b7" providerId="AD" clId="Web-{CA654708-CECC-3D61-B450-F69DB84C0185}"/>
    <pc:docChg chg="modSld">
      <pc:chgData name="Alexander Vaniev (PGR)" userId="S::a.vaniev.1@research.gla.ac.uk::049d7f11-4213-4846-97b5-0019d99f29b7" providerId="AD" clId="Web-{CA654708-CECC-3D61-B450-F69DB84C0185}" dt="2025-04-10T16:23:24.381" v="53" actId="20577"/>
      <pc:docMkLst>
        <pc:docMk/>
      </pc:docMkLst>
      <pc:sldChg chg="modSp">
        <pc:chgData name="Alexander Vaniev (PGR)" userId="S::a.vaniev.1@research.gla.ac.uk::049d7f11-4213-4846-97b5-0019d99f29b7" providerId="AD" clId="Web-{CA654708-CECC-3D61-B450-F69DB84C0185}" dt="2025-04-10T16:23:08.975" v="49" actId="20577"/>
        <pc:sldMkLst>
          <pc:docMk/>
          <pc:sldMk cId="1227454334" sldId="259"/>
        </pc:sldMkLst>
        <pc:spChg chg="mod">
          <ac:chgData name="Alexander Vaniev (PGR)" userId="S::a.vaniev.1@research.gla.ac.uk::049d7f11-4213-4846-97b5-0019d99f29b7" providerId="AD" clId="Web-{CA654708-CECC-3D61-B450-F69DB84C0185}" dt="2025-04-10T16:23:08.975" v="49" actId="20577"/>
          <ac:spMkLst>
            <pc:docMk/>
            <pc:sldMk cId="1227454334" sldId="259"/>
            <ac:spMk id="3" creationId="{3F619E75-EA13-3A02-51AB-26063E5C2CF4}"/>
          </ac:spMkLst>
        </pc:spChg>
      </pc:sldChg>
      <pc:sldChg chg="modSp">
        <pc:chgData name="Alexander Vaniev (PGR)" userId="S::a.vaniev.1@research.gla.ac.uk::049d7f11-4213-4846-97b5-0019d99f29b7" providerId="AD" clId="Web-{CA654708-CECC-3D61-B450-F69DB84C0185}" dt="2025-04-10T16:05:24.549" v="1" actId="14100"/>
        <pc:sldMkLst>
          <pc:docMk/>
          <pc:sldMk cId="2318910347" sldId="263"/>
        </pc:sldMkLst>
        <pc:picChg chg="mod">
          <ac:chgData name="Alexander Vaniev (PGR)" userId="S::a.vaniev.1@research.gla.ac.uk::049d7f11-4213-4846-97b5-0019d99f29b7" providerId="AD" clId="Web-{CA654708-CECC-3D61-B450-F69DB84C0185}" dt="2025-04-10T16:05:24.549" v="1" actId="14100"/>
          <ac:picMkLst>
            <pc:docMk/>
            <pc:sldMk cId="2318910347" sldId="263"/>
            <ac:picMk id="5" creationId="{97AE374B-AC34-5ADC-6AA9-994630AF9D8D}"/>
          </ac:picMkLst>
        </pc:picChg>
      </pc:sldChg>
      <pc:sldChg chg="modSp">
        <pc:chgData name="Alexander Vaniev (PGR)" userId="S::a.vaniev.1@research.gla.ac.uk::049d7f11-4213-4846-97b5-0019d99f29b7" providerId="AD" clId="Web-{CA654708-CECC-3D61-B450-F69DB84C0185}" dt="2025-04-10T16:23:24.381" v="53" actId="20577"/>
        <pc:sldMkLst>
          <pc:docMk/>
          <pc:sldMk cId="3701058667" sldId="274"/>
        </pc:sldMkLst>
        <pc:spChg chg="mod">
          <ac:chgData name="Alexander Vaniev (PGR)" userId="S::a.vaniev.1@research.gla.ac.uk::049d7f11-4213-4846-97b5-0019d99f29b7" providerId="AD" clId="Web-{CA654708-CECC-3D61-B450-F69DB84C0185}" dt="2025-04-10T16:23:24.381" v="53" actId="20577"/>
          <ac:spMkLst>
            <pc:docMk/>
            <pc:sldMk cId="3701058667" sldId="274"/>
            <ac:spMk id="3" creationId="{9EAB5023-D845-4A92-A0B7-54EE62A4E9F5}"/>
          </ac:spMkLst>
        </pc:spChg>
      </pc:sldChg>
    </pc:docChg>
  </pc:docChgLst>
  <pc:docChgLst>
    <pc:chgData name="Alexander Vaniev (PGR)" userId="S::a.vaniev.1@research.gla.ac.uk::049d7f11-4213-4846-97b5-0019d99f29b7" providerId="AD" clId="Web-{D6351F00-4207-4641-7799-C4F13870E704}"/>
    <pc:docChg chg="modSld">
      <pc:chgData name="Alexander Vaniev (PGR)" userId="S::a.vaniev.1@research.gla.ac.uk::049d7f11-4213-4846-97b5-0019d99f29b7" providerId="AD" clId="Web-{D6351F00-4207-4641-7799-C4F13870E704}" dt="2025-04-07T13:40:35.482" v="3"/>
      <pc:docMkLst>
        <pc:docMk/>
      </pc:docMkLst>
      <pc:sldChg chg="modSp">
        <pc:chgData name="Alexander Vaniev (PGR)" userId="S::a.vaniev.1@research.gla.ac.uk::049d7f11-4213-4846-97b5-0019d99f29b7" providerId="AD" clId="Web-{D6351F00-4207-4641-7799-C4F13870E704}" dt="2025-04-07T13:40:35.482" v="3"/>
        <pc:sldMkLst>
          <pc:docMk/>
          <pc:sldMk cId="109857222" sldId="256"/>
        </pc:sldMkLst>
        <pc:spChg chg="mod">
          <ac:chgData name="Alexander Vaniev (PGR)" userId="S::a.vaniev.1@research.gla.ac.uk::049d7f11-4213-4846-97b5-0019d99f29b7" providerId="AD" clId="Web-{D6351F00-4207-4641-7799-C4F13870E704}" dt="2025-04-07T13:40:35.482" v="3"/>
          <ac:spMkLst>
            <pc:docMk/>
            <pc:sldMk cId="109857222" sldId="256"/>
            <ac:spMk id="3" creationId="{00000000-0000-0000-0000-000000000000}"/>
          </ac:spMkLst>
        </pc:spChg>
      </pc:sldChg>
      <pc:sldChg chg="modSp">
        <pc:chgData name="Alexander Vaniev (PGR)" userId="S::a.vaniev.1@research.gla.ac.uk::049d7f11-4213-4846-97b5-0019d99f29b7" providerId="AD" clId="Web-{D6351F00-4207-4641-7799-C4F13870E704}" dt="2025-04-07T13:25:10.973" v="2" actId="20577"/>
        <pc:sldMkLst>
          <pc:docMk/>
          <pc:sldMk cId="1227454334" sldId="259"/>
        </pc:sldMkLst>
        <pc:spChg chg="mod">
          <ac:chgData name="Alexander Vaniev (PGR)" userId="S::a.vaniev.1@research.gla.ac.uk::049d7f11-4213-4846-97b5-0019d99f29b7" providerId="AD" clId="Web-{D6351F00-4207-4641-7799-C4F13870E704}" dt="2025-04-07T13:25:10.973" v="2" actId="20577"/>
          <ac:spMkLst>
            <pc:docMk/>
            <pc:sldMk cId="1227454334" sldId="259"/>
            <ac:spMk id="2" creationId="{32813513-8AD9-CBD0-A574-A9C3EBB51B8B}"/>
          </ac:spMkLst>
        </pc:spChg>
      </pc:sldChg>
    </pc:docChg>
  </pc:docChgLst>
  <pc:docChgLst>
    <pc:chgData name="tom.raymond@lsbu.ac.uk" userId="S::urn:spo:guest#tom.raymond@lsbu.ac.uk::" providerId="AD" clId="Web-{51707022-60EE-2A3C-6347-3B196154C6A1}"/>
    <pc:docChg chg="modSld">
      <pc:chgData name="tom.raymond@lsbu.ac.uk" userId="S::urn:spo:guest#tom.raymond@lsbu.ac.uk::" providerId="AD" clId="Web-{51707022-60EE-2A3C-6347-3B196154C6A1}" dt="2025-04-14T18:30:58.935" v="2" actId="1076"/>
      <pc:docMkLst>
        <pc:docMk/>
      </pc:docMkLst>
      <pc:sldChg chg="modSp">
        <pc:chgData name="tom.raymond@lsbu.ac.uk" userId="S::urn:spo:guest#tom.raymond@lsbu.ac.uk::" providerId="AD" clId="Web-{51707022-60EE-2A3C-6347-3B196154C6A1}" dt="2025-04-14T18:30:58.935" v="2" actId="1076"/>
        <pc:sldMkLst>
          <pc:docMk/>
          <pc:sldMk cId="441863276" sldId="257"/>
        </pc:sldMkLst>
        <pc:spChg chg="mod">
          <ac:chgData name="tom.raymond@lsbu.ac.uk" userId="S::urn:spo:guest#tom.raymond@lsbu.ac.uk::" providerId="AD" clId="Web-{51707022-60EE-2A3C-6347-3B196154C6A1}" dt="2025-04-14T18:30:58.935" v="2" actId="1076"/>
          <ac:spMkLst>
            <pc:docMk/>
            <pc:sldMk cId="441863276" sldId="257"/>
            <ac:spMk id="3" creationId="{F724EB54-BEDB-9252-0664-F554E9470DD9}"/>
          </ac:spMkLst>
        </pc:spChg>
      </pc:sldChg>
    </pc:docChg>
  </pc:docChgLst>
  <pc:docChgLst>
    <pc:chgData name="Alexander Vaniev (PGR)" userId="049d7f11-4213-4846-97b5-0019d99f29b7" providerId="ADAL" clId="{7FCC4605-0BC9-C848-ACA9-9B212D473F88}"/>
    <pc:docChg chg="undo custSel modSld">
      <pc:chgData name="Alexander Vaniev (PGR)" userId="049d7f11-4213-4846-97b5-0019d99f29b7" providerId="ADAL" clId="{7FCC4605-0BC9-C848-ACA9-9B212D473F88}" dt="2025-04-11T00:17:53.286" v="42" actId="20577"/>
      <pc:docMkLst>
        <pc:docMk/>
      </pc:docMkLst>
      <pc:sldChg chg="modSp mod">
        <pc:chgData name="Alexander Vaniev (PGR)" userId="049d7f11-4213-4846-97b5-0019d99f29b7" providerId="ADAL" clId="{7FCC4605-0BC9-C848-ACA9-9B212D473F88}" dt="2025-04-11T00:17:53.286" v="42" actId="20577"/>
        <pc:sldMkLst>
          <pc:docMk/>
          <pc:sldMk cId="1227454334" sldId="259"/>
        </pc:sldMkLst>
        <pc:spChg chg="mod">
          <ac:chgData name="Alexander Vaniev (PGR)" userId="049d7f11-4213-4846-97b5-0019d99f29b7" providerId="ADAL" clId="{7FCC4605-0BC9-C848-ACA9-9B212D473F88}" dt="2025-04-11T00:17:53.286" v="42" actId="20577"/>
          <ac:spMkLst>
            <pc:docMk/>
            <pc:sldMk cId="1227454334" sldId="259"/>
            <ac:spMk id="3" creationId="{3F619E75-EA13-3A02-51AB-26063E5C2CF4}"/>
          </ac:spMkLst>
        </pc:spChg>
      </pc:sldChg>
      <pc:sldChg chg="modSp">
        <pc:chgData name="Alexander Vaniev (PGR)" userId="049d7f11-4213-4846-97b5-0019d99f29b7" providerId="ADAL" clId="{7FCC4605-0BC9-C848-ACA9-9B212D473F88}" dt="2025-04-10T23:16:57.704" v="5" actId="20577"/>
        <pc:sldMkLst>
          <pc:docMk/>
          <pc:sldMk cId="123333864" sldId="260"/>
        </pc:sldMkLst>
        <pc:graphicFrameChg chg="mod">
          <ac:chgData name="Alexander Vaniev (PGR)" userId="049d7f11-4213-4846-97b5-0019d99f29b7" providerId="ADAL" clId="{7FCC4605-0BC9-C848-ACA9-9B212D473F88}" dt="2025-04-10T23:16:57.704" v="5" actId="20577"/>
          <ac:graphicFrameMkLst>
            <pc:docMk/>
            <pc:sldMk cId="123333864" sldId="260"/>
            <ac:graphicFrameMk id="4" creationId="{0DC02BB9-674A-657F-4CC6-904CF2AECD4C}"/>
          </ac:graphicFrameMkLst>
        </pc:graphicFrameChg>
      </pc:sldChg>
      <pc:sldChg chg="addSp delSp modSp mod">
        <pc:chgData name="Alexander Vaniev (PGR)" userId="049d7f11-4213-4846-97b5-0019d99f29b7" providerId="ADAL" clId="{7FCC4605-0BC9-C848-ACA9-9B212D473F88}" dt="2025-04-10T23:18:35.117" v="10" actId="478"/>
        <pc:sldMkLst>
          <pc:docMk/>
          <pc:sldMk cId="2318910347" sldId="263"/>
        </pc:sldMkLst>
        <pc:graphicFrameChg chg="add mod">
          <ac:chgData name="Alexander Vaniev (PGR)" userId="049d7f11-4213-4846-97b5-0019d99f29b7" providerId="ADAL" clId="{7FCC4605-0BC9-C848-ACA9-9B212D473F88}" dt="2025-04-10T23:18:23.717" v="9"/>
          <ac:graphicFrameMkLst>
            <pc:docMk/>
            <pc:sldMk cId="2318910347" sldId="263"/>
            <ac:graphicFrameMk id="2" creationId="{593C631D-0984-D011-9593-30E22D456D08}"/>
          </ac:graphicFrameMkLst>
        </pc:graphicFrameChg>
        <pc:picChg chg="add del">
          <ac:chgData name="Alexander Vaniev (PGR)" userId="049d7f11-4213-4846-97b5-0019d99f29b7" providerId="ADAL" clId="{7FCC4605-0BC9-C848-ACA9-9B212D473F88}" dt="2025-04-10T23:18:35.117" v="10" actId="478"/>
          <ac:picMkLst>
            <pc:docMk/>
            <pc:sldMk cId="2318910347" sldId="263"/>
            <ac:picMk id="4" creationId="{A441CEEC-F0B5-570A-7EA7-8F96828C2540}"/>
          </ac:picMkLst>
        </pc:picChg>
      </pc:sldChg>
      <pc:sldChg chg="modSp mod">
        <pc:chgData name="Alexander Vaniev (PGR)" userId="049d7f11-4213-4846-97b5-0019d99f29b7" providerId="ADAL" clId="{7FCC4605-0BC9-C848-ACA9-9B212D473F88}" dt="2025-04-11T00:17:32.733" v="39" actId="27636"/>
        <pc:sldMkLst>
          <pc:docMk/>
          <pc:sldMk cId="2168537829" sldId="278"/>
        </pc:sldMkLst>
        <pc:spChg chg="mod">
          <ac:chgData name="Alexander Vaniev (PGR)" userId="049d7f11-4213-4846-97b5-0019d99f29b7" providerId="ADAL" clId="{7FCC4605-0BC9-C848-ACA9-9B212D473F88}" dt="2025-04-11T00:17:32.733" v="39" actId="27636"/>
          <ac:spMkLst>
            <pc:docMk/>
            <pc:sldMk cId="2168537829" sldId="278"/>
            <ac:spMk id="3" creationId="{C03A17DB-5BC5-D383-3DB0-38B9791F7681}"/>
          </ac:spMkLst>
        </pc:spChg>
      </pc:sldChg>
    </pc:docChg>
  </pc:docChgLst>
  <pc:docChgLst>
    <pc:chgData name="Virtual Events 6" userId="S::virtualevents6@plymouth.ac.uk::96d50e07-062b-421f-91b5-ea74d6fb235b" providerId="AD" clId="Web-{1716E8F1-8223-E92A-6CC6-1794E08C7C3A}"/>
    <pc:docChg chg="modSld">
      <pc:chgData name="Virtual Events 6" userId="S::virtualevents6@plymouth.ac.uk::96d50e07-062b-421f-91b5-ea74d6fb235b" providerId="AD" clId="Web-{1716E8F1-8223-E92A-6CC6-1794E08C7C3A}" dt="2025-04-16T14:00:23.674" v="2"/>
      <pc:docMkLst>
        <pc:docMk/>
      </pc:docMkLst>
      <pc:sldChg chg="mod modShow">
        <pc:chgData name="Virtual Events 6" userId="S::virtualevents6@plymouth.ac.uk::96d50e07-062b-421f-91b5-ea74d6fb235b" providerId="AD" clId="Web-{1716E8F1-8223-E92A-6CC6-1794E08C7C3A}" dt="2025-04-16T14:00:06.954" v="0"/>
        <pc:sldMkLst>
          <pc:docMk/>
          <pc:sldMk cId="123333864" sldId="260"/>
        </pc:sldMkLst>
      </pc:sldChg>
      <pc:sldChg chg="mod modShow">
        <pc:chgData name="Virtual Events 6" userId="S::virtualevents6@plymouth.ac.uk::96d50e07-062b-421f-91b5-ea74d6fb235b" providerId="AD" clId="Web-{1716E8F1-8223-E92A-6CC6-1794E08C7C3A}" dt="2025-04-16T14:00:15.782" v="1"/>
        <pc:sldMkLst>
          <pc:docMk/>
          <pc:sldMk cId="1635012738" sldId="264"/>
        </pc:sldMkLst>
      </pc:sldChg>
      <pc:sldChg chg="mod modShow">
        <pc:chgData name="Virtual Events 6" userId="S::virtualevents6@plymouth.ac.uk::96d50e07-062b-421f-91b5-ea74d6fb235b" providerId="AD" clId="Web-{1716E8F1-8223-E92A-6CC6-1794E08C7C3A}" dt="2025-04-16T14:00:23.674" v="2"/>
        <pc:sldMkLst>
          <pc:docMk/>
          <pc:sldMk cId="713644987" sldId="279"/>
        </pc:sldMkLst>
      </pc:sldChg>
    </pc:docChg>
  </pc:docChgLst>
  <pc:docChgLst>
    <pc:chgData name="Micky Ross" userId="ebb44429-ebef-43d9-a4eb-0dd3c4dbd325" providerId="ADAL" clId="{BA296D3D-9A52-1242-BF2D-09671F755BF4}"/>
    <pc:docChg chg="undo redo custSel addSld delSld modSld sldOrd addMainMaster delMainMaster addSection delSection">
      <pc:chgData name="Micky Ross" userId="ebb44429-ebef-43d9-a4eb-0dd3c4dbd325" providerId="ADAL" clId="{BA296D3D-9A52-1242-BF2D-09671F755BF4}" dt="2025-04-11T11:46:18.066" v="6093" actId="20577"/>
      <pc:docMkLst>
        <pc:docMk/>
      </pc:docMkLst>
      <pc:sldChg chg="addSp delSp modSp mod setBg modClrScheme setClrOvrMap chgLayout">
        <pc:chgData name="Micky Ross" userId="ebb44429-ebef-43d9-a4eb-0dd3c4dbd325" providerId="ADAL" clId="{BA296D3D-9A52-1242-BF2D-09671F755BF4}" dt="2025-04-10T09:36:21.610" v="5951"/>
        <pc:sldMkLst>
          <pc:docMk/>
          <pc:sldMk cId="109857222" sldId="256"/>
        </pc:sldMkLst>
        <pc:spChg chg="mod">
          <ac:chgData name="Micky Ross" userId="ebb44429-ebef-43d9-a4eb-0dd3c4dbd325" providerId="ADAL" clId="{BA296D3D-9A52-1242-BF2D-09671F755BF4}" dt="2025-04-01T08:00:54.075" v="238" actId="14100"/>
          <ac:spMkLst>
            <pc:docMk/>
            <pc:sldMk cId="109857222" sldId="256"/>
            <ac:spMk id="2" creationId="{00000000-0000-0000-0000-000000000000}"/>
          </ac:spMkLst>
        </pc:spChg>
        <pc:spChg chg="mod ord">
          <ac:chgData name="Micky Ross" userId="ebb44429-ebef-43d9-a4eb-0dd3c4dbd325" providerId="ADAL" clId="{BA296D3D-9A52-1242-BF2D-09671F755BF4}" dt="2025-04-10T09:36:21.610" v="5951"/>
          <ac:spMkLst>
            <pc:docMk/>
            <pc:sldMk cId="109857222" sldId="256"/>
            <ac:spMk id="3" creationId="{00000000-0000-0000-0000-000000000000}"/>
          </ac:spMkLst>
        </pc:spChg>
        <pc:spChg chg="add del">
          <ac:chgData name="Micky Ross" userId="ebb44429-ebef-43d9-a4eb-0dd3c4dbd325" providerId="ADAL" clId="{BA296D3D-9A52-1242-BF2D-09671F755BF4}" dt="2025-04-01T08:00:28.580" v="232" actId="26606"/>
          <ac:spMkLst>
            <pc:docMk/>
            <pc:sldMk cId="109857222" sldId="256"/>
            <ac:spMk id="206" creationId="{26811A6C-040C-4C5A-8FF3-63EC6CC4015F}"/>
          </ac:spMkLst>
        </pc:spChg>
        <pc:spChg chg="add del">
          <ac:chgData name="Micky Ross" userId="ebb44429-ebef-43d9-a4eb-0dd3c4dbd325" providerId="ADAL" clId="{BA296D3D-9A52-1242-BF2D-09671F755BF4}" dt="2025-04-01T08:00:28.580" v="232" actId="26606"/>
          <ac:spMkLst>
            <pc:docMk/>
            <pc:sldMk cId="109857222" sldId="256"/>
            <ac:spMk id="207" creationId="{72EF3F9A-9717-4ACB-A30D-96694842C4F7}"/>
          </ac:spMkLst>
        </pc:spChg>
        <pc:picChg chg="add mod ord">
          <ac:chgData name="Micky Ross" userId="ebb44429-ebef-43d9-a4eb-0dd3c4dbd325" providerId="ADAL" clId="{BA296D3D-9A52-1242-BF2D-09671F755BF4}" dt="2025-04-01T08:00:49.729" v="237" actId="1076"/>
          <ac:picMkLst>
            <pc:docMk/>
            <pc:sldMk cId="109857222" sldId="256"/>
            <ac:picMk id="172" creationId="{95E8E037-C140-42F3-7F36-4E3EDB8E00E2}"/>
          </ac:picMkLst>
        </pc:picChg>
      </pc:sldChg>
      <pc:sldChg chg="modSp new mod">
        <pc:chgData name="Micky Ross" userId="ebb44429-ebef-43d9-a4eb-0dd3c4dbd325" providerId="ADAL" clId="{BA296D3D-9A52-1242-BF2D-09671F755BF4}" dt="2025-04-11T11:08:44.329" v="6068" actId="20577"/>
        <pc:sldMkLst>
          <pc:docMk/>
          <pc:sldMk cId="441863276" sldId="257"/>
        </pc:sldMkLst>
        <pc:spChg chg="mod">
          <ac:chgData name="Micky Ross" userId="ebb44429-ebef-43d9-a4eb-0dd3c4dbd325" providerId="ADAL" clId="{BA296D3D-9A52-1242-BF2D-09671F755BF4}" dt="2025-04-01T07:34:58.211" v="60" actId="20577"/>
          <ac:spMkLst>
            <pc:docMk/>
            <pc:sldMk cId="441863276" sldId="257"/>
            <ac:spMk id="2" creationId="{805D25C7-9DF3-2CEF-5557-BD7A2702DB2A}"/>
          </ac:spMkLst>
        </pc:spChg>
        <pc:spChg chg="mod">
          <ac:chgData name="Micky Ross" userId="ebb44429-ebef-43d9-a4eb-0dd3c4dbd325" providerId="ADAL" clId="{BA296D3D-9A52-1242-BF2D-09671F755BF4}" dt="2025-04-11T11:08:44.329" v="6068" actId="20577"/>
          <ac:spMkLst>
            <pc:docMk/>
            <pc:sldMk cId="441863276" sldId="257"/>
            <ac:spMk id="3" creationId="{F724EB54-BEDB-9252-0664-F554E9470DD9}"/>
          </ac:spMkLst>
        </pc:spChg>
      </pc:sldChg>
      <pc:sldChg chg="new del">
        <pc:chgData name="Micky Ross" userId="ebb44429-ebef-43d9-a4eb-0dd3c4dbd325" providerId="ADAL" clId="{BA296D3D-9A52-1242-BF2D-09671F755BF4}" dt="2025-04-01T07:32:30.273" v="31" actId="680"/>
        <pc:sldMkLst>
          <pc:docMk/>
          <pc:sldMk cId="3577977020" sldId="257"/>
        </pc:sldMkLst>
      </pc:sldChg>
      <pc:sldChg chg="addSp modSp add mod setBg">
        <pc:chgData name="Micky Ross" userId="ebb44429-ebef-43d9-a4eb-0dd3c4dbd325" providerId="ADAL" clId="{BA296D3D-9A52-1242-BF2D-09671F755BF4}" dt="2025-04-09T12:24:28.925" v="4333" actId="20577"/>
        <pc:sldMkLst>
          <pc:docMk/>
          <pc:sldMk cId="941404844" sldId="258"/>
        </pc:sldMkLst>
        <pc:spChg chg="mod">
          <ac:chgData name="Micky Ross" userId="ebb44429-ebef-43d9-a4eb-0dd3c4dbd325" providerId="ADAL" clId="{BA296D3D-9A52-1242-BF2D-09671F755BF4}" dt="2025-04-09T12:17:52.821" v="4150" actId="26606"/>
          <ac:spMkLst>
            <pc:docMk/>
            <pc:sldMk cId="941404844" sldId="258"/>
            <ac:spMk id="2" creationId="{A3485D90-18C1-974E-8E4B-7D449162CF45}"/>
          </ac:spMkLst>
        </pc:spChg>
        <pc:spChg chg="mod">
          <ac:chgData name="Micky Ross" userId="ebb44429-ebef-43d9-a4eb-0dd3c4dbd325" providerId="ADAL" clId="{BA296D3D-9A52-1242-BF2D-09671F755BF4}" dt="2025-04-09T12:24:28.925" v="4333" actId="20577"/>
          <ac:spMkLst>
            <pc:docMk/>
            <pc:sldMk cId="941404844" sldId="258"/>
            <ac:spMk id="3" creationId="{498031F4-3C32-43A7-909E-9EC27EADAEA2}"/>
          </ac:spMkLst>
        </pc:spChg>
        <pc:spChg chg="add">
          <ac:chgData name="Micky Ross" userId="ebb44429-ebef-43d9-a4eb-0dd3c4dbd325" providerId="ADAL" clId="{BA296D3D-9A52-1242-BF2D-09671F755BF4}" dt="2025-04-09T12:17:52.821" v="4150" actId="26606"/>
          <ac:spMkLst>
            <pc:docMk/>
            <pc:sldMk cId="941404844" sldId="258"/>
            <ac:spMk id="8" creationId="{C554CFA0-E502-4D3A-9FE7-F49553F4D2F6}"/>
          </ac:spMkLst>
        </pc:spChg>
        <pc:spChg chg="add">
          <ac:chgData name="Micky Ross" userId="ebb44429-ebef-43d9-a4eb-0dd3c4dbd325" providerId="ADAL" clId="{BA296D3D-9A52-1242-BF2D-09671F755BF4}" dt="2025-04-09T12:17:52.821" v="4150" actId="26606"/>
          <ac:spMkLst>
            <pc:docMk/>
            <pc:sldMk cId="941404844" sldId="258"/>
            <ac:spMk id="10" creationId="{0C8D7E30-B50A-4ADD-8244-B02C404B751B}"/>
          </ac:spMkLst>
        </pc:spChg>
        <pc:grpChg chg="add">
          <ac:chgData name="Micky Ross" userId="ebb44429-ebef-43d9-a4eb-0dd3c4dbd325" providerId="ADAL" clId="{BA296D3D-9A52-1242-BF2D-09671F755BF4}" dt="2025-04-09T12:17:52.821" v="4150" actId="26606"/>
          <ac:grpSpMkLst>
            <pc:docMk/>
            <pc:sldMk cId="941404844" sldId="258"/>
            <ac:grpSpMk id="12" creationId="{E7D6887E-0D0C-441D-AAF6-B1E7D1219574}"/>
          </ac:grpSpMkLst>
        </pc:grpChg>
        <pc:picChg chg="add mod modCrop">
          <ac:chgData name="Micky Ross" userId="ebb44429-ebef-43d9-a4eb-0dd3c4dbd325" providerId="ADAL" clId="{BA296D3D-9A52-1242-BF2D-09671F755BF4}" dt="2025-04-09T12:18:34.293" v="4156" actId="732"/>
          <ac:picMkLst>
            <pc:docMk/>
            <pc:sldMk cId="941404844" sldId="258"/>
            <ac:picMk id="4" creationId="{A33E428F-3004-D5FF-C9D1-7491DBC1AE0C}"/>
          </ac:picMkLst>
        </pc:picChg>
      </pc:sldChg>
      <pc:sldChg chg="addSp delSp modSp add mod setBg modCm">
        <pc:chgData name="Micky Ross" userId="ebb44429-ebef-43d9-a4eb-0dd3c4dbd325" providerId="ADAL" clId="{BA296D3D-9A52-1242-BF2D-09671F755BF4}" dt="2025-04-10T09:04:20.194" v="5949" actId="20577"/>
        <pc:sldMkLst>
          <pc:docMk/>
          <pc:sldMk cId="1227454334" sldId="259"/>
        </pc:sldMkLst>
        <pc:spChg chg="mod">
          <ac:chgData name="Micky Ross" userId="ebb44429-ebef-43d9-a4eb-0dd3c4dbd325" providerId="ADAL" clId="{BA296D3D-9A52-1242-BF2D-09671F755BF4}" dt="2025-04-09T11:12:05.399" v="3631" actId="26606"/>
          <ac:spMkLst>
            <pc:docMk/>
            <pc:sldMk cId="1227454334" sldId="259"/>
            <ac:spMk id="2" creationId="{32813513-8AD9-CBD0-A574-A9C3EBB51B8B}"/>
          </ac:spMkLst>
        </pc:spChg>
        <pc:spChg chg="add del mod">
          <ac:chgData name="Micky Ross" userId="ebb44429-ebef-43d9-a4eb-0dd3c4dbd325" providerId="ADAL" clId="{BA296D3D-9A52-1242-BF2D-09671F755BF4}" dt="2025-04-10T09:04:20.194" v="5949" actId="20577"/>
          <ac:spMkLst>
            <pc:docMk/>
            <pc:sldMk cId="1227454334" sldId="259"/>
            <ac:spMk id="3" creationId="{3F619E75-EA13-3A02-51AB-26063E5C2CF4}"/>
          </ac:spMkLst>
        </pc:spChg>
        <pc:extLst>
          <p:ext xmlns:p="http://schemas.openxmlformats.org/presentationml/2006/main" uri="{D6D511B9-2390-475A-947B-AFAB55BFBCF1}">
            <pc226:cmChg xmlns:pc226="http://schemas.microsoft.com/office/powerpoint/2022/06/main/command" chg="mod">
              <pc226:chgData name="Micky Ross" userId="ebb44429-ebef-43d9-a4eb-0dd3c4dbd325" providerId="ADAL" clId="{BA296D3D-9A52-1242-BF2D-09671F755BF4}" dt="2025-04-09T11:19:54.224" v="3695" actId="20577"/>
              <pc2:cmMkLst xmlns:pc2="http://schemas.microsoft.com/office/powerpoint/2019/9/main/command">
                <pc:docMk/>
                <pc:sldMk cId="1227454334" sldId="259"/>
                <pc2:cmMk id="{C45CAB2E-314B-AC4F-958B-201661EE5EF0}"/>
              </pc2:cmMkLst>
            </pc226:cmChg>
            <pc226:cmChg xmlns:pc226="http://schemas.microsoft.com/office/powerpoint/2022/06/main/command" chg="mod">
              <pc226:chgData name="Micky Ross" userId="ebb44429-ebef-43d9-a4eb-0dd3c4dbd325" providerId="ADAL" clId="{BA296D3D-9A52-1242-BF2D-09671F755BF4}" dt="2025-04-09T11:13:12.999" v="3656" actId="20577"/>
              <pc2:cmMkLst xmlns:pc2="http://schemas.microsoft.com/office/powerpoint/2019/9/main/command">
                <pc:docMk/>
                <pc:sldMk cId="1227454334" sldId="259"/>
                <pc2:cmMk id="{ADDAF771-2F53-4484-A1B2-7464A5939C12}"/>
              </pc2:cmMkLst>
            </pc226:cmChg>
          </p:ext>
        </pc:extLst>
      </pc:sldChg>
      <pc:sldChg chg="addSp delSp modSp new mod setBg">
        <pc:chgData name="Micky Ross" userId="ebb44429-ebef-43d9-a4eb-0dd3c4dbd325" providerId="ADAL" clId="{BA296D3D-9A52-1242-BF2D-09671F755BF4}" dt="2025-04-09T11:48:07.238" v="3823" actId="14100"/>
        <pc:sldMkLst>
          <pc:docMk/>
          <pc:sldMk cId="123333864" sldId="260"/>
        </pc:sldMkLst>
        <pc:spChg chg="mod">
          <ac:chgData name="Micky Ross" userId="ebb44429-ebef-43d9-a4eb-0dd3c4dbd325" providerId="ADAL" clId="{BA296D3D-9A52-1242-BF2D-09671F755BF4}" dt="2025-04-09T11:10:24.018" v="3625" actId="26606"/>
          <ac:spMkLst>
            <pc:docMk/>
            <pc:sldMk cId="123333864" sldId="260"/>
            <ac:spMk id="2" creationId="{CD61517F-D180-48F8-51AF-60655BAACC0B}"/>
          </ac:spMkLst>
        </pc:spChg>
        <pc:spChg chg="add">
          <ac:chgData name="Micky Ross" userId="ebb44429-ebef-43d9-a4eb-0dd3c4dbd325" providerId="ADAL" clId="{BA296D3D-9A52-1242-BF2D-09671F755BF4}" dt="2025-04-09T11:11:40.955" v="3628" actId="26606"/>
          <ac:spMkLst>
            <pc:docMk/>
            <pc:sldMk cId="123333864" sldId="260"/>
            <ac:spMk id="20" creationId="{F7023783-1BA7-4B53-8EDC-B7F22732FCCC}"/>
          </ac:spMkLst>
        </pc:spChg>
        <pc:spChg chg="add">
          <ac:chgData name="Micky Ross" userId="ebb44429-ebef-43d9-a4eb-0dd3c4dbd325" providerId="ADAL" clId="{BA296D3D-9A52-1242-BF2D-09671F755BF4}" dt="2025-04-09T11:11:40.955" v="3628" actId="26606"/>
          <ac:spMkLst>
            <pc:docMk/>
            <pc:sldMk cId="123333864" sldId="260"/>
            <ac:spMk id="26" creationId="{0BEECA9E-C489-4B62-9103-5A6D60EA2D5A}"/>
          </ac:spMkLst>
        </pc:spChg>
        <pc:grpChg chg="add">
          <ac:chgData name="Micky Ross" userId="ebb44429-ebef-43d9-a4eb-0dd3c4dbd325" providerId="ADAL" clId="{BA296D3D-9A52-1242-BF2D-09671F755BF4}" dt="2025-04-09T11:11:40.955" v="3628" actId="26606"/>
          <ac:grpSpMkLst>
            <pc:docMk/>
            <pc:sldMk cId="123333864" sldId="260"/>
            <ac:grpSpMk id="22" creationId="{1B8B7D45-C71F-4FD6-BE9F-31CB24678177}"/>
          </ac:grpSpMkLst>
        </pc:grpChg>
        <pc:graphicFrameChg chg="add mod ord modGraphic">
          <ac:chgData name="Micky Ross" userId="ebb44429-ebef-43d9-a4eb-0dd3c4dbd325" providerId="ADAL" clId="{BA296D3D-9A52-1242-BF2D-09671F755BF4}" dt="2025-04-09T11:48:07.238" v="3823" actId="14100"/>
          <ac:graphicFrameMkLst>
            <pc:docMk/>
            <pc:sldMk cId="123333864" sldId="260"/>
            <ac:graphicFrameMk id="4" creationId="{0DC02BB9-674A-657F-4CC6-904CF2AECD4C}"/>
          </ac:graphicFrameMkLst>
        </pc:graphicFrameChg>
        <pc:picChg chg="add mod modCrop">
          <ac:chgData name="Micky Ross" userId="ebb44429-ebef-43d9-a4eb-0dd3c4dbd325" providerId="ADAL" clId="{BA296D3D-9A52-1242-BF2D-09671F755BF4}" dt="2025-04-09T11:11:40.955" v="3628" actId="26606"/>
          <ac:picMkLst>
            <pc:docMk/>
            <pc:sldMk cId="123333864" sldId="260"/>
            <ac:picMk id="3" creationId="{AD9CF9E2-DC0F-AB3E-858B-A343E07156BE}"/>
          </ac:picMkLst>
        </pc:picChg>
      </pc:sldChg>
      <pc:sldChg chg="addSp delSp modSp new mod">
        <pc:chgData name="Micky Ross" userId="ebb44429-ebef-43d9-a4eb-0dd3c4dbd325" providerId="ADAL" clId="{BA296D3D-9A52-1242-BF2D-09671F755BF4}" dt="2025-04-09T14:25:44.111" v="5751" actId="1076"/>
        <pc:sldMkLst>
          <pc:docMk/>
          <pc:sldMk cId="3343489997" sldId="261"/>
        </pc:sldMkLst>
        <pc:spChg chg="mod">
          <ac:chgData name="Micky Ross" userId="ebb44429-ebef-43d9-a4eb-0dd3c4dbd325" providerId="ADAL" clId="{BA296D3D-9A52-1242-BF2D-09671F755BF4}" dt="2025-04-09T11:34:23.766" v="3734" actId="20577"/>
          <ac:spMkLst>
            <pc:docMk/>
            <pc:sldMk cId="3343489997" sldId="261"/>
            <ac:spMk id="2" creationId="{FC144B26-398E-071B-4FDC-A6726D47DFD1}"/>
          </ac:spMkLst>
        </pc:spChg>
        <pc:picChg chg="add mod">
          <ac:chgData name="Micky Ross" userId="ebb44429-ebef-43d9-a4eb-0dd3c4dbd325" providerId="ADAL" clId="{BA296D3D-9A52-1242-BF2D-09671F755BF4}" dt="2025-04-09T14:25:44.111" v="5751" actId="1076"/>
          <ac:picMkLst>
            <pc:docMk/>
            <pc:sldMk cId="3343489997" sldId="261"/>
            <ac:picMk id="1026" creationId="{551B1F3E-61AF-A309-CFC8-6923E3767668}"/>
          </ac:picMkLst>
        </pc:picChg>
        <pc:picChg chg="add mod">
          <ac:chgData name="Micky Ross" userId="ebb44429-ebef-43d9-a4eb-0dd3c4dbd325" providerId="ADAL" clId="{BA296D3D-9A52-1242-BF2D-09671F755BF4}" dt="2025-04-09T11:36:39.008" v="3741" actId="1076"/>
          <ac:picMkLst>
            <pc:docMk/>
            <pc:sldMk cId="3343489997" sldId="261"/>
            <ac:picMk id="1029" creationId="{963B0B6F-CFA0-7054-27E7-97EE4D112F71}"/>
          </ac:picMkLst>
        </pc:picChg>
      </pc:sldChg>
      <pc:sldChg chg="addSp delSp modSp new del mod ord setBg">
        <pc:chgData name="Micky Ross" userId="ebb44429-ebef-43d9-a4eb-0dd3c4dbd325" providerId="ADAL" clId="{BA296D3D-9A52-1242-BF2D-09671F755BF4}" dt="2025-04-01T08:55:11.045" v="660" actId="2696"/>
        <pc:sldMkLst>
          <pc:docMk/>
          <pc:sldMk cId="1357320394" sldId="262"/>
        </pc:sldMkLst>
      </pc:sldChg>
      <pc:sldChg chg="new del">
        <pc:chgData name="Micky Ross" userId="ebb44429-ebef-43d9-a4eb-0dd3c4dbd325" providerId="ADAL" clId="{BA296D3D-9A52-1242-BF2D-09671F755BF4}" dt="2025-04-01T08:24:21.833" v="488" actId="2696"/>
        <pc:sldMkLst>
          <pc:docMk/>
          <pc:sldMk cId="2626443178" sldId="262"/>
        </pc:sldMkLst>
      </pc:sldChg>
      <pc:sldChg chg="addSp delSp modSp new mod setBg setFolMasterObjs">
        <pc:chgData name="Micky Ross" userId="ebb44429-ebef-43d9-a4eb-0dd3c4dbd325" providerId="ADAL" clId="{BA296D3D-9A52-1242-BF2D-09671F755BF4}" dt="2025-04-01T08:55:43.820" v="666" actId="26606"/>
        <pc:sldMkLst>
          <pc:docMk/>
          <pc:sldMk cId="2318910347" sldId="263"/>
        </pc:sldMkLst>
        <pc:spChg chg="add">
          <ac:chgData name="Micky Ross" userId="ebb44429-ebef-43d9-a4eb-0dd3c4dbd325" providerId="ADAL" clId="{BA296D3D-9A52-1242-BF2D-09671F755BF4}" dt="2025-04-01T08:55:43.820" v="666" actId="26606"/>
          <ac:spMkLst>
            <pc:docMk/>
            <pc:sldMk cId="2318910347" sldId="263"/>
            <ac:spMk id="12" creationId="{BFDC535F-AC0A-417D-96AB-6706BECACD95}"/>
          </ac:spMkLst>
        </pc:spChg>
        <pc:spChg chg="add">
          <ac:chgData name="Micky Ross" userId="ebb44429-ebef-43d9-a4eb-0dd3c4dbd325" providerId="ADAL" clId="{BA296D3D-9A52-1242-BF2D-09671F755BF4}" dt="2025-04-01T08:55:43.820" v="666" actId="26606"/>
          <ac:spMkLst>
            <pc:docMk/>
            <pc:sldMk cId="2318910347" sldId="263"/>
            <ac:spMk id="14" creationId="{97AAAF8E-31DB-4148-8FCA-4D8233D691C6}"/>
          </ac:spMkLst>
        </pc:spChg>
        <pc:spChg chg="add">
          <ac:chgData name="Micky Ross" userId="ebb44429-ebef-43d9-a4eb-0dd3c4dbd325" providerId="ADAL" clId="{BA296D3D-9A52-1242-BF2D-09671F755BF4}" dt="2025-04-01T08:55:43.820" v="666" actId="26606"/>
          <ac:spMkLst>
            <pc:docMk/>
            <pc:sldMk cId="2318910347" sldId="263"/>
            <ac:spMk id="16" creationId="{AA274328-4774-4DF9-BA53-452565122FBB}"/>
          </ac:spMkLst>
        </pc:spChg>
        <pc:spChg chg="add">
          <ac:chgData name="Micky Ross" userId="ebb44429-ebef-43d9-a4eb-0dd3c4dbd325" providerId="ADAL" clId="{BA296D3D-9A52-1242-BF2D-09671F755BF4}" dt="2025-04-01T08:55:43.820" v="666" actId="26606"/>
          <ac:spMkLst>
            <pc:docMk/>
            <pc:sldMk cId="2318910347" sldId="263"/>
            <ac:spMk id="18" creationId="{01C7B46D-2FEF-4FAA-915B-8B21A66BB647}"/>
          </ac:spMkLst>
        </pc:spChg>
        <pc:picChg chg="add mod">
          <ac:chgData name="Micky Ross" userId="ebb44429-ebef-43d9-a4eb-0dd3c4dbd325" providerId="ADAL" clId="{BA296D3D-9A52-1242-BF2D-09671F755BF4}" dt="2025-04-01T08:55:43.820" v="666" actId="26606"/>
          <ac:picMkLst>
            <pc:docMk/>
            <pc:sldMk cId="2318910347" sldId="263"/>
            <ac:picMk id="4" creationId="{A441CEEC-F0B5-570A-7EA7-8F96828C2540}"/>
          </ac:picMkLst>
        </pc:picChg>
        <pc:picChg chg="add mod ord">
          <ac:chgData name="Micky Ross" userId="ebb44429-ebef-43d9-a4eb-0dd3c4dbd325" providerId="ADAL" clId="{BA296D3D-9A52-1242-BF2D-09671F755BF4}" dt="2025-04-01T08:55:43.820" v="666" actId="26606"/>
          <ac:picMkLst>
            <pc:docMk/>
            <pc:sldMk cId="2318910347" sldId="263"/>
            <ac:picMk id="5" creationId="{97AE374B-AC34-5ADC-6AA9-994630AF9D8D}"/>
          </ac:picMkLst>
        </pc:picChg>
        <pc:picChg chg="add mod">
          <ac:chgData name="Micky Ross" userId="ebb44429-ebef-43d9-a4eb-0dd3c4dbd325" providerId="ADAL" clId="{BA296D3D-9A52-1242-BF2D-09671F755BF4}" dt="2025-04-01T08:55:43.820" v="666" actId="26606"/>
          <ac:picMkLst>
            <pc:docMk/>
            <pc:sldMk cId="2318910347" sldId="263"/>
            <ac:picMk id="7" creationId="{9255E2FD-C0B8-B025-14FF-E091600BBAAC}"/>
          </ac:picMkLst>
        </pc:picChg>
      </pc:sldChg>
      <pc:sldChg chg="addSp delSp modSp new mod setBg setFolMasterObjs">
        <pc:chgData name="Micky Ross" userId="ebb44429-ebef-43d9-a4eb-0dd3c4dbd325" providerId="ADAL" clId="{BA296D3D-9A52-1242-BF2D-09671F755BF4}" dt="2025-04-09T11:39:21.097" v="3751" actId="26606"/>
        <pc:sldMkLst>
          <pc:docMk/>
          <pc:sldMk cId="1635012738" sldId="264"/>
        </pc:sldMkLst>
        <pc:picChg chg="add mod">
          <ac:chgData name="Micky Ross" userId="ebb44429-ebef-43d9-a4eb-0dd3c4dbd325" providerId="ADAL" clId="{BA296D3D-9A52-1242-BF2D-09671F755BF4}" dt="2025-04-09T11:39:21.097" v="3751" actId="26606"/>
          <ac:picMkLst>
            <pc:docMk/>
            <pc:sldMk cId="1635012738" sldId="264"/>
            <ac:picMk id="5" creationId="{8DC8B55B-62C0-8D5A-B17F-4A93D98C89BC}"/>
          </ac:picMkLst>
        </pc:picChg>
      </pc:sldChg>
      <pc:sldChg chg="addSp delSp modSp new mod">
        <pc:chgData name="Micky Ross" userId="ebb44429-ebef-43d9-a4eb-0dd3c4dbd325" providerId="ADAL" clId="{BA296D3D-9A52-1242-BF2D-09671F755BF4}" dt="2025-04-02T10:48:26.381" v="2380" actId="1076"/>
        <pc:sldMkLst>
          <pc:docMk/>
          <pc:sldMk cId="2077304402" sldId="265"/>
        </pc:sldMkLst>
        <pc:spChg chg="mod">
          <ac:chgData name="Micky Ross" userId="ebb44429-ebef-43d9-a4eb-0dd3c4dbd325" providerId="ADAL" clId="{BA296D3D-9A52-1242-BF2D-09671F755BF4}" dt="2025-04-02T10:47:17.251" v="2358" actId="404"/>
          <ac:spMkLst>
            <pc:docMk/>
            <pc:sldMk cId="2077304402" sldId="265"/>
            <ac:spMk id="2" creationId="{577F637C-C585-64A2-5657-853584E2576A}"/>
          </ac:spMkLst>
        </pc:spChg>
      </pc:sldChg>
      <pc:sldChg chg="addSp delSp modSp add del mod setBg">
        <pc:chgData name="Micky Ross" userId="ebb44429-ebef-43d9-a4eb-0dd3c4dbd325" providerId="ADAL" clId="{BA296D3D-9A52-1242-BF2D-09671F755BF4}" dt="2025-04-09T11:21:12.334" v="3706" actId="2696"/>
        <pc:sldMkLst>
          <pc:docMk/>
          <pc:sldMk cId="2050162193" sldId="266"/>
        </pc:sldMkLst>
      </pc:sldChg>
      <pc:sldChg chg="addSp delSp modSp new mod">
        <pc:chgData name="Micky Ross" userId="ebb44429-ebef-43d9-a4eb-0dd3c4dbd325" providerId="ADAL" clId="{BA296D3D-9A52-1242-BF2D-09671F755BF4}" dt="2025-04-02T11:12:34.276" v="2656" actId="14100"/>
        <pc:sldMkLst>
          <pc:docMk/>
          <pc:sldMk cId="3291767133" sldId="267"/>
        </pc:sldMkLst>
        <pc:spChg chg="mod">
          <ac:chgData name="Micky Ross" userId="ebb44429-ebef-43d9-a4eb-0dd3c4dbd325" providerId="ADAL" clId="{BA296D3D-9A52-1242-BF2D-09671F755BF4}" dt="2025-04-02T11:11:46.413" v="2642" actId="20577"/>
          <ac:spMkLst>
            <pc:docMk/>
            <pc:sldMk cId="3291767133" sldId="267"/>
            <ac:spMk id="2" creationId="{18C401E8-AA77-139A-DA35-B62FC6DD0040}"/>
          </ac:spMkLst>
        </pc:spChg>
      </pc:sldChg>
      <pc:sldChg chg="addSp delSp modSp add del mod">
        <pc:chgData name="Micky Ross" userId="ebb44429-ebef-43d9-a4eb-0dd3c4dbd325" providerId="ADAL" clId="{BA296D3D-9A52-1242-BF2D-09671F755BF4}" dt="2025-04-02T11:03:52.159" v="2576" actId="14100"/>
        <pc:sldMkLst>
          <pc:docMk/>
          <pc:sldMk cId="529072372" sldId="268"/>
        </pc:sldMkLst>
        <pc:spChg chg="mod">
          <ac:chgData name="Micky Ross" userId="ebb44429-ebef-43d9-a4eb-0dd3c4dbd325" providerId="ADAL" clId="{BA296D3D-9A52-1242-BF2D-09671F755BF4}" dt="2025-04-02T10:57:04.464" v="2560" actId="404"/>
          <ac:spMkLst>
            <pc:docMk/>
            <pc:sldMk cId="529072372" sldId="268"/>
            <ac:spMk id="2" creationId="{092BAD2E-7402-4567-8881-376000B235CE}"/>
          </ac:spMkLst>
        </pc:spChg>
      </pc:sldChg>
      <pc:sldChg chg="modSp new mod modCm">
        <pc:chgData name="Micky Ross" userId="ebb44429-ebef-43d9-a4eb-0dd3c4dbd325" providerId="ADAL" clId="{BA296D3D-9A52-1242-BF2D-09671F755BF4}" dt="2025-04-11T11:46:18.066" v="6093" actId="20577"/>
        <pc:sldMkLst>
          <pc:docMk/>
          <pc:sldMk cId="3807197379" sldId="269"/>
        </pc:sldMkLst>
        <pc:spChg chg="mod">
          <ac:chgData name="Micky Ross" userId="ebb44429-ebef-43d9-a4eb-0dd3c4dbd325" providerId="ADAL" clId="{BA296D3D-9A52-1242-BF2D-09671F755BF4}" dt="2025-04-02T11:13:17.341" v="2667" actId="20577"/>
          <ac:spMkLst>
            <pc:docMk/>
            <pc:sldMk cId="3807197379" sldId="269"/>
            <ac:spMk id="2" creationId="{C1FE2D59-CC85-D9D4-0595-59E6A13E80E4}"/>
          </ac:spMkLst>
        </pc:spChg>
        <pc:spChg chg="mod">
          <ac:chgData name="Micky Ross" userId="ebb44429-ebef-43d9-a4eb-0dd3c4dbd325" providerId="ADAL" clId="{BA296D3D-9A52-1242-BF2D-09671F755BF4}" dt="2025-04-11T11:46:18.066" v="6093" actId="20577"/>
          <ac:spMkLst>
            <pc:docMk/>
            <pc:sldMk cId="3807197379" sldId="269"/>
            <ac:spMk id="3" creationId="{6CC75D9A-A29F-2877-8C1B-DD87CEF3D500}"/>
          </ac:spMkLst>
        </pc:spChg>
        <pc:extLst>
          <p:ext xmlns:p="http://schemas.openxmlformats.org/presentationml/2006/main" uri="{D6D511B9-2390-475A-947B-AFAB55BFBCF1}">
            <pc226:cmChg xmlns:pc226="http://schemas.microsoft.com/office/powerpoint/2022/06/main/command" chg="mod">
              <pc226:chgData name="Micky Ross" userId="ebb44429-ebef-43d9-a4eb-0dd3c4dbd325" providerId="ADAL" clId="{BA296D3D-9A52-1242-BF2D-09671F755BF4}" dt="2025-04-11T11:07:49.766" v="6003" actId="20577"/>
              <pc2:cmMkLst xmlns:pc2="http://schemas.microsoft.com/office/powerpoint/2019/9/main/command">
                <pc:docMk/>
                <pc:sldMk cId="3807197379" sldId="269"/>
                <pc2:cmMk id="{73CA4260-7F32-410C-9BAB-9AEF7BE016AF}"/>
              </pc2:cmMkLst>
            </pc226:cmChg>
          </p:ext>
        </pc:extLst>
      </pc:sldChg>
      <pc:sldChg chg="addSp delSp modSp new mod">
        <pc:chgData name="Micky Ross" userId="ebb44429-ebef-43d9-a4eb-0dd3c4dbd325" providerId="ADAL" clId="{BA296D3D-9A52-1242-BF2D-09671F755BF4}" dt="2025-04-10T16:09:43.090" v="5957" actId="1076"/>
        <pc:sldMkLst>
          <pc:docMk/>
          <pc:sldMk cId="22263300" sldId="270"/>
        </pc:sldMkLst>
        <pc:spChg chg="mod">
          <ac:chgData name="Micky Ross" userId="ebb44429-ebef-43d9-a4eb-0dd3c4dbd325" providerId="ADAL" clId="{BA296D3D-9A52-1242-BF2D-09671F755BF4}" dt="2025-04-10T16:09:34.611" v="5954" actId="14100"/>
          <ac:spMkLst>
            <pc:docMk/>
            <pc:sldMk cId="22263300" sldId="270"/>
            <ac:spMk id="2" creationId="{E1CA4D91-983E-4560-5FC9-DAD3AD3BB2C2}"/>
          </ac:spMkLst>
        </pc:spChg>
        <pc:picChg chg="mod modCrop">
          <ac:chgData name="Micky Ross" userId="ebb44429-ebef-43d9-a4eb-0dd3c4dbd325" providerId="ADAL" clId="{BA296D3D-9A52-1242-BF2D-09671F755BF4}" dt="2025-04-10T16:09:43.090" v="5957" actId="1076"/>
          <ac:picMkLst>
            <pc:docMk/>
            <pc:sldMk cId="22263300" sldId="270"/>
            <ac:picMk id="6" creationId="{EA4E5FDA-963F-AC13-D877-EB76E2C12717}"/>
          </ac:picMkLst>
        </pc:picChg>
      </pc:sldChg>
      <pc:sldChg chg="modSp new mod">
        <pc:chgData name="Micky Ross" userId="ebb44429-ebef-43d9-a4eb-0dd3c4dbd325" providerId="ADAL" clId="{BA296D3D-9A52-1242-BF2D-09671F755BF4}" dt="2025-04-09T14:05:54.838" v="4977" actId="20577"/>
        <pc:sldMkLst>
          <pc:docMk/>
          <pc:sldMk cId="280342671" sldId="271"/>
        </pc:sldMkLst>
        <pc:spChg chg="mod">
          <ac:chgData name="Micky Ross" userId="ebb44429-ebef-43d9-a4eb-0dd3c4dbd325" providerId="ADAL" clId="{BA296D3D-9A52-1242-BF2D-09671F755BF4}" dt="2025-04-09T14:05:54.838" v="4977" actId="20577"/>
          <ac:spMkLst>
            <pc:docMk/>
            <pc:sldMk cId="280342671" sldId="271"/>
            <ac:spMk id="2" creationId="{92ED4F59-6663-ABC7-BCF4-2867A4C0E4AB}"/>
          </ac:spMkLst>
        </pc:spChg>
        <pc:spChg chg="mod">
          <ac:chgData name="Micky Ross" userId="ebb44429-ebef-43d9-a4eb-0dd3c4dbd325" providerId="ADAL" clId="{BA296D3D-9A52-1242-BF2D-09671F755BF4}" dt="2025-04-09T13:50:12.390" v="4964" actId="403"/>
          <ac:spMkLst>
            <pc:docMk/>
            <pc:sldMk cId="280342671" sldId="271"/>
            <ac:spMk id="3" creationId="{5AEAB3D4-B296-CD48-A415-95DB8D743248}"/>
          </ac:spMkLst>
        </pc:spChg>
      </pc:sldChg>
      <pc:sldChg chg="del">
        <pc:chgData name="Micky Ross" userId="ebb44429-ebef-43d9-a4eb-0dd3c4dbd325" providerId="ADAL" clId="{BA296D3D-9A52-1242-BF2D-09671F755BF4}" dt="2025-04-09T14:06:03.453" v="4978" actId="2696"/>
        <pc:sldMkLst>
          <pc:docMk/>
          <pc:sldMk cId="3966595031" sldId="273"/>
        </pc:sldMkLst>
      </pc:sldChg>
      <pc:sldChg chg="addSp delSp modSp new mod">
        <pc:chgData name="Micky Ross" userId="ebb44429-ebef-43d9-a4eb-0dd3c4dbd325" providerId="ADAL" clId="{BA296D3D-9A52-1242-BF2D-09671F755BF4}" dt="2025-04-09T11:50:29.869" v="3842" actId="20577"/>
        <pc:sldMkLst>
          <pc:docMk/>
          <pc:sldMk cId="3701058667" sldId="274"/>
        </pc:sldMkLst>
        <pc:spChg chg="mod">
          <ac:chgData name="Micky Ross" userId="ebb44429-ebef-43d9-a4eb-0dd3c4dbd325" providerId="ADAL" clId="{BA296D3D-9A52-1242-BF2D-09671F755BF4}" dt="2025-04-09T11:00:07.213" v="3620" actId="20577"/>
          <ac:spMkLst>
            <pc:docMk/>
            <pc:sldMk cId="3701058667" sldId="274"/>
            <ac:spMk id="2" creationId="{8A9DE1C0-06A8-C1D1-8FA3-BDA96CE0B3F8}"/>
          </ac:spMkLst>
        </pc:spChg>
        <pc:spChg chg="mod">
          <ac:chgData name="Micky Ross" userId="ebb44429-ebef-43d9-a4eb-0dd3c4dbd325" providerId="ADAL" clId="{BA296D3D-9A52-1242-BF2D-09671F755BF4}" dt="2025-04-09T11:50:29.869" v="3842" actId="20577"/>
          <ac:spMkLst>
            <pc:docMk/>
            <pc:sldMk cId="3701058667" sldId="274"/>
            <ac:spMk id="3" creationId="{9EAB5023-D845-4A92-A0B7-54EE62A4E9F5}"/>
          </ac:spMkLst>
        </pc:spChg>
      </pc:sldChg>
      <pc:sldChg chg="addSp delSp modSp new mod setBg">
        <pc:chgData name="Micky Ross" userId="ebb44429-ebef-43d9-a4eb-0dd3c4dbd325" providerId="ADAL" clId="{BA296D3D-9A52-1242-BF2D-09671F755BF4}" dt="2025-04-09T14:28:30.973" v="5812" actId="20577"/>
        <pc:sldMkLst>
          <pc:docMk/>
          <pc:sldMk cId="1976166779" sldId="275"/>
        </pc:sldMkLst>
        <pc:spChg chg="mod">
          <ac:chgData name="Micky Ross" userId="ebb44429-ebef-43d9-a4eb-0dd3c4dbd325" providerId="ADAL" clId="{BA296D3D-9A52-1242-BF2D-09671F755BF4}" dt="2025-04-09T14:20:08.806" v="5721" actId="26606"/>
          <ac:spMkLst>
            <pc:docMk/>
            <pc:sldMk cId="1976166779" sldId="275"/>
            <ac:spMk id="2" creationId="{083A2568-9F34-2022-14FA-9C2A9C3B8C5C}"/>
          </ac:spMkLst>
        </pc:spChg>
        <pc:spChg chg="add">
          <ac:chgData name="Micky Ross" userId="ebb44429-ebef-43d9-a4eb-0dd3c4dbd325" providerId="ADAL" clId="{BA296D3D-9A52-1242-BF2D-09671F755BF4}" dt="2025-04-09T14:20:08.806" v="5721" actId="26606"/>
          <ac:spMkLst>
            <pc:docMk/>
            <pc:sldMk cId="1976166779" sldId="275"/>
            <ac:spMk id="9" creationId="{2380A34A-731B-4B77-8D1A-4326EA6123B5}"/>
          </ac:spMkLst>
        </pc:spChg>
        <pc:spChg chg="add">
          <ac:chgData name="Micky Ross" userId="ebb44429-ebef-43d9-a4eb-0dd3c4dbd325" providerId="ADAL" clId="{BA296D3D-9A52-1242-BF2D-09671F755BF4}" dt="2025-04-09T14:20:08.806" v="5721" actId="26606"/>
          <ac:spMkLst>
            <pc:docMk/>
            <pc:sldMk cId="1976166779" sldId="275"/>
            <ac:spMk id="11" creationId="{72EF3F9A-9717-4ACB-A30D-96694842C4F7}"/>
          </ac:spMkLst>
        </pc:spChg>
        <pc:grpChg chg="add">
          <ac:chgData name="Micky Ross" userId="ebb44429-ebef-43d9-a4eb-0dd3c4dbd325" providerId="ADAL" clId="{BA296D3D-9A52-1242-BF2D-09671F755BF4}" dt="2025-04-09T14:20:08.806" v="5721" actId="26606"/>
          <ac:grpSpMkLst>
            <pc:docMk/>
            <pc:sldMk cId="1976166779" sldId="275"/>
            <ac:grpSpMk id="13" creationId="{E5CD2E8B-968C-4DDC-9470-260B5DA13D32}"/>
          </ac:grpSpMkLst>
        </pc:grpChg>
        <pc:graphicFrameChg chg="add mod">
          <ac:chgData name="Micky Ross" userId="ebb44429-ebef-43d9-a4eb-0dd3c4dbd325" providerId="ADAL" clId="{BA296D3D-9A52-1242-BF2D-09671F755BF4}" dt="2025-04-09T14:28:30.973" v="5812" actId="20577"/>
          <ac:graphicFrameMkLst>
            <pc:docMk/>
            <pc:sldMk cId="1976166779" sldId="275"/>
            <ac:graphicFrameMk id="5" creationId="{8D46803E-ABDA-C7B0-2033-21CA8B07EBF8}"/>
          </ac:graphicFrameMkLst>
        </pc:graphicFrameChg>
        <pc:picChg chg="add mod modCrop">
          <ac:chgData name="Micky Ross" userId="ebb44429-ebef-43d9-a4eb-0dd3c4dbd325" providerId="ADAL" clId="{BA296D3D-9A52-1242-BF2D-09671F755BF4}" dt="2025-04-09T14:21:36.413" v="5745" actId="732"/>
          <ac:picMkLst>
            <pc:docMk/>
            <pc:sldMk cId="1976166779" sldId="275"/>
            <ac:picMk id="4" creationId="{77E244C9-C881-C49D-2F15-50A56BB78158}"/>
          </ac:picMkLst>
        </pc:picChg>
      </pc:sldChg>
      <pc:sldChg chg="addSp delSp modSp new mod setBg">
        <pc:chgData name="Micky Ross" userId="ebb44429-ebef-43d9-a4eb-0dd3c4dbd325" providerId="ADAL" clId="{BA296D3D-9A52-1242-BF2D-09671F755BF4}" dt="2025-04-09T14:32:40.498" v="5929" actId="403"/>
        <pc:sldMkLst>
          <pc:docMk/>
          <pc:sldMk cId="3796814846" sldId="276"/>
        </pc:sldMkLst>
        <pc:spChg chg="mod">
          <ac:chgData name="Micky Ross" userId="ebb44429-ebef-43d9-a4eb-0dd3c4dbd325" providerId="ADAL" clId="{BA296D3D-9A52-1242-BF2D-09671F755BF4}" dt="2025-04-09T14:29:46.985" v="5838" actId="962"/>
          <ac:spMkLst>
            <pc:docMk/>
            <pc:sldMk cId="3796814846" sldId="276"/>
            <ac:spMk id="2" creationId="{7D2B9626-0871-0D9A-3B54-085BC4401329}"/>
          </ac:spMkLst>
        </pc:spChg>
        <pc:spChg chg="add mod">
          <ac:chgData name="Micky Ross" userId="ebb44429-ebef-43d9-a4eb-0dd3c4dbd325" providerId="ADAL" clId="{BA296D3D-9A52-1242-BF2D-09671F755BF4}" dt="2025-04-09T14:32:40.498" v="5929" actId="403"/>
          <ac:spMkLst>
            <pc:docMk/>
            <pc:sldMk cId="3796814846" sldId="276"/>
            <ac:spMk id="8" creationId="{F803FCC7-75D6-3185-CB72-129F85E9AA00}"/>
          </ac:spMkLst>
        </pc:spChg>
        <pc:spChg chg="add">
          <ac:chgData name="Micky Ross" userId="ebb44429-ebef-43d9-a4eb-0dd3c4dbd325" providerId="ADAL" clId="{BA296D3D-9A52-1242-BF2D-09671F755BF4}" dt="2025-04-09T14:29:39.883" v="5835" actId="26606"/>
          <ac:spMkLst>
            <pc:docMk/>
            <pc:sldMk cId="3796814846" sldId="276"/>
            <ac:spMk id="11" creationId="{C28AA5B0-EA1F-42BB-AE4B-1A06337DD243}"/>
          </ac:spMkLst>
        </pc:spChg>
        <pc:spChg chg="add">
          <ac:chgData name="Micky Ross" userId="ebb44429-ebef-43d9-a4eb-0dd3c4dbd325" providerId="ADAL" clId="{BA296D3D-9A52-1242-BF2D-09671F755BF4}" dt="2025-04-09T14:29:39.883" v="5835" actId="26606"/>
          <ac:spMkLst>
            <pc:docMk/>
            <pc:sldMk cId="3796814846" sldId="276"/>
            <ac:spMk id="13" creationId="{4F5B6F84-73EF-47ED-850E-4308B2C0D1E3}"/>
          </ac:spMkLst>
        </pc:spChg>
        <pc:picChg chg="add mod">
          <ac:chgData name="Micky Ross" userId="ebb44429-ebef-43d9-a4eb-0dd3c4dbd325" providerId="ADAL" clId="{BA296D3D-9A52-1242-BF2D-09671F755BF4}" dt="2025-04-09T14:29:46.982" v="5837" actId="27614"/>
          <ac:picMkLst>
            <pc:docMk/>
            <pc:sldMk cId="3796814846" sldId="276"/>
            <ac:picMk id="4" creationId="{5D1F11F4-1AC9-85B9-6891-891EF0FC3F5A}"/>
          </ac:picMkLst>
        </pc:picChg>
      </pc:sldChg>
      <pc:sldMasterChg chg="add del addSldLayout delSldLayout">
        <pc:chgData name="Micky Ross" userId="ebb44429-ebef-43d9-a4eb-0dd3c4dbd325" providerId="ADAL" clId="{BA296D3D-9A52-1242-BF2D-09671F755BF4}" dt="2025-04-01T07:32:17.296" v="29" actId="26606"/>
        <pc:sldMasterMkLst>
          <pc:docMk/>
          <pc:sldMasterMk cId="2460954070" sldId="2147483660"/>
        </pc:sldMasterMkLst>
        <pc:sldLayoutChg chg="add del">
          <pc:chgData name="Micky Ross" userId="ebb44429-ebef-43d9-a4eb-0dd3c4dbd325" providerId="ADAL" clId="{BA296D3D-9A52-1242-BF2D-09671F755BF4}" dt="2025-04-01T07:32:17.296" v="29" actId="26606"/>
          <pc:sldLayoutMkLst>
            <pc:docMk/>
            <pc:sldMasterMk cId="2460954070" sldId="2147483660"/>
            <pc:sldLayoutMk cId="2385387890" sldId="2147483661"/>
          </pc:sldLayoutMkLst>
        </pc:sldLayoutChg>
        <pc:sldLayoutChg chg="add del">
          <pc:chgData name="Micky Ross" userId="ebb44429-ebef-43d9-a4eb-0dd3c4dbd325" providerId="ADAL" clId="{BA296D3D-9A52-1242-BF2D-09671F755BF4}" dt="2025-04-01T07:32:17.296" v="29" actId="26606"/>
          <pc:sldLayoutMkLst>
            <pc:docMk/>
            <pc:sldMasterMk cId="2460954070" sldId="2147483660"/>
            <pc:sldLayoutMk cId="949138452" sldId="2147483662"/>
          </pc:sldLayoutMkLst>
        </pc:sldLayoutChg>
        <pc:sldLayoutChg chg="add del">
          <pc:chgData name="Micky Ross" userId="ebb44429-ebef-43d9-a4eb-0dd3c4dbd325" providerId="ADAL" clId="{BA296D3D-9A52-1242-BF2D-09671F755BF4}" dt="2025-04-01T07:32:17.296" v="29" actId="26606"/>
          <pc:sldLayoutMkLst>
            <pc:docMk/>
            <pc:sldMasterMk cId="2460954070" sldId="2147483660"/>
            <pc:sldLayoutMk cId="2591524520" sldId="2147483663"/>
          </pc:sldLayoutMkLst>
        </pc:sldLayoutChg>
        <pc:sldLayoutChg chg="add del">
          <pc:chgData name="Micky Ross" userId="ebb44429-ebef-43d9-a4eb-0dd3c4dbd325" providerId="ADAL" clId="{BA296D3D-9A52-1242-BF2D-09671F755BF4}" dt="2025-04-01T07:32:17.296" v="29" actId="26606"/>
          <pc:sldLayoutMkLst>
            <pc:docMk/>
            <pc:sldMasterMk cId="2460954070" sldId="2147483660"/>
            <pc:sldLayoutMk cId="1203092039" sldId="2147483664"/>
          </pc:sldLayoutMkLst>
        </pc:sldLayoutChg>
        <pc:sldLayoutChg chg="add del">
          <pc:chgData name="Micky Ross" userId="ebb44429-ebef-43d9-a4eb-0dd3c4dbd325" providerId="ADAL" clId="{BA296D3D-9A52-1242-BF2D-09671F755BF4}" dt="2025-04-01T07:32:17.296" v="29" actId="26606"/>
          <pc:sldLayoutMkLst>
            <pc:docMk/>
            <pc:sldMasterMk cId="2460954070" sldId="2147483660"/>
            <pc:sldLayoutMk cId="3733172339" sldId="2147483665"/>
          </pc:sldLayoutMkLst>
        </pc:sldLayoutChg>
        <pc:sldLayoutChg chg="add del">
          <pc:chgData name="Micky Ross" userId="ebb44429-ebef-43d9-a4eb-0dd3c4dbd325" providerId="ADAL" clId="{BA296D3D-9A52-1242-BF2D-09671F755BF4}" dt="2025-04-01T07:32:17.296" v="29" actId="26606"/>
          <pc:sldLayoutMkLst>
            <pc:docMk/>
            <pc:sldMasterMk cId="2460954070" sldId="2147483660"/>
            <pc:sldLayoutMk cId="3210312558" sldId="2147483666"/>
          </pc:sldLayoutMkLst>
        </pc:sldLayoutChg>
        <pc:sldLayoutChg chg="add del">
          <pc:chgData name="Micky Ross" userId="ebb44429-ebef-43d9-a4eb-0dd3c4dbd325" providerId="ADAL" clId="{BA296D3D-9A52-1242-BF2D-09671F755BF4}" dt="2025-04-01T07:32:17.296" v="29" actId="26606"/>
          <pc:sldLayoutMkLst>
            <pc:docMk/>
            <pc:sldMasterMk cId="2460954070" sldId="2147483660"/>
            <pc:sldLayoutMk cId="3146388984" sldId="2147483667"/>
          </pc:sldLayoutMkLst>
        </pc:sldLayoutChg>
        <pc:sldLayoutChg chg="add del">
          <pc:chgData name="Micky Ross" userId="ebb44429-ebef-43d9-a4eb-0dd3c4dbd325" providerId="ADAL" clId="{BA296D3D-9A52-1242-BF2D-09671F755BF4}" dt="2025-04-01T07:32:17.296" v="29" actId="26606"/>
          <pc:sldLayoutMkLst>
            <pc:docMk/>
            <pc:sldMasterMk cId="2460954070" sldId="2147483660"/>
            <pc:sldLayoutMk cId="3171841454" sldId="2147483668"/>
          </pc:sldLayoutMkLst>
        </pc:sldLayoutChg>
        <pc:sldLayoutChg chg="add del">
          <pc:chgData name="Micky Ross" userId="ebb44429-ebef-43d9-a4eb-0dd3c4dbd325" providerId="ADAL" clId="{BA296D3D-9A52-1242-BF2D-09671F755BF4}" dt="2025-04-01T07:32:17.296" v="29" actId="26606"/>
          <pc:sldLayoutMkLst>
            <pc:docMk/>
            <pc:sldMasterMk cId="2460954070" sldId="2147483660"/>
            <pc:sldLayoutMk cId="1718958274" sldId="2147483669"/>
          </pc:sldLayoutMkLst>
        </pc:sldLayoutChg>
        <pc:sldLayoutChg chg="add del">
          <pc:chgData name="Micky Ross" userId="ebb44429-ebef-43d9-a4eb-0dd3c4dbd325" providerId="ADAL" clId="{BA296D3D-9A52-1242-BF2D-09671F755BF4}" dt="2025-04-01T07:32:17.296" v="29" actId="26606"/>
          <pc:sldLayoutMkLst>
            <pc:docMk/>
            <pc:sldMasterMk cId="2460954070" sldId="2147483660"/>
            <pc:sldLayoutMk cId="2202905451" sldId="2147483670"/>
          </pc:sldLayoutMkLst>
        </pc:sldLayoutChg>
        <pc:sldLayoutChg chg="add del">
          <pc:chgData name="Micky Ross" userId="ebb44429-ebef-43d9-a4eb-0dd3c4dbd325" providerId="ADAL" clId="{BA296D3D-9A52-1242-BF2D-09671F755BF4}" dt="2025-04-01T07:32:17.296" v="29" actId="26606"/>
          <pc:sldLayoutMkLst>
            <pc:docMk/>
            <pc:sldMasterMk cId="2460954070" sldId="2147483660"/>
            <pc:sldLayoutMk cId="3479445657" sldId="2147483671"/>
          </pc:sldLayoutMkLst>
        </pc:sldLayoutChg>
      </pc:sldMasterChg>
      <pc:sldMasterChg chg="add del replId addSldLayout delSldLayout">
        <pc:chgData name="Micky Ross" userId="ebb44429-ebef-43d9-a4eb-0dd3c4dbd325" providerId="ADAL" clId="{BA296D3D-9A52-1242-BF2D-09671F755BF4}" dt="2025-04-01T07:31:31.892" v="16" actId="26606"/>
        <pc:sldMasterMkLst>
          <pc:docMk/>
          <pc:sldMasterMk cId="2039997432" sldId="2147483672"/>
        </pc:sldMasterMkLst>
        <pc:sldLayoutChg chg="add del">
          <pc:chgData name="Micky Ross" userId="ebb44429-ebef-43d9-a4eb-0dd3c4dbd325" providerId="ADAL" clId="{BA296D3D-9A52-1242-BF2D-09671F755BF4}" dt="2025-04-01T07:31:31.892" v="16" actId="26606"/>
          <pc:sldLayoutMkLst>
            <pc:docMk/>
            <pc:sldMasterMk cId="2039997432" sldId="2147483672"/>
            <pc:sldLayoutMk cId="3820733690" sldId="2147483673"/>
          </pc:sldLayoutMkLst>
        </pc:sldLayoutChg>
        <pc:sldLayoutChg chg="add del replId">
          <pc:chgData name="Micky Ross" userId="ebb44429-ebef-43d9-a4eb-0dd3c4dbd325" providerId="ADAL" clId="{BA296D3D-9A52-1242-BF2D-09671F755BF4}" dt="2025-04-01T07:31:31.892" v="16" actId="26606"/>
          <pc:sldLayoutMkLst>
            <pc:docMk/>
            <pc:sldMasterMk cId="2039997432" sldId="2147483672"/>
            <pc:sldLayoutMk cId="3797341641" sldId="2147483674"/>
          </pc:sldLayoutMkLst>
        </pc:sldLayoutChg>
        <pc:sldLayoutChg chg="add del replId">
          <pc:chgData name="Micky Ross" userId="ebb44429-ebef-43d9-a4eb-0dd3c4dbd325" providerId="ADAL" clId="{BA296D3D-9A52-1242-BF2D-09671F755BF4}" dt="2025-04-01T07:31:31.892" v="16" actId="26606"/>
          <pc:sldLayoutMkLst>
            <pc:docMk/>
            <pc:sldMasterMk cId="2039997432" sldId="2147483672"/>
            <pc:sldLayoutMk cId="15756050" sldId="2147483675"/>
          </pc:sldLayoutMkLst>
        </pc:sldLayoutChg>
        <pc:sldLayoutChg chg="add del replId">
          <pc:chgData name="Micky Ross" userId="ebb44429-ebef-43d9-a4eb-0dd3c4dbd325" providerId="ADAL" clId="{BA296D3D-9A52-1242-BF2D-09671F755BF4}" dt="2025-04-01T07:31:31.892" v="16" actId="26606"/>
          <pc:sldLayoutMkLst>
            <pc:docMk/>
            <pc:sldMasterMk cId="2039997432" sldId="2147483672"/>
            <pc:sldLayoutMk cId="2280893859" sldId="2147483676"/>
          </pc:sldLayoutMkLst>
        </pc:sldLayoutChg>
        <pc:sldLayoutChg chg="add del replId">
          <pc:chgData name="Micky Ross" userId="ebb44429-ebef-43d9-a4eb-0dd3c4dbd325" providerId="ADAL" clId="{BA296D3D-9A52-1242-BF2D-09671F755BF4}" dt="2025-04-01T07:31:31.892" v="16" actId="26606"/>
          <pc:sldLayoutMkLst>
            <pc:docMk/>
            <pc:sldMasterMk cId="2039997432" sldId="2147483672"/>
            <pc:sldLayoutMk cId="3947733099" sldId="2147483677"/>
          </pc:sldLayoutMkLst>
        </pc:sldLayoutChg>
        <pc:sldLayoutChg chg="add del replId">
          <pc:chgData name="Micky Ross" userId="ebb44429-ebef-43d9-a4eb-0dd3c4dbd325" providerId="ADAL" clId="{BA296D3D-9A52-1242-BF2D-09671F755BF4}" dt="2025-04-01T07:31:31.892" v="16" actId="26606"/>
          <pc:sldLayoutMkLst>
            <pc:docMk/>
            <pc:sldMasterMk cId="2039997432" sldId="2147483672"/>
            <pc:sldLayoutMk cId="3698423667" sldId="2147483678"/>
          </pc:sldLayoutMkLst>
        </pc:sldLayoutChg>
        <pc:sldLayoutChg chg="add del replId">
          <pc:chgData name="Micky Ross" userId="ebb44429-ebef-43d9-a4eb-0dd3c4dbd325" providerId="ADAL" clId="{BA296D3D-9A52-1242-BF2D-09671F755BF4}" dt="2025-04-01T07:31:31.892" v="16" actId="26606"/>
          <pc:sldLayoutMkLst>
            <pc:docMk/>
            <pc:sldMasterMk cId="2039997432" sldId="2147483672"/>
            <pc:sldLayoutMk cId="1849335430" sldId="2147483679"/>
          </pc:sldLayoutMkLst>
        </pc:sldLayoutChg>
        <pc:sldLayoutChg chg="add del replId">
          <pc:chgData name="Micky Ross" userId="ebb44429-ebef-43d9-a4eb-0dd3c4dbd325" providerId="ADAL" clId="{BA296D3D-9A52-1242-BF2D-09671F755BF4}" dt="2025-04-01T07:31:31.892" v="16" actId="26606"/>
          <pc:sldLayoutMkLst>
            <pc:docMk/>
            <pc:sldMasterMk cId="2039997432" sldId="2147483672"/>
            <pc:sldLayoutMk cId="2738718299" sldId="2147483680"/>
          </pc:sldLayoutMkLst>
        </pc:sldLayoutChg>
        <pc:sldLayoutChg chg="add del replId">
          <pc:chgData name="Micky Ross" userId="ebb44429-ebef-43d9-a4eb-0dd3c4dbd325" providerId="ADAL" clId="{BA296D3D-9A52-1242-BF2D-09671F755BF4}" dt="2025-04-01T07:31:31.892" v="16" actId="26606"/>
          <pc:sldLayoutMkLst>
            <pc:docMk/>
            <pc:sldMasterMk cId="2039997432" sldId="2147483672"/>
            <pc:sldLayoutMk cId="2066522542" sldId="2147483681"/>
          </pc:sldLayoutMkLst>
        </pc:sldLayoutChg>
        <pc:sldLayoutChg chg="add del replId">
          <pc:chgData name="Micky Ross" userId="ebb44429-ebef-43d9-a4eb-0dd3c4dbd325" providerId="ADAL" clId="{BA296D3D-9A52-1242-BF2D-09671F755BF4}" dt="2025-04-01T07:31:31.892" v="16" actId="26606"/>
          <pc:sldLayoutMkLst>
            <pc:docMk/>
            <pc:sldMasterMk cId="2039997432" sldId="2147483672"/>
            <pc:sldLayoutMk cId="1405732400" sldId="2147483682"/>
          </pc:sldLayoutMkLst>
        </pc:sldLayoutChg>
        <pc:sldLayoutChg chg="add del replId">
          <pc:chgData name="Micky Ross" userId="ebb44429-ebef-43d9-a4eb-0dd3c4dbd325" providerId="ADAL" clId="{BA296D3D-9A52-1242-BF2D-09671F755BF4}" dt="2025-04-01T07:31:31.892" v="16" actId="26606"/>
          <pc:sldLayoutMkLst>
            <pc:docMk/>
            <pc:sldMasterMk cId="2039997432" sldId="2147483672"/>
            <pc:sldLayoutMk cId="2364879305" sldId="2147483683"/>
          </pc:sldLayoutMkLst>
        </pc:sldLayoutChg>
      </pc:sldMasterChg>
      <pc:sldMasterChg chg="add del addSldLayout delSldLayout">
        <pc:chgData name="Micky Ross" userId="ebb44429-ebef-43d9-a4eb-0dd3c4dbd325" providerId="ADAL" clId="{BA296D3D-9A52-1242-BF2D-09671F755BF4}" dt="2025-04-01T07:29:53.756" v="3" actId="26606"/>
        <pc:sldMasterMkLst>
          <pc:docMk/>
          <pc:sldMasterMk cId="1285492411" sldId="2147483685"/>
        </pc:sldMasterMkLst>
        <pc:sldLayoutChg chg="add del">
          <pc:chgData name="Micky Ross" userId="ebb44429-ebef-43d9-a4eb-0dd3c4dbd325" providerId="ADAL" clId="{BA296D3D-9A52-1242-BF2D-09671F755BF4}" dt="2025-04-01T07:29:53.756" v="3" actId="26606"/>
          <pc:sldLayoutMkLst>
            <pc:docMk/>
            <pc:sldMasterMk cId="1285492411" sldId="2147483685"/>
            <pc:sldLayoutMk cId="50389633" sldId="2147483674"/>
          </pc:sldLayoutMkLst>
        </pc:sldLayoutChg>
        <pc:sldLayoutChg chg="add del">
          <pc:chgData name="Micky Ross" userId="ebb44429-ebef-43d9-a4eb-0dd3c4dbd325" providerId="ADAL" clId="{BA296D3D-9A52-1242-BF2D-09671F755BF4}" dt="2025-04-01T07:29:53.756" v="3" actId="26606"/>
          <pc:sldLayoutMkLst>
            <pc:docMk/>
            <pc:sldMasterMk cId="1285492411" sldId="2147483685"/>
            <pc:sldLayoutMk cId="1131173213" sldId="2147483675"/>
          </pc:sldLayoutMkLst>
        </pc:sldLayoutChg>
        <pc:sldLayoutChg chg="add del">
          <pc:chgData name="Micky Ross" userId="ebb44429-ebef-43d9-a4eb-0dd3c4dbd325" providerId="ADAL" clId="{BA296D3D-9A52-1242-BF2D-09671F755BF4}" dt="2025-04-01T07:29:53.756" v="3" actId="26606"/>
          <pc:sldLayoutMkLst>
            <pc:docMk/>
            <pc:sldMasterMk cId="1285492411" sldId="2147483685"/>
            <pc:sldLayoutMk cId="2106956355" sldId="2147483676"/>
          </pc:sldLayoutMkLst>
        </pc:sldLayoutChg>
        <pc:sldLayoutChg chg="add del">
          <pc:chgData name="Micky Ross" userId="ebb44429-ebef-43d9-a4eb-0dd3c4dbd325" providerId="ADAL" clId="{BA296D3D-9A52-1242-BF2D-09671F755BF4}" dt="2025-04-01T07:29:53.756" v="3" actId="26606"/>
          <pc:sldLayoutMkLst>
            <pc:docMk/>
            <pc:sldMasterMk cId="1285492411" sldId="2147483685"/>
            <pc:sldLayoutMk cId="3146369856" sldId="2147483677"/>
          </pc:sldLayoutMkLst>
        </pc:sldLayoutChg>
        <pc:sldLayoutChg chg="add del">
          <pc:chgData name="Micky Ross" userId="ebb44429-ebef-43d9-a4eb-0dd3c4dbd325" providerId="ADAL" clId="{BA296D3D-9A52-1242-BF2D-09671F755BF4}" dt="2025-04-01T07:29:53.756" v="3" actId="26606"/>
          <pc:sldLayoutMkLst>
            <pc:docMk/>
            <pc:sldMasterMk cId="1285492411" sldId="2147483685"/>
            <pc:sldLayoutMk cId="3349529628" sldId="2147483678"/>
          </pc:sldLayoutMkLst>
        </pc:sldLayoutChg>
        <pc:sldLayoutChg chg="add del">
          <pc:chgData name="Micky Ross" userId="ebb44429-ebef-43d9-a4eb-0dd3c4dbd325" providerId="ADAL" clId="{BA296D3D-9A52-1242-BF2D-09671F755BF4}" dt="2025-04-01T07:29:53.756" v="3" actId="26606"/>
          <pc:sldLayoutMkLst>
            <pc:docMk/>
            <pc:sldMasterMk cId="1285492411" sldId="2147483685"/>
            <pc:sldLayoutMk cId="2879788137" sldId="2147483679"/>
          </pc:sldLayoutMkLst>
        </pc:sldLayoutChg>
        <pc:sldLayoutChg chg="add del">
          <pc:chgData name="Micky Ross" userId="ebb44429-ebef-43d9-a4eb-0dd3c4dbd325" providerId="ADAL" clId="{BA296D3D-9A52-1242-BF2D-09671F755BF4}" dt="2025-04-01T07:29:53.756" v="3" actId="26606"/>
          <pc:sldLayoutMkLst>
            <pc:docMk/>
            <pc:sldMasterMk cId="1285492411" sldId="2147483685"/>
            <pc:sldLayoutMk cId="1337970163" sldId="2147483680"/>
          </pc:sldLayoutMkLst>
        </pc:sldLayoutChg>
        <pc:sldLayoutChg chg="add del">
          <pc:chgData name="Micky Ross" userId="ebb44429-ebef-43d9-a4eb-0dd3c4dbd325" providerId="ADAL" clId="{BA296D3D-9A52-1242-BF2D-09671F755BF4}" dt="2025-04-01T07:29:53.756" v="3" actId="26606"/>
          <pc:sldLayoutMkLst>
            <pc:docMk/>
            <pc:sldMasterMk cId="1285492411" sldId="2147483685"/>
            <pc:sldLayoutMk cId="1852259503" sldId="2147483681"/>
          </pc:sldLayoutMkLst>
        </pc:sldLayoutChg>
        <pc:sldLayoutChg chg="add del">
          <pc:chgData name="Micky Ross" userId="ebb44429-ebef-43d9-a4eb-0dd3c4dbd325" providerId="ADAL" clId="{BA296D3D-9A52-1242-BF2D-09671F755BF4}" dt="2025-04-01T07:29:53.756" v="3" actId="26606"/>
          <pc:sldLayoutMkLst>
            <pc:docMk/>
            <pc:sldMasterMk cId="1285492411" sldId="2147483685"/>
            <pc:sldLayoutMk cId="3420481932" sldId="2147483682"/>
          </pc:sldLayoutMkLst>
        </pc:sldLayoutChg>
        <pc:sldLayoutChg chg="add del">
          <pc:chgData name="Micky Ross" userId="ebb44429-ebef-43d9-a4eb-0dd3c4dbd325" providerId="ADAL" clId="{BA296D3D-9A52-1242-BF2D-09671F755BF4}" dt="2025-04-01T07:29:53.756" v="3" actId="26606"/>
          <pc:sldLayoutMkLst>
            <pc:docMk/>
            <pc:sldMasterMk cId="1285492411" sldId="2147483685"/>
            <pc:sldLayoutMk cId="3122497721" sldId="2147483683"/>
          </pc:sldLayoutMkLst>
        </pc:sldLayoutChg>
        <pc:sldLayoutChg chg="add del">
          <pc:chgData name="Micky Ross" userId="ebb44429-ebef-43d9-a4eb-0dd3c4dbd325" providerId="ADAL" clId="{BA296D3D-9A52-1242-BF2D-09671F755BF4}" dt="2025-04-01T07:29:53.756" v="3" actId="26606"/>
          <pc:sldLayoutMkLst>
            <pc:docMk/>
            <pc:sldMasterMk cId="1285492411" sldId="2147483685"/>
            <pc:sldLayoutMk cId="1682453438" sldId="2147483684"/>
          </pc:sldLayoutMkLst>
        </pc:sldLayoutChg>
      </pc:sldMasterChg>
      <pc:sldMasterChg chg="add del addSldLayout delSldLayout">
        <pc:chgData name="Micky Ross" userId="ebb44429-ebef-43d9-a4eb-0dd3c4dbd325" providerId="ADAL" clId="{BA296D3D-9A52-1242-BF2D-09671F755BF4}" dt="2025-04-01T07:31:35.916" v="18" actId="26606"/>
        <pc:sldMasterMkLst>
          <pc:docMk/>
          <pc:sldMasterMk cId="3348331794" sldId="2147483685"/>
        </pc:sldMasterMkLst>
        <pc:sldLayoutChg chg="add del">
          <pc:chgData name="Micky Ross" userId="ebb44429-ebef-43d9-a4eb-0dd3c4dbd325" providerId="ADAL" clId="{BA296D3D-9A52-1242-BF2D-09671F755BF4}" dt="2025-04-01T07:31:35.916" v="18" actId="26606"/>
          <pc:sldLayoutMkLst>
            <pc:docMk/>
            <pc:sldMasterMk cId="3348331794" sldId="2147483685"/>
            <pc:sldLayoutMk cId="1028815205" sldId="2147483674"/>
          </pc:sldLayoutMkLst>
        </pc:sldLayoutChg>
        <pc:sldLayoutChg chg="add del">
          <pc:chgData name="Micky Ross" userId="ebb44429-ebef-43d9-a4eb-0dd3c4dbd325" providerId="ADAL" clId="{BA296D3D-9A52-1242-BF2D-09671F755BF4}" dt="2025-04-01T07:31:35.916" v="18" actId="26606"/>
          <pc:sldLayoutMkLst>
            <pc:docMk/>
            <pc:sldMasterMk cId="3348331794" sldId="2147483685"/>
            <pc:sldLayoutMk cId="2948268458" sldId="2147483675"/>
          </pc:sldLayoutMkLst>
        </pc:sldLayoutChg>
        <pc:sldLayoutChg chg="add del">
          <pc:chgData name="Micky Ross" userId="ebb44429-ebef-43d9-a4eb-0dd3c4dbd325" providerId="ADAL" clId="{BA296D3D-9A52-1242-BF2D-09671F755BF4}" dt="2025-04-01T07:31:35.916" v="18" actId="26606"/>
          <pc:sldLayoutMkLst>
            <pc:docMk/>
            <pc:sldMasterMk cId="3348331794" sldId="2147483685"/>
            <pc:sldLayoutMk cId="3392608890" sldId="2147483676"/>
          </pc:sldLayoutMkLst>
        </pc:sldLayoutChg>
        <pc:sldLayoutChg chg="add del">
          <pc:chgData name="Micky Ross" userId="ebb44429-ebef-43d9-a4eb-0dd3c4dbd325" providerId="ADAL" clId="{BA296D3D-9A52-1242-BF2D-09671F755BF4}" dt="2025-04-01T07:31:35.916" v="18" actId="26606"/>
          <pc:sldLayoutMkLst>
            <pc:docMk/>
            <pc:sldMasterMk cId="3348331794" sldId="2147483685"/>
            <pc:sldLayoutMk cId="1517464558" sldId="2147483677"/>
          </pc:sldLayoutMkLst>
        </pc:sldLayoutChg>
        <pc:sldLayoutChg chg="add del">
          <pc:chgData name="Micky Ross" userId="ebb44429-ebef-43d9-a4eb-0dd3c4dbd325" providerId="ADAL" clId="{BA296D3D-9A52-1242-BF2D-09671F755BF4}" dt="2025-04-01T07:31:35.916" v="18" actId="26606"/>
          <pc:sldLayoutMkLst>
            <pc:docMk/>
            <pc:sldMasterMk cId="3348331794" sldId="2147483685"/>
            <pc:sldLayoutMk cId="1645132693" sldId="2147483678"/>
          </pc:sldLayoutMkLst>
        </pc:sldLayoutChg>
        <pc:sldLayoutChg chg="add del">
          <pc:chgData name="Micky Ross" userId="ebb44429-ebef-43d9-a4eb-0dd3c4dbd325" providerId="ADAL" clId="{BA296D3D-9A52-1242-BF2D-09671F755BF4}" dt="2025-04-01T07:31:35.916" v="18" actId="26606"/>
          <pc:sldLayoutMkLst>
            <pc:docMk/>
            <pc:sldMasterMk cId="3348331794" sldId="2147483685"/>
            <pc:sldLayoutMk cId="1801309443" sldId="2147483679"/>
          </pc:sldLayoutMkLst>
        </pc:sldLayoutChg>
        <pc:sldLayoutChg chg="add del">
          <pc:chgData name="Micky Ross" userId="ebb44429-ebef-43d9-a4eb-0dd3c4dbd325" providerId="ADAL" clId="{BA296D3D-9A52-1242-BF2D-09671F755BF4}" dt="2025-04-01T07:31:35.916" v="18" actId="26606"/>
          <pc:sldLayoutMkLst>
            <pc:docMk/>
            <pc:sldMasterMk cId="3348331794" sldId="2147483685"/>
            <pc:sldLayoutMk cId="611955693" sldId="2147483680"/>
          </pc:sldLayoutMkLst>
        </pc:sldLayoutChg>
        <pc:sldLayoutChg chg="add del">
          <pc:chgData name="Micky Ross" userId="ebb44429-ebef-43d9-a4eb-0dd3c4dbd325" providerId="ADAL" clId="{BA296D3D-9A52-1242-BF2D-09671F755BF4}" dt="2025-04-01T07:31:35.916" v="18" actId="26606"/>
          <pc:sldLayoutMkLst>
            <pc:docMk/>
            <pc:sldMasterMk cId="3348331794" sldId="2147483685"/>
            <pc:sldLayoutMk cId="347981440" sldId="2147483681"/>
          </pc:sldLayoutMkLst>
        </pc:sldLayoutChg>
        <pc:sldLayoutChg chg="add del">
          <pc:chgData name="Micky Ross" userId="ebb44429-ebef-43d9-a4eb-0dd3c4dbd325" providerId="ADAL" clId="{BA296D3D-9A52-1242-BF2D-09671F755BF4}" dt="2025-04-01T07:31:35.916" v="18" actId="26606"/>
          <pc:sldLayoutMkLst>
            <pc:docMk/>
            <pc:sldMasterMk cId="3348331794" sldId="2147483685"/>
            <pc:sldLayoutMk cId="2131434317" sldId="2147483682"/>
          </pc:sldLayoutMkLst>
        </pc:sldLayoutChg>
        <pc:sldLayoutChg chg="add del">
          <pc:chgData name="Micky Ross" userId="ebb44429-ebef-43d9-a4eb-0dd3c4dbd325" providerId="ADAL" clId="{BA296D3D-9A52-1242-BF2D-09671F755BF4}" dt="2025-04-01T07:31:35.916" v="18" actId="26606"/>
          <pc:sldLayoutMkLst>
            <pc:docMk/>
            <pc:sldMasterMk cId="3348331794" sldId="2147483685"/>
            <pc:sldLayoutMk cId="1739273881" sldId="2147483683"/>
          </pc:sldLayoutMkLst>
        </pc:sldLayoutChg>
        <pc:sldLayoutChg chg="add del">
          <pc:chgData name="Micky Ross" userId="ebb44429-ebef-43d9-a4eb-0dd3c4dbd325" providerId="ADAL" clId="{BA296D3D-9A52-1242-BF2D-09671F755BF4}" dt="2025-04-01T07:31:35.916" v="18" actId="26606"/>
          <pc:sldLayoutMkLst>
            <pc:docMk/>
            <pc:sldMasterMk cId="3348331794" sldId="2147483685"/>
            <pc:sldLayoutMk cId="3362166589" sldId="2147483684"/>
          </pc:sldLayoutMkLst>
        </pc:sldLayoutChg>
      </pc:sldMasterChg>
      <pc:sldMasterChg chg="add del addSldLayout delSldLayout">
        <pc:chgData name="Micky Ross" userId="ebb44429-ebef-43d9-a4eb-0dd3c4dbd325" providerId="ADAL" clId="{BA296D3D-9A52-1242-BF2D-09671F755BF4}" dt="2025-04-01T07:30:09.463" v="7" actId="26606"/>
        <pc:sldMasterMkLst>
          <pc:docMk/>
          <pc:sldMasterMk cId="1051350491" sldId="2147483698"/>
        </pc:sldMasterMkLst>
        <pc:sldLayoutChg chg="add del">
          <pc:chgData name="Micky Ross" userId="ebb44429-ebef-43d9-a4eb-0dd3c4dbd325" providerId="ADAL" clId="{BA296D3D-9A52-1242-BF2D-09671F755BF4}" dt="2025-04-01T07:30:09.463" v="7" actId="26606"/>
          <pc:sldLayoutMkLst>
            <pc:docMk/>
            <pc:sldMasterMk cId="1051350491" sldId="2147483698"/>
            <pc:sldLayoutMk cId="557951794" sldId="2147483687"/>
          </pc:sldLayoutMkLst>
        </pc:sldLayoutChg>
        <pc:sldLayoutChg chg="add del">
          <pc:chgData name="Micky Ross" userId="ebb44429-ebef-43d9-a4eb-0dd3c4dbd325" providerId="ADAL" clId="{BA296D3D-9A52-1242-BF2D-09671F755BF4}" dt="2025-04-01T07:30:09.463" v="7" actId="26606"/>
          <pc:sldLayoutMkLst>
            <pc:docMk/>
            <pc:sldMasterMk cId="1051350491" sldId="2147483698"/>
            <pc:sldLayoutMk cId="2512484024" sldId="2147483688"/>
          </pc:sldLayoutMkLst>
        </pc:sldLayoutChg>
        <pc:sldLayoutChg chg="add del">
          <pc:chgData name="Micky Ross" userId="ebb44429-ebef-43d9-a4eb-0dd3c4dbd325" providerId="ADAL" clId="{BA296D3D-9A52-1242-BF2D-09671F755BF4}" dt="2025-04-01T07:30:09.463" v="7" actId="26606"/>
          <pc:sldLayoutMkLst>
            <pc:docMk/>
            <pc:sldMasterMk cId="1051350491" sldId="2147483698"/>
            <pc:sldLayoutMk cId="4031832709" sldId="2147483689"/>
          </pc:sldLayoutMkLst>
        </pc:sldLayoutChg>
        <pc:sldLayoutChg chg="add del">
          <pc:chgData name="Micky Ross" userId="ebb44429-ebef-43d9-a4eb-0dd3c4dbd325" providerId="ADAL" clId="{BA296D3D-9A52-1242-BF2D-09671F755BF4}" dt="2025-04-01T07:30:09.463" v="7" actId="26606"/>
          <pc:sldLayoutMkLst>
            <pc:docMk/>
            <pc:sldMasterMk cId="1051350491" sldId="2147483698"/>
            <pc:sldLayoutMk cId="163508246" sldId="2147483690"/>
          </pc:sldLayoutMkLst>
        </pc:sldLayoutChg>
        <pc:sldLayoutChg chg="add del">
          <pc:chgData name="Micky Ross" userId="ebb44429-ebef-43d9-a4eb-0dd3c4dbd325" providerId="ADAL" clId="{BA296D3D-9A52-1242-BF2D-09671F755BF4}" dt="2025-04-01T07:30:09.463" v="7" actId="26606"/>
          <pc:sldLayoutMkLst>
            <pc:docMk/>
            <pc:sldMasterMk cId="1051350491" sldId="2147483698"/>
            <pc:sldLayoutMk cId="3280580935" sldId="2147483691"/>
          </pc:sldLayoutMkLst>
        </pc:sldLayoutChg>
        <pc:sldLayoutChg chg="add del">
          <pc:chgData name="Micky Ross" userId="ebb44429-ebef-43d9-a4eb-0dd3c4dbd325" providerId="ADAL" clId="{BA296D3D-9A52-1242-BF2D-09671F755BF4}" dt="2025-04-01T07:30:09.463" v="7" actId="26606"/>
          <pc:sldLayoutMkLst>
            <pc:docMk/>
            <pc:sldMasterMk cId="1051350491" sldId="2147483698"/>
            <pc:sldLayoutMk cId="1169087382" sldId="2147483692"/>
          </pc:sldLayoutMkLst>
        </pc:sldLayoutChg>
        <pc:sldLayoutChg chg="add del">
          <pc:chgData name="Micky Ross" userId="ebb44429-ebef-43d9-a4eb-0dd3c4dbd325" providerId="ADAL" clId="{BA296D3D-9A52-1242-BF2D-09671F755BF4}" dt="2025-04-01T07:30:09.463" v="7" actId="26606"/>
          <pc:sldLayoutMkLst>
            <pc:docMk/>
            <pc:sldMasterMk cId="1051350491" sldId="2147483698"/>
            <pc:sldLayoutMk cId="3457131350" sldId="2147483693"/>
          </pc:sldLayoutMkLst>
        </pc:sldLayoutChg>
        <pc:sldLayoutChg chg="add del">
          <pc:chgData name="Micky Ross" userId="ebb44429-ebef-43d9-a4eb-0dd3c4dbd325" providerId="ADAL" clId="{BA296D3D-9A52-1242-BF2D-09671F755BF4}" dt="2025-04-01T07:30:09.463" v="7" actId="26606"/>
          <pc:sldLayoutMkLst>
            <pc:docMk/>
            <pc:sldMasterMk cId="1051350491" sldId="2147483698"/>
            <pc:sldLayoutMk cId="2050938797" sldId="2147483694"/>
          </pc:sldLayoutMkLst>
        </pc:sldLayoutChg>
        <pc:sldLayoutChg chg="add del">
          <pc:chgData name="Micky Ross" userId="ebb44429-ebef-43d9-a4eb-0dd3c4dbd325" providerId="ADAL" clId="{BA296D3D-9A52-1242-BF2D-09671F755BF4}" dt="2025-04-01T07:30:09.463" v="7" actId="26606"/>
          <pc:sldLayoutMkLst>
            <pc:docMk/>
            <pc:sldMasterMk cId="1051350491" sldId="2147483698"/>
            <pc:sldLayoutMk cId="3586363523" sldId="2147483695"/>
          </pc:sldLayoutMkLst>
        </pc:sldLayoutChg>
        <pc:sldLayoutChg chg="add del">
          <pc:chgData name="Micky Ross" userId="ebb44429-ebef-43d9-a4eb-0dd3c4dbd325" providerId="ADAL" clId="{BA296D3D-9A52-1242-BF2D-09671F755BF4}" dt="2025-04-01T07:30:09.463" v="7" actId="26606"/>
          <pc:sldLayoutMkLst>
            <pc:docMk/>
            <pc:sldMasterMk cId="1051350491" sldId="2147483698"/>
            <pc:sldLayoutMk cId="3933710220" sldId="2147483696"/>
          </pc:sldLayoutMkLst>
        </pc:sldLayoutChg>
        <pc:sldLayoutChg chg="add del">
          <pc:chgData name="Micky Ross" userId="ebb44429-ebef-43d9-a4eb-0dd3c4dbd325" providerId="ADAL" clId="{BA296D3D-9A52-1242-BF2D-09671F755BF4}" dt="2025-04-01T07:30:09.463" v="7" actId="26606"/>
          <pc:sldLayoutMkLst>
            <pc:docMk/>
            <pc:sldMasterMk cId="1051350491" sldId="2147483698"/>
            <pc:sldLayoutMk cId="3241260126" sldId="2147483697"/>
          </pc:sldLayoutMkLst>
        </pc:sldLayoutChg>
      </pc:sldMasterChg>
      <pc:sldMasterChg chg="add del addSldLayout delSldLayout">
        <pc:chgData name="Micky Ross" userId="ebb44429-ebef-43d9-a4eb-0dd3c4dbd325" providerId="ADAL" clId="{BA296D3D-9A52-1242-BF2D-09671F755BF4}" dt="2025-04-01T07:29:46.586" v="1" actId="26606"/>
        <pc:sldMasterMkLst>
          <pc:docMk/>
          <pc:sldMasterMk cId="2777057991" sldId="2147483698"/>
        </pc:sldMasterMkLst>
        <pc:sldLayoutChg chg="add del">
          <pc:chgData name="Micky Ross" userId="ebb44429-ebef-43d9-a4eb-0dd3c4dbd325" providerId="ADAL" clId="{BA296D3D-9A52-1242-BF2D-09671F755BF4}" dt="2025-04-01T07:29:46.586" v="1" actId="26606"/>
          <pc:sldLayoutMkLst>
            <pc:docMk/>
            <pc:sldMasterMk cId="2777057991" sldId="2147483698"/>
            <pc:sldLayoutMk cId="2864271762" sldId="2147483687"/>
          </pc:sldLayoutMkLst>
        </pc:sldLayoutChg>
        <pc:sldLayoutChg chg="add del">
          <pc:chgData name="Micky Ross" userId="ebb44429-ebef-43d9-a4eb-0dd3c4dbd325" providerId="ADAL" clId="{BA296D3D-9A52-1242-BF2D-09671F755BF4}" dt="2025-04-01T07:29:46.586" v="1" actId="26606"/>
          <pc:sldLayoutMkLst>
            <pc:docMk/>
            <pc:sldMasterMk cId="2777057991" sldId="2147483698"/>
            <pc:sldLayoutMk cId="1186260043" sldId="2147483688"/>
          </pc:sldLayoutMkLst>
        </pc:sldLayoutChg>
        <pc:sldLayoutChg chg="add del">
          <pc:chgData name="Micky Ross" userId="ebb44429-ebef-43d9-a4eb-0dd3c4dbd325" providerId="ADAL" clId="{BA296D3D-9A52-1242-BF2D-09671F755BF4}" dt="2025-04-01T07:29:46.586" v="1" actId="26606"/>
          <pc:sldLayoutMkLst>
            <pc:docMk/>
            <pc:sldMasterMk cId="2777057991" sldId="2147483698"/>
            <pc:sldLayoutMk cId="1134272203" sldId="2147483689"/>
          </pc:sldLayoutMkLst>
        </pc:sldLayoutChg>
        <pc:sldLayoutChg chg="add del">
          <pc:chgData name="Micky Ross" userId="ebb44429-ebef-43d9-a4eb-0dd3c4dbd325" providerId="ADAL" clId="{BA296D3D-9A52-1242-BF2D-09671F755BF4}" dt="2025-04-01T07:29:46.586" v="1" actId="26606"/>
          <pc:sldLayoutMkLst>
            <pc:docMk/>
            <pc:sldMasterMk cId="2777057991" sldId="2147483698"/>
            <pc:sldLayoutMk cId="1242759648" sldId="2147483690"/>
          </pc:sldLayoutMkLst>
        </pc:sldLayoutChg>
        <pc:sldLayoutChg chg="add del">
          <pc:chgData name="Micky Ross" userId="ebb44429-ebef-43d9-a4eb-0dd3c4dbd325" providerId="ADAL" clId="{BA296D3D-9A52-1242-BF2D-09671F755BF4}" dt="2025-04-01T07:29:46.586" v="1" actId="26606"/>
          <pc:sldLayoutMkLst>
            <pc:docMk/>
            <pc:sldMasterMk cId="2777057991" sldId="2147483698"/>
            <pc:sldLayoutMk cId="1971609885" sldId="2147483691"/>
          </pc:sldLayoutMkLst>
        </pc:sldLayoutChg>
        <pc:sldLayoutChg chg="add del">
          <pc:chgData name="Micky Ross" userId="ebb44429-ebef-43d9-a4eb-0dd3c4dbd325" providerId="ADAL" clId="{BA296D3D-9A52-1242-BF2D-09671F755BF4}" dt="2025-04-01T07:29:46.586" v="1" actId="26606"/>
          <pc:sldLayoutMkLst>
            <pc:docMk/>
            <pc:sldMasterMk cId="2777057991" sldId="2147483698"/>
            <pc:sldLayoutMk cId="3719009496" sldId="2147483692"/>
          </pc:sldLayoutMkLst>
        </pc:sldLayoutChg>
        <pc:sldLayoutChg chg="add del">
          <pc:chgData name="Micky Ross" userId="ebb44429-ebef-43d9-a4eb-0dd3c4dbd325" providerId="ADAL" clId="{BA296D3D-9A52-1242-BF2D-09671F755BF4}" dt="2025-04-01T07:29:46.586" v="1" actId="26606"/>
          <pc:sldLayoutMkLst>
            <pc:docMk/>
            <pc:sldMasterMk cId="2777057991" sldId="2147483698"/>
            <pc:sldLayoutMk cId="1153330776" sldId="2147483693"/>
          </pc:sldLayoutMkLst>
        </pc:sldLayoutChg>
        <pc:sldLayoutChg chg="add del">
          <pc:chgData name="Micky Ross" userId="ebb44429-ebef-43d9-a4eb-0dd3c4dbd325" providerId="ADAL" clId="{BA296D3D-9A52-1242-BF2D-09671F755BF4}" dt="2025-04-01T07:29:46.586" v="1" actId="26606"/>
          <pc:sldLayoutMkLst>
            <pc:docMk/>
            <pc:sldMasterMk cId="2777057991" sldId="2147483698"/>
            <pc:sldLayoutMk cId="3448231829" sldId="2147483694"/>
          </pc:sldLayoutMkLst>
        </pc:sldLayoutChg>
        <pc:sldLayoutChg chg="add del">
          <pc:chgData name="Micky Ross" userId="ebb44429-ebef-43d9-a4eb-0dd3c4dbd325" providerId="ADAL" clId="{BA296D3D-9A52-1242-BF2D-09671F755BF4}" dt="2025-04-01T07:29:46.586" v="1" actId="26606"/>
          <pc:sldLayoutMkLst>
            <pc:docMk/>
            <pc:sldMasterMk cId="2777057991" sldId="2147483698"/>
            <pc:sldLayoutMk cId="2649954823" sldId="2147483695"/>
          </pc:sldLayoutMkLst>
        </pc:sldLayoutChg>
        <pc:sldLayoutChg chg="add del">
          <pc:chgData name="Micky Ross" userId="ebb44429-ebef-43d9-a4eb-0dd3c4dbd325" providerId="ADAL" clId="{BA296D3D-9A52-1242-BF2D-09671F755BF4}" dt="2025-04-01T07:29:46.586" v="1" actId="26606"/>
          <pc:sldLayoutMkLst>
            <pc:docMk/>
            <pc:sldMasterMk cId="2777057991" sldId="2147483698"/>
            <pc:sldLayoutMk cId="1581245986" sldId="2147483696"/>
          </pc:sldLayoutMkLst>
        </pc:sldLayoutChg>
        <pc:sldLayoutChg chg="add del">
          <pc:chgData name="Micky Ross" userId="ebb44429-ebef-43d9-a4eb-0dd3c4dbd325" providerId="ADAL" clId="{BA296D3D-9A52-1242-BF2D-09671F755BF4}" dt="2025-04-01T07:29:46.586" v="1" actId="26606"/>
          <pc:sldLayoutMkLst>
            <pc:docMk/>
            <pc:sldMasterMk cId="2777057991" sldId="2147483698"/>
            <pc:sldLayoutMk cId="2302742603" sldId="2147483697"/>
          </pc:sldLayoutMkLst>
        </pc:sldLayoutChg>
      </pc:sldMasterChg>
      <pc:sldMasterChg chg="add del addSldLayout delSldLayout">
        <pc:chgData name="Micky Ross" userId="ebb44429-ebef-43d9-a4eb-0dd3c4dbd325" providerId="ADAL" clId="{BA296D3D-9A52-1242-BF2D-09671F755BF4}" dt="2025-04-01T07:31:39.131" v="20" actId="26606"/>
        <pc:sldMasterMkLst>
          <pc:docMk/>
          <pc:sldMasterMk cId="3501639106" sldId="2147483698"/>
        </pc:sldMasterMkLst>
        <pc:sldLayoutChg chg="add del">
          <pc:chgData name="Micky Ross" userId="ebb44429-ebef-43d9-a4eb-0dd3c4dbd325" providerId="ADAL" clId="{BA296D3D-9A52-1242-BF2D-09671F755BF4}" dt="2025-04-01T07:31:39.131" v="20" actId="26606"/>
          <pc:sldLayoutMkLst>
            <pc:docMk/>
            <pc:sldMasterMk cId="3501639106" sldId="2147483698"/>
            <pc:sldLayoutMk cId="138927105" sldId="2147483687"/>
          </pc:sldLayoutMkLst>
        </pc:sldLayoutChg>
        <pc:sldLayoutChg chg="add del">
          <pc:chgData name="Micky Ross" userId="ebb44429-ebef-43d9-a4eb-0dd3c4dbd325" providerId="ADAL" clId="{BA296D3D-9A52-1242-BF2D-09671F755BF4}" dt="2025-04-01T07:31:39.131" v="20" actId="26606"/>
          <pc:sldLayoutMkLst>
            <pc:docMk/>
            <pc:sldMasterMk cId="3501639106" sldId="2147483698"/>
            <pc:sldLayoutMk cId="1692478968" sldId="2147483688"/>
          </pc:sldLayoutMkLst>
        </pc:sldLayoutChg>
        <pc:sldLayoutChg chg="add del">
          <pc:chgData name="Micky Ross" userId="ebb44429-ebef-43d9-a4eb-0dd3c4dbd325" providerId="ADAL" clId="{BA296D3D-9A52-1242-BF2D-09671F755BF4}" dt="2025-04-01T07:31:39.131" v="20" actId="26606"/>
          <pc:sldLayoutMkLst>
            <pc:docMk/>
            <pc:sldMasterMk cId="3501639106" sldId="2147483698"/>
            <pc:sldLayoutMk cId="3331530726" sldId="2147483689"/>
          </pc:sldLayoutMkLst>
        </pc:sldLayoutChg>
        <pc:sldLayoutChg chg="add del">
          <pc:chgData name="Micky Ross" userId="ebb44429-ebef-43d9-a4eb-0dd3c4dbd325" providerId="ADAL" clId="{BA296D3D-9A52-1242-BF2D-09671F755BF4}" dt="2025-04-01T07:31:39.131" v="20" actId="26606"/>
          <pc:sldLayoutMkLst>
            <pc:docMk/>
            <pc:sldMasterMk cId="3501639106" sldId="2147483698"/>
            <pc:sldLayoutMk cId="694742059" sldId="2147483690"/>
          </pc:sldLayoutMkLst>
        </pc:sldLayoutChg>
        <pc:sldLayoutChg chg="add del">
          <pc:chgData name="Micky Ross" userId="ebb44429-ebef-43d9-a4eb-0dd3c4dbd325" providerId="ADAL" clId="{BA296D3D-9A52-1242-BF2D-09671F755BF4}" dt="2025-04-01T07:31:39.131" v="20" actId="26606"/>
          <pc:sldLayoutMkLst>
            <pc:docMk/>
            <pc:sldMasterMk cId="3501639106" sldId="2147483698"/>
            <pc:sldLayoutMk cId="2289474954" sldId="2147483691"/>
          </pc:sldLayoutMkLst>
        </pc:sldLayoutChg>
        <pc:sldLayoutChg chg="add del">
          <pc:chgData name="Micky Ross" userId="ebb44429-ebef-43d9-a4eb-0dd3c4dbd325" providerId="ADAL" clId="{BA296D3D-9A52-1242-BF2D-09671F755BF4}" dt="2025-04-01T07:31:39.131" v="20" actId="26606"/>
          <pc:sldLayoutMkLst>
            <pc:docMk/>
            <pc:sldMasterMk cId="3501639106" sldId="2147483698"/>
            <pc:sldLayoutMk cId="2373707670" sldId="2147483692"/>
          </pc:sldLayoutMkLst>
        </pc:sldLayoutChg>
        <pc:sldLayoutChg chg="add del">
          <pc:chgData name="Micky Ross" userId="ebb44429-ebef-43d9-a4eb-0dd3c4dbd325" providerId="ADAL" clId="{BA296D3D-9A52-1242-BF2D-09671F755BF4}" dt="2025-04-01T07:31:39.131" v="20" actId="26606"/>
          <pc:sldLayoutMkLst>
            <pc:docMk/>
            <pc:sldMasterMk cId="3501639106" sldId="2147483698"/>
            <pc:sldLayoutMk cId="3173767581" sldId="2147483693"/>
          </pc:sldLayoutMkLst>
        </pc:sldLayoutChg>
        <pc:sldLayoutChg chg="add del">
          <pc:chgData name="Micky Ross" userId="ebb44429-ebef-43d9-a4eb-0dd3c4dbd325" providerId="ADAL" clId="{BA296D3D-9A52-1242-BF2D-09671F755BF4}" dt="2025-04-01T07:31:39.131" v="20" actId="26606"/>
          <pc:sldLayoutMkLst>
            <pc:docMk/>
            <pc:sldMasterMk cId="3501639106" sldId="2147483698"/>
            <pc:sldLayoutMk cId="3262178301" sldId="2147483694"/>
          </pc:sldLayoutMkLst>
        </pc:sldLayoutChg>
        <pc:sldLayoutChg chg="add del">
          <pc:chgData name="Micky Ross" userId="ebb44429-ebef-43d9-a4eb-0dd3c4dbd325" providerId="ADAL" clId="{BA296D3D-9A52-1242-BF2D-09671F755BF4}" dt="2025-04-01T07:31:39.131" v="20" actId="26606"/>
          <pc:sldLayoutMkLst>
            <pc:docMk/>
            <pc:sldMasterMk cId="3501639106" sldId="2147483698"/>
            <pc:sldLayoutMk cId="80418088" sldId="2147483695"/>
          </pc:sldLayoutMkLst>
        </pc:sldLayoutChg>
        <pc:sldLayoutChg chg="add del">
          <pc:chgData name="Micky Ross" userId="ebb44429-ebef-43d9-a4eb-0dd3c4dbd325" providerId="ADAL" clId="{BA296D3D-9A52-1242-BF2D-09671F755BF4}" dt="2025-04-01T07:31:39.131" v="20" actId="26606"/>
          <pc:sldLayoutMkLst>
            <pc:docMk/>
            <pc:sldMasterMk cId="3501639106" sldId="2147483698"/>
            <pc:sldLayoutMk cId="1062191232" sldId="2147483696"/>
          </pc:sldLayoutMkLst>
        </pc:sldLayoutChg>
        <pc:sldLayoutChg chg="add del">
          <pc:chgData name="Micky Ross" userId="ebb44429-ebef-43d9-a4eb-0dd3c4dbd325" providerId="ADAL" clId="{BA296D3D-9A52-1242-BF2D-09671F755BF4}" dt="2025-04-01T07:31:39.131" v="20" actId="26606"/>
          <pc:sldLayoutMkLst>
            <pc:docMk/>
            <pc:sldMasterMk cId="3501639106" sldId="2147483698"/>
            <pc:sldLayoutMk cId="299686118" sldId="2147483697"/>
          </pc:sldLayoutMkLst>
        </pc:sldLayoutChg>
      </pc:sldMasterChg>
      <pc:sldMasterChg chg="add del addSldLayout delSldLayout">
        <pc:chgData name="Micky Ross" userId="ebb44429-ebef-43d9-a4eb-0dd3c4dbd325" providerId="ADAL" clId="{BA296D3D-9A52-1242-BF2D-09671F755BF4}" dt="2025-04-01T07:31:17.585" v="9" actId="26606"/>
        <pc:sldMasterMkLst>
          <pc:docMk/>
          <pc:sldMasterMk cId="947304930" sldId="2147483711"/>
        </pc:sldMasterMkLst>
        <pc:sldLayoutChg chg="add del">
          <pc:chgData name="Micky Ross" userId="ebb44429-ebef-43d9-a4eb-0dd3c4dbd325" providerId="ADAL" clId="{BA296D3D-9A52-1242-BF2D-09671F755BF4}" dt="2025-04-01T07:31:17.585" v="9" actId="26606"/>
          <pc:sldLayoutMkLst>
            <pc:docMk/>
            <pc:sldMasterMk cId="947304930" sldId="2147483711"/>
            <pc:sldLayoutMk cId="2402264526" sldId="2147483700"/>
          </pc:sldLayoutMkLst>
        </pc:sldLayoutChg>
        <pc:sldLayoutChg chg="add del">
          <pc:chgData name="Micky Ross" userId="ebb44429-ebef-43d9-a4eb-0dd3c4dbd325" providerId="ADAL" clId="{BA296D3D-9A52-1242-BF2D-09671F755BF4}" dt="2025-04-01T07:31:17.585" v="9" actId="26606"/>
          <pc:sldLayoutMkLst>
            <pc:docMk/>
            <pc:sldMasterMk cId="947304930" sldId="2147483711"/>
            <pc:sldLayoutMk cId="2379284696" sldId="2147483701"/>
          </pc:sldLayoutMkLst>
        </pc:sldLayoutChg>
        <pc:sldLayoutChg chg="add del">
          <pc:chgData name="Micky Ross" userId="ebb44429-ebef-43d9-a4eb-0dd3c4dbd325" providerId="ADAL" clId="{BA296D3D-9A52-1242-BF2D-09671F755BF4}" dt="2025-04-01T07:31:17.585" v="9" actId="26606"/>
          <pc:sldLayoutMkLst>
            <pc:docMk/>
            <pc:sldMasterMk cId="947304930" sldId="2147483711"/>
            <pc:sldLayoutMk cId="3080890646" sldId="2147483702"/>
          </pc:sldLayoutMkLst>
        </pc:sldLayoutChg>
        <pc:sldLayoutChg chg="add del">
          <pc:chgData name="Micky Ross" userId="ebb44429-ebef-43d9-a4eb-0dd3c4dbd325" providerId="ADAL" clId="{BA296D3D-9A52-1242-BF2D-09671F755BF4}" dt="2025-04-01T07:31:17.585" v="9" actId="26606"/>
          <pc:sldLayoutMkLst>
            <pc:docMk/>
            <pc:sldMasterMk cId="947304930" sldId="2147483711"/>
            <pc:sldLayoutMk cId="717444021" sldId="2147483703"/>
          </pc:sldLayoutMkLst>
        </pc:sldLayoutChg>
        <pc:sldLayoutChg chg="add del">
          <pc:chgData name="Micky Ross" userId="ebb44429-ebef-43d9-a4eb-0dd3c4dbd325" providerId="ADAL" clId="{BA296D3D-9A52-1242-BF2D-09671F755BF4}" dt="2025-04-01T07:31:17.585" v="9" actId="26606"/>
          <pc:sldLayoutMkLst>
            <pc:docMk/>
            <pc:sldMasterMk cId="947304930" sldId="2147483711"/>
            <pc:sldLayoutMk cId="3632040656" sldId="2147483704"/>
          </pc:sldLayoutMkLst>
        </pc:sldLayoutChg>
        <pc:sldLayoutChg chg="add del">
          <pc:chgData name="Micky Ross" userId="ebb44429-ebef-43d9-a4eb-0dd3c4dbd325" providerId="ADAL" clId="{BA296D3D-9A52-1242-BF2D-09671F755BF4}" dt="2025-04-01T07:31:17.585" v="9" actId="26606"/>
          <pc:sldLayoutMkLst>
            <pc:docMk/>
            <pc:sldMasterMk cId="947304930" sldId="2147483711"/>
            <pc:sldLayoutMk cId="4046717550" sldId="2147483705"/>
          </pc:sldLayoutMkLst>
        </pc:sldLayoutChg>
        <pc:sldLayoutChg chg="add del">
          <pc:chgData name="Micky Ross" userId="ebb44429-ebef-43d9-a4eb-0dd3c4dbd325" providerId="ADAL" clId="{BA296D3D-9A52-1242-BF2D-09671F755BF4}" dt="2025-04-01T07:31:17.585" v="9" actId="26606"/>
          <pc:sldLayoutMkLst>
            <pc:docMk/>
            <pc:sldMasterMk cId="947304930" sldId="2147483711"/>
            <pc:sldLayoutMk cId="2276312125" sldId="2147483706"/>
          </pc:sldLayoutMkLst>
        </pc:sldLayoutChg>
        <pc:sldLayoutChg chg="add del">
          <pc:chgData name="Micky Ross" userId="ebb44429-ebef-43d9-a4eb-0dd3c4dbd325" providerId="ADAL" clId="{BA296D3D-9A52-1242-BF2D-09671F755BF4}" dt="2025-04-01T07:31:17.585" v="9" actId="26606"/>
          <pc:sldLayoutMkLst>
            <pc:docMk/>
            <pc:sldMasterMk cId="947304930" sldId="2147483711"/>
            <pc:sldLayoutMk cId="3854471242" sldId="2147483707"/>
          </pc:sldLayoutMkLst>
        </pc:sldLayoutChg>
        <pc:sldLayoutChg chg="add del">
          <pc:chgData name="Micky Ross" userId="ebb44429-ebef-43d9-a4eb-0dd3c4dbd325" providerId="ADAL" clId="{BA296D3D-9A52-1242-BF2D-09671F755BF4}" dt="2025-04-01T07:31:17.585" v="9" actId="26606"/>
          <pc:sldLayoutMkLst>
            <pc:docMk/>
            <pc:sldMasterMk cId="947304930" sldId="2147483711"/>
            <pc:sldLayoutMk cId="2044124967" sldId="2147483708"/>
          </pc:sldLayoutMkLst>
        </pc:sldLayoutChg>
        <pc:sldLayoutChg chg="add del">
          <pc:chgData name="Micky Ross" userId="ebb44429-ebef-43d9-a4eb-0dd3c4dbd325" providerId="ADAL" clId="{BA296D3D-9A52-1242-BF2D-09671F755BF4}" dt="2025-04-01T07:31:17.585" v="9" actId="26606"/>
          <pc:sldLayoutMkLst>
            <pc:docMk/>
            <pc:sldMasterMk cId="947304930" sldId="2147483711"/>
            <pc:sldLayoutMk cId="24410561" sldId="2147483709"/>
          </pc:sldLayoutMkLst>
        </pc:sldLayoutChg>
        <pc:sldLayoutChg chg="add del">
          <pc:chgData name="Micky Ross" userId="ebb44429-ebef-43d9-a4eb-0dd3c4dbd325" providerId="ADAL" clId="{BA296D3D-9A52-1242-BF2D-09671F755BF4}" dt="2025-04-01T07:31:17.585" v="9" actId="26606"/>
          <pc:sldLayoutMkLst>
            <pc:docMk/>
            <pc:sldMasterMk cId="947304930" sldId="2147483711"/>
            <pc:sldLayoutMk cId="195894002" sldId="2147483710"/>
          </pc:sldLayoutMkLst>
        </pc:sldLayoutChg>
      </pc:sldMasterChg>
      <pc:sldMasterChg chg="add del addSldLayout delSldLayout">
        <pc:chgData name="Micky Ross" userId="ebb44429-ebef-43d9-a4eb-0dd3c4dbd325" providerId="ADAL" clId="{BA296D3D-9A52-1242-BF2D-09671F755BF4}" dt="2025-04-01T07:31:23.923" v="12" actId="26606"/>
        <pc:sldMasterMkLst>
          <pc:docMk/>
          <pc:sldMasterMk cId="3015121163" sldId="2147483724"/>
        </pc:sldMasterMkLst>
        <pc:sldLayoutChg chg="add del">
          <pc:chgData name="Micky Ross" userId="ebb44429-ebef-43d9-a4eb-0dd3c4dbd325" providerId="ADAL" clId="{BA296D3D-9A52-1242-BF2D-09671F755BF4}" dt="2025-04-01T07:31:23.923" v="12" actId="26606"/>
          <pc:sldLayoutMkLst>
            <pc:docMk/>
            <pc:sldMasterMk cId="3015121163" sldId="2147483724"/>
            <pc:sldLayoutMk cId="61976246" sldId="2147483713"/>
          </pc:sldLayoutMkLst>
        </pc:sldLayoutChg>
        <pc:sldLayoutChg chg="add del">
          <pc:chgData name="Micky Ross" userId="ebb44429-ebef-43d9-a4eb-0dd3c4dbd325" providerId="ADAL" clId="{BA296D3D-9A52-1242-BF2D-09671F755BF4}" dt="2025-04-01T07:31:23.923" v="12" actId="26606"/>
          <pc:sldLayoutMkLst>
            <pc:docMk/>
            <pc:sldMasterMk cId="3015121163" sldId="2147483724"/>
            <pc:sldLayoutMk cId="3626905739" sldId="2147483714"/>
          </pc:sldLayoutMkLst>
        </pc:sldLayoutChg>
        <pc:sldLayoutChg chg="add del">
          <pc:chgData name="Micky Ross" userId="ebb44429-ebef-43d9-a4eb-0dd3c4dbd325" providerId="ADAL" clId="{BA296D3D-9A52-1242-BF2D-09671F755BF4}" dt="2025-04-01T07:31:23.923" v="12" actId="26606"/>
          <pc:sldLayoutMkLst>
            <pc:docMk/>
            <pc:sldMasterMk cId="3015121163" sldId="2147483724"/>
            <pc:sldLayoutMk cId="611927945" sldId="2147483715"/>
          </pc:sldLayoutMkLst>
        </pc:sldLayoutChg>
        <pc:sldLayoutChg chg="add del">
          <pc:chgData name="Micky Ross" userId="ebb44429-ebef-43d9-a4eb-0dd3c4dbd325" providerId="ADAL" clId="{BA296D3D-9A52-1242-BF2D-09671F755BF4}" dt="2025-04-01T07:31:23.923" v="12" actId="26606"/>
          <pc:sldLayoutMkLst>
            <pc:docMk/>
            <pc:sldMasterMk cId="3015121163" sldId="2147483724"/>
            <pc:sldLayoutMk cId="3610940655" sldId="2147483716"/>
          </pc:sldLayoutMkLst>
        </pc:sldLayoutChg>
        <pc:sldLayoutChg chg="add del">
          <pc:chgData name="Micky Ross" userId="ebb44429-ebef-43d9-a4eb-0dd3c4dbd325" providerId="ADAL" clId="{BA296D3D-9A52-1242-BF2D-09671F755BF4}" dt="2025-04-01T07:31:23.923" v="12" actId="26606"/>
          <pc:sldLayoutMkLst>
            <pc:docMk/>
            <pc:sldMasterMk cId="3015121163" sldId="2147483724"/>
            <pc:sldLayoutMk cId="2204239455" sldId="2147483717"/>
          </pc:sldLayoutMkLst>
        </pc:sldLayoutChg>
        <pc:sldLayoutChg chg="add del">
          <pc:chgData name="Micky Ross" userId="ebb44429-ebef-43d9-a4eb-0dd3c4dbd325" providerId="ADAL" clId="{BA296D3D-9A52-1242-BF2D-09671F755BF4}" dt="2025-04-01T07:31:23.923" v="12" actId="26606"/>
          <pc:sldLayoutMkLst>
            <pc:docMk/>
            <pc:sldMasterMk cId="3015121163" sldId="2147483724"/>
            <pc:sldLayoutMk cId="1345675368" sldId="2147483718"/>
          </pc:sldLayoutMkLst>
        </pc:sldLayoutChg>
        <pc:sldLayoutChg chg="add del">
          <pc:chgData name="Micky Ross" userId="ebb44429-ebef-43d9-a4eb-0dd3c4dbd325" providerId="ADAL" clId="{BA296D3D-9A52-1242-BF2D-09671F755BF4}" dt="2025-04-01T07:31:23.923" v="12" actId="26606"/>
          <pc:sldLayoutMkLst>
            <pc:docMk/>
            <pc:sldMasterMk cId="3015121163" sldId="2147483724"/>
            <pc:sldLayoutMk cId="2344912738" sldId="2147483719"/>
          </pc:sldLayoutMkLst>
        </pc:sldLayoutChg>
        <pc:sldLayoutChg chg="add del">
          <pc:chgData name="Micky Ross" userId="ebb44429-ebef-43d9-a4eb-0dd3c4dbd325" providerId="ADAL" clId="{BA296D3D-9A52-1242-BF2D-09671F755BF4}" dt="2025-04-01T07:31:23.923" v="12" actId="26606"/>
          <pc:sldLayoutMkLst>
            <pc:docMk/>
            <pc:sldMasterMk cId="3015121163" sldId="2147483724"/>
            <pc:sldLayoutMk cId="694522965" sldId="2147483720"/>
          </pc:sldLayoutMkLst>
        </pc:sldLayoutChg>
        <pc:sldLayoutChg chg="add del">
          <pc:chgData name="Micky Ross" userId="ebb44429-ebef-43d9-a4eb-0dd3c4dbd325" providerId="ADAL" clId="{BA296D3D-9A52-1242-BF2D-09671F755BF4}" dt="2025-04-01T07:31:23.923" v="12" actId="26606"/>
          <pc:sldLayoutMkLst>
            <pc:docMk/>
            <pc:sldMasterMk cId="3015121163" sldId="2147483724"/>
            <pc:sldLayoutMk cId="922471019" sldId="2147483721"/>
          </pc:sldLayoutMkLst>
        </pc:sldLayoutChg>
        <pc:sldLayoutChg chg="add del">
          <pc:chgData name="Micky Ross" userId="ebb44429-ebef-43d9-a4eb-0dd3c4dbd325" providerId="ADAL" clId="{BA296D3D-9A52-1242-BF2D-09671F755BF4}" dt="2025-04-01T07:31:23.923" v="12" actId="26606"/>
          <pc:sldLayoutMkLst>
            <pc:docMk/>
            <pc:sldMasterMk cId="3015121163" sldId="2147483724"/>
            <pc:sldLayoutMk cId="2467653668" sldId="2147483722"/>
          </pc:sldLayoutMkLst>
        </pc:sldLayoutChg>
        <pc:sldLayoutChg chg="add del">
          <pc:chgData name="Micky Ross" userId="ebb44429-ebef-43d9-a4eb-0dd3c4dbd325" providerId="ADAL" clId="{BA296D3D-9A52-1242-BF2D-09671F755BF4}" dt="2025-04-01T07:31:23.923" v="12" actId="26606"/>
          <pc:sldLayoutMkLst>
            <pc:docMk/>
            <pc:sldMasterMk cId="3015121163" sldId="2147483724"/>
            <pc:sldLayoutMk cId="2080291034" sldId="2147483723"/>
          </pc:sldLayoutMkLst>
        </pc:sldLayoutChg>
      </pc:sldMasterChg>
      <pc:sldMasterChg chg="add del addSldLayout delSldLayout">
        <pc:chgData name="Micky Ross" userId="ebb44429-ebef-43d9-a4eb-0dd3c4dbd325" providerId="ADAL" clId="{BA296D3D-9A52-1242-BF2D-09671F755BF4}" dt="2025-04-01T07:32:53.142" v="38" actId="26606"/>
        <pc:sldMasterMkLst>
          <pc:docMk/>
          <pc:sldMasterMk cId="3355735798" sldId="2147483724"/>
        </pc:sldMasterMkLst>
        <pc:sldLayoutChg chg="add del">
          <pc:chgData name="Micky Ross" userId="ebb44429-ebef-43d9-a4eb-0dd3c4dbd325" providerId="ADAL" clId="{BA296D3D-9A52-1242-BF2D-09671F755BF4}" dt="2025-04-01T07:32:53.142" v="38" actId="26606"/>
          <pc:sldLayoutMkLst>
            <pc:docMk/>
            <pc:sldMasterMk cId="3355735798" sldId="2147483724"/>
            <pc:sldLayoutMk cId="3086508257" sldId="2147483713"/>
          </pc:sldLayoutMkLst>
        </pc:sldLayoutChg>
        <pc:sldLayoutChg chg="add del">
          <pc:chgData name="Micky Ross" userId="ebb44429-ebef-43d9-a4eb-0dd3c4dbd325" providerId="ADAL" clId="{BA296D3D-9A52-1242-BF2D-09671F755BF4}" dt="2025-04-01T07:32:53.142" v="38" actId="26606"/>
          <pc:sldLayoutMkLst>
            <pc:docMk/>
            <pc:sldMasterMk cId="3355735798" sldId="2147483724"/>
            <pc:sldLayoutMk cId="2427834907" sldId="2147483714"/>
          </pc:sldLayoutMkLst>
        </pc:sldLayoutChg>
        <pc:sldLayoutChg chg="add del">
          <pc:chgData name="Micky Ross" userId="ebb44429-ebef-43d9-a4eb-0dd3c4dbd325" providerId="ADAL" clId="{BA296D3D-9A52-1242-BF2D-09671F755BF4}" dt="2025-04-01T07:32:53.142" v="38" actId="26606"/>
          <pc:sldLayoutMkLst>
            <pc:docMk/>
            <pc:sldMasterMk cId="3355735798" sldId="2147483724"/>
            <pc:sldLayoutMk cId="4253181186" sldId="2147483715"/>
          </pc:sldLayoutMkLst>
        </pc:sldLayoutChg>
        <pc:sldLayoutChg chg="add del">
          <pc:chgData name="Micky Ross" userId="ebb44429-ebef-43d9-a4eb-0dd3c4dbd325" providerId="ADAL" clId="{BA296D3D-9A52-1242-BF2D-09671F755BF4}" dt="2025-04-01T07:32:53.142" v="38" actId="26606"/>
          <pc:sldLayoutMkLst>
            <pc:docMk/>
            <pc:sldMasterMk cId="3355735798" sldId="2147483724"/>
            <pc:sldLayoutMk cId="1719467885" sldId="2147483716"/>
          </pc:sldLayoutMkLst>
        </pc:sldLayoutChg>
        <pc:sldLayoutChg chg="add del">
          <pc:chgData name="Micky Ross" userId="ebb44429-ebef-43d9-a4eb-0dd3c4dbd325" providerId="ADAL" clId="{BA296D3D-9A52-1242-BF2D-09671F755BF4}" dt="2025-04-01T07:32:53.142" v="38" actId="26606"/>
          <pc:sldLayoutMkLst>
            <pc:docMk/>
            <pc:sldMasterMk cId="3355735798" sldId="2147483724"/>
            <pc:sldLayoutMk cId="175536185" sldId="2147483717"/>
          </pc:sldLayoutMkLst>
        </pc:sldLayoutChg>
        <pc:sldLayoutChg chg="add del">
          <pc:chgData name="Micky Ross" userId="ebb44429-ebef-43d9-a4eb-0dd3c4dbd325" providerId="ADAL" clId="{BA296D3D-9A52-1242-BF2D-09671F755BF4}" dt="2025-04-01T07:32:53.142" v="38" actId="26606"/>
          <pc:sldLayoutMkLst>
            <pc:docMk/>
            <pc:sldMasterMk cId="3355735798" sldId="2147483724"/>
            <pc:sldLayoutMk cId="3221591737" sldId="2147483718"/>
          </pc:sldLayoutMkLst>
        </pc:sldLayoutChg>
        <pc:sldLayoutChg chg="add del">
          <pc:chgData name="Micky Ross" userId="ebb44429-ebef-43d9-a4eb-0dd3c4dbd325" providerId="ADAL" clId="{BA296D3D-9A52-1242-BF2D-09671F755BF4}" dt="2025-04-01T07:32:53.142" v="38" actId="26606"/>
          <pc:sldLayoutMkLst>
            <pc:docMk/>
            <pc:sldMasterMk cId="3355735798" sldId="2147483724"/>
            <pc:sldLayoutMk cId="1426140597" sldId="2147483719"/>
          </pc:sldLayoutMkLst>
        </pc:sldLayoutChg>
        <pc:sldLayoutChg chg="add del">
          <pc:chgData name="Micky Ross" userId="ebb44429-ebef-43d9-a4eb-0dd3c4dbd325" providerId="ADAL" clId="{BA296D3D-9A52-1242-BF2D-09671F755BF4}" dt="2025-04-01T07:32:53.142" v="38" actId="26606"/>
          <pc:sldLayoutMkLst>
            <pc:docMk/>
            <pc:sldMasterMk cId="3355735798" sldId="2147483724"/>
            <pc:sldLayoutMk cId="1367822679" sldId="2147483720"/>
          </pc:sldLayoutMkLst>
        </pc:sldLayoutChg>
        <pc:sldLayoutChg chg="add del">
          <pc:chgData name="Micky Ross" userId="ebb44429-ebef-43d9-a4eb-0dd3c4dbd325" providerId="ADAL" clId="{BA296D3D-9A52-1242-BF2D-09671F755BF4}" dt="2025-04-01T07:32:53.142" v="38" actId="26606"/>
          <pc:sldLayoutMkLst>
            <pc:docMk/>
            <pc:sldMasterMk cId="3355735798" sldId="2147483724"/>
            <pc:sldLayoutMk cId="1246483521" sldId="2147483721"/>
          </pc:sldLayoutMkLst>
        </pc:sldLayoutChg>
        <pc:sldLayoutChg chg="add del">
          <pc:chgData name="Micky Ross" userId="ebb44429-ebef-43d9-a4eb-0dd3c4dbd325" providerId="ADAL" clId="{BA296D3D-9A52-1242-BF2D-09671F755BF4}" dt="2025-04-01T07:32:53.142" v="38" actId="26606"/>
          <pc:sldLayoutMkLst>
            <pc:docMk/>
            <pc:sldMasterMk cId="3355735798" sldId="2147483724"/>
            <pc:sldLayoutMk cId="1692617536" sldId="2147483722"/>
          </pc:sldLayoutMkLst>
        </pc:sldLayoutChg>
        <pc:sldLayoutChg chg="add del">
          <pc:chgData name="Micky Ross" userId="ebb44429-ebef-43d9-a4eb-0dd3c4dbd325" providerId="ADAL" clId="{BA296D3D-9A52-1242-BF2D-09671F755BF4}" dt="2025-04-01T07:32:53.142" v="38" actId="26606"/>
          <pc:sldLayoutMkLst>
            <pc:docMk/>
            <pc:sldMasterMk cId="3355735798" sldId="2147483724"/>
            <pc:sldLayoutMk cId="2013877130" sldId="2147483723"/>
          </pc:sldLayoutMkLst>
        </pc:sldLayoutChg>
      </pc:sldMasterChg>
      <pc:sldMasterChg chg="add del addSldLayout delSldLayout">
        <pc:chgData name="Micky Ross" userId="ebb44429-ebef-43d9-a4eb-0dd3c4dbd325" providerId="ADAL" clId="{BA296D3D-9A52-1242-BF2D-09671F755BF4}" dt="2025-04-01T07:32:41.214" v="33" actId="26606"/>
        <pc:sldMasterMkLst>
          <pc:docMk/>
          <pc:sldMasterMk cId="837706082" sldId="2147483725"/>
        </pc:sldMasterMkLst>
        <pc:sldLayoutChg chg="add del">
          <pc:chgData name="Micky Ross" userId="ebb44429-ebef-43d9-a4eb-0dd3c4dbd325" providerId="ADAL" clId="{BA296D3D-9A52-1242-BF2D-09671F755BF4}" dt="2025-04-01T07:32:41.214" v="33" actId="26606"/>
          <pc:sldLayoutMkLst>
            <pc:docMk/>
            <pc:sldMasterMk cId="837706082" sldId="2147483725"/>
            <pc:sldLayoutMk cId="1862987241" sldId="2147483726"/>
          </pc:sldLayoutMkLst>
        </pc:sldLayoutChg>
        <pc:sldLayoutChg chg="add del">
          <pc:chgData name="Micky Ross" userId="ebb44429-ebef-43d9-a4eb-0dd3c4dbd325" providerId="ADAL" clId="{BA296D3D-9A52-1242-BF2D-09671F755BF4}" dt="2025-04-01T07:32:41.214" v="33" actId="26606"/>
          <pc:sldLayoutMkLst>
            <pc:docMk/>
            <pc:sldMasterMk cId="837706082" sldId="2147483725"/>
            <pc:sldLayoutMk cId="1643793496" sldId="2147483727"/>
          </pc:sldLayoutMkLst>
        </pc:sldLayoutChg>
        <pc:sldLayoutChg chg="add del">
          <pc:chgData name="Micky Ross" userId="ebb44429-ebef-43d9-a4eb-0dd3c4dbd325" providerId="ADAL" clId="{BA296D3D-9A52-1242-BF2D-09671F755BF4}" dt="2025-04-01T07:32:41.214" v="33" actId="26606"/>
          <pc:sldLayoutMkLst>
            <pc:docMk/>
            <pc:sldMasterMk cId="837706082" sldId="2147483725"/>
            <pc:sldLayoutMk cId="1497012407" sldId="2147483728"/>
          </pc:sldLayoutMkLst>
        </pc:sldLayoutChg>
        <pc:sldLayoutChg chg="add del">
          <pc:chgData name="Micky Ross" userId="ebb44429-ebef-43d9-a4eb-0dd3c4dbd325" providerId="ADAL" clId="{BA296D3D-9A52-1242-BF2D-09671F755BF4}" dt="2025-04-01T07:32:41.214" v="33" actId="26606"/>
          <pc:sldLayoutMkLst>
            <pc:docMk/>
            <pc:sldMasterMk cId="837706082" sldId="2147483725"/>
            <pc:sldLayoutMk cId="3751428254" sldId="2147483729"/>
          </pc:sldLayoutMkLst>
        </pc:sldLayoutChg>
        <pc:sldLayoutChg chg="add del">
          <pc:chgData name="Micky Ross" userId="ebb44429-ebef-43d9-a4eb-0dd3c4dbd325" providerId="ADAL" clId="{BA296D3D-9A52-1242-BF2D-09671F755BF4}" dt="2025-04-01T07:32:41.214" v="33" actId="26606"/>
          <pc:sldLayoutMkLst>
            <pc:docMk/>
            <pc:sldMasterMk cId="837706082" sldId="2147483725"/>
            <pc:sldLayoutMk cId="313868914" sldId="2147483730"/>
          </pc:sldLayoutMkLst>
        </pc:sldLayoutChg>
        <pc:sldLayoutChg chg="add del">
          <pc:chgData name="Micky Ross" userId="ebb44429-ebef-43d9-a4eb-0dd3c4dbd325" providerId="ADAL" clId="{BA296D3D-9A52-1242-BF2D-09671F755BF4}" dt="2025-04-01T07:32:41.214" v="33" actId="26606"/>
          <pc:sldLayoutMkLst>
            <pc:docMk/>
            <pc:sldMasterMk cId="837706082" sldId="2147483725"/>
            <pc:sldLayoutMk cId="647672226" sldId="2147483731"/>
          </pc:sldLayoutMkLst>
        </pc:sldLayoutChg>
        <pc:sldLayoutChg chg="add del">
          <pc:chgData name="Micky Ross" userId="ebb44429-ebef-43d9-a4eb-0dd3c4dbd325" providerId="ADAL" clId="{BA296D3D-9A52-1242-BF2D-09671F755BF4}" dt="2025-04-01T07:32:41.214" v="33" actId="26606"/>
          <pc:sldLayoutMkLst>
            <pc:docMk/>
            <pc:sldMasterMk cId="837706082" sldId="2147483725"/>
            <pc:sldLayoutMk cId="1936365171" sldId="2147483732"/>
          </pc:sldLayoutMkLst>
        </pc:sldLayoutChg>
        <pc:sldLayoutChg chg="add del">
          <pc:chgData name="Micky Ross" userId="ebb44429-ebef-43d9-a4eb-0dd3c4dbd325" providerId="ADAL" clId="{BA296D3D-9A52-1242-BF2D-09671F755BF4}" dt="2025-04-01T07:32:41.214" v="33" actId="26606"/>
          <pc:sldLayoutMkLst>
            <pc:docMk/>
            <pc:sldMasterMk cId="837706082" sldId="2147483725"/>
            <pc:sldLayoutMk cId="2786908765" sldId="2147483733"/>
          </pc:sldLayoutMkLst>
        </pc:sldLayoutChg>
        <pc:sldLayoutChg chg="add del">
          <pc:chgData name="Micky Ross" userId="ebb44429-ebef-43d9-a4eb-0dd3c4dbd325" providerId="ADAL" clId="{BA296D3D-9A52-1242-BF2D-09671F755BF4}" dt="2025-04-01T07:32:41.214" v="33" actId="26606"/>
          <pc:sldLayoutMkLst>
            <pc:docMk/>
            <pc:sldMasterMk cId="837706082" sldId="2147483725"/>
            <pc:sldLayoutMk cId="3359816060" sldId="2147483734"/>
          </pc:sldLayoutMkLst>
        </pc:sldLayoutChg>
        <pc:sldLayoutChg chg="add del">
          <pc:chgData name="Micky Ross" userId="ebb44429-ebef-43d9-a4eb-0dd3c4dbd325" providerId="ADAL" clId="{BA296D3D-9A52-1242-BF2D-09671F755BF4}" dt="2025-04-01T07:32:41.214" v="33" actId="26606"/>
          <pc:sldLayoutMkLst>
            <pc:docMk/>
            <pc:sldMasterMk cId="837706082" sldId="2147483725"/>
            <pc:sldLayoutMk cId="781330002" sldId="2147483735"/>
          </pc:sldLayoutMkLst>
        </pc:sldLayoutChg>
        <pc:sldLayoutChg chg="add del">
          <pc:chgData name="Micky Ross" userId="ebb44429-ebef-43d9-a4eb-0dd3c4dbd325" providerId="ADAL" clId="{BA296D3D-9A52-1242-BF2D-09671F755BF4}" dt="2025-04-01T07:32:41.214" v="33" actId="26606"/>
          <pc:sldLayoutMkLst>
            <pc:docMk/>
            <pc:sldMasterMk cId="837706082" sldId="2147483725"/>
            <pc:sldLayoutMk cId="1695154830" sldId="2147483736"/>
          </pc:sldLayoutMkLst>
        </pc:sldLayoutChg>
      </pc:sldMasterChg>
      <pc:sldMasterChg chg="add del addSldLayout delSldLayout">
        <pc:chgData name="Micky Ross" userId="ebb44429-ebef-43d9-a4eb-0dd3c4dbd325" providerId="ADAL" clId="{BA296D3D-9A52-1242-BF2D-09671F755BF4}" dt="2025-04-01T07:32:17.247" v="28" actId="26606"/>
        <pc:sldMasterMkLst>
          <pc:docMk/>
          <pc:sldMasterMk cId="1214318059" sldId="2147483737"/>
        </pc:sldMasterMkLst>
        <pc:sldLayoutChg chg="add del">
          <pc:chgData name="Micky Ross" userId="ebb44429-ebef-43d9-a4eb-0dd3c4dbd325" providerId="ADAL" clId="{BA296D3D-9A52-1242-BF2D-09671F755BF4}" dt="2025-04-01T07:32:17.247" v="28" actId="26606"/>
          <pc:sldLayoutMkLst>
            <pc:docMk/>
            <pc:sldMasterMk cId="1214318059" sldId="2147483737"/>
            <pc:sldLayoutMk cId="2618713973" sldId="2147483726"/>
          </pc:sldLayoutMkLst>
        </pc:sldLayoutChg>
        <pc:sldLayoutChg chg="add del">
          <pc:chgData name="Micky Ross" userId="ebb44429-ebef-43d9-a4eb-0dd3c4dbd325" providerId="ADAL" clId="{BA296D3D-9A52-1242-BF2D-09671F755BF4}" dt="2025-04-01T07:32:17.247" v="28" actId="26606"/>
          <pc:sldLayoutMkLst>
            <pc:docMk/>
            <pc:sldMasterMk cId="1214318059" sldId="2147483737"/>
            <pc:sldLayoutMk cId="901445246" sldId="2147483727"/>
          </pc:sldLayoutMkLst>
        </pc:sldLayoutChg>
        <pc:sldLayoutChg chg="add del">
          <pc:chgData name="Micky Ross" userId="ebb44429-ebef-43d9-a4eb-0dd3c4dbd325" providerId="ADAL" clId="{BA296D3D-9A52-1242-BF2D-09671F755BF4}" dt="2025-04-01T07:32:17.247" v="28" actId="26606"/>
          <pc:sldLayoutMkLst>
            <pc:docMk/>
            <pc:sldMasterMk cId="1214318059" sldId="2147483737"/>
            <pc:sldLayoutMk cId="4005896115" sldId="2147483728"/>
          </pc:sldLayoutMkLst>
        </pc:sldLayoutChg>
        <pc:sldLayoutChg chg="add del">
          <pc:chgData name="Micky Ross" userId="ebb44429-ebef-43d9-a4eb-0dd3c4dbd325" providerId="ADAL" clId="{BA296D3D-9A52-1242-BF2D-09671F755BF4}" dt="2025-04-01T07:32:17.247" v="28" actId="26606"/>
          <pc:sldLayoutMkLst>
            <pc:docMk/>
            <pc:sldMasterMk cId="1214318059" sldId="2147483737"/>
            <pc:sldLayoutMk cId="3285486612" sldId="2147483729"/>
          </pc:sldLayoutMkLst>
        </pc:sldLayoutChg>
        <pc:sldLayoutChg chg="add del">
          <pc:chgData name="Micky Ross" userId="ebb44429-ebef-43d9-a4eb-0dd3c4dbd325" providerId="ADAL" clId="{BA296D3D-9A52-1242-BF2D-09671F755BF4}" dt="2025-04-01T07:32:17.247" v="28" actId="26606"/>
          <pc:sldLayoutMkLst>
            <pc:docMk/>
            <pc:sldMasterMk cId="1214318059" sldId="2147483737"/>
            <pc:sldLayoutMk cId="3194587366" sldId="2147483730"/>
          </pc:sldLayoutMkLst>
        </pc:sldLayoutChg>
        <pc:sldLayoutChg chg="add del">
          <pc:chgData name="Micky Ross" userId="ebb44429-ebef-43d9-a4eb-0dd3c4dbd325" providerId="ADAL" clId="{BA296D3D-9A52-1242-BF2D-09671F755BF4}" dt="2025-04-01T07:32:17.247" v="28" actId="26606"/>
          <pc:sldLayoutMkLst>
            <pc:docMk/>
            <pc:sldMasterMk cId="1214318059" sldId="2147483737"/>
            <pc:sldLayoutMk cId="3515031475" sldId="2147483731"/>
          </pc:sldLayoutMkLst>
        </pc:sldLayoutChg>
        <pc:sldLayoutChg chg="add del">
          <pc:chgData name="Micky Ross" userId="ebb44429-ebef-43d9-a4eb-0dd3c4dbd325" providerId="ADAL" clId="{BA296D3D-9A52-1242-BF2D-09671F755BF4}" dt="2025-04-01T07:32:17.247" v="28" actId="26606"/>
          <pc:sldLayoutMkLst>
            <pc:docMk/>
            <pc:sldMasterMk cId="1214318059" sldId="2147483737"/>
            <pc:sldLayoutMk cId="1732975504" sldId="2147483732"/>
          </pc:sldLayoutMkLst>
        </pc:sldLayoutChg>
        <pc:sldLayoutChg chg="add del">
          <pc:chgData name="Micky Ross" userId="ebb44429-ebef-43d9-a4eb-0dd3c4dbd325" providerId="ADAL" clId="{BA296D3D-9A52-1242-BF2D-09671F755BF4}" dt="2025-04-01T07:32:17.247" v="28" actId="26606"/>
          <pc:sldLayoutMkLst>
            <pc:docMk/>
            <pc:sldMasterMk cId="1214318059" sldId="2147483737"/>
            <pc:sldLayoutMk cId="762225928" sldId="2147483733"/>
          </pc:sldLayoutMkLst>
        </pc:sldLayoutChg>
        <pc:sldLayoutChg chg="add del">
          <pc:chgData name="Micky Ross" userId="ebb44429-ebef-43d9-a4eb-0dd3c4dbd325" providerId="ADAL" clId="{BA296D3D-9A52-1242-BF2D-09671F755BF4}" dt="2025-04-01T07:32:17.247" v="28" actId="26606"/>
          <pc:sldLayoutMkLst>
            <pc:docMk/>
            <pc:sldMasterMk cId="1214318059" sldId="2147483737"/>
            <pc:sldLayoutMk cId="919837486" sldId="2147483734"/>
          </pc:sldLayoutMkLst>
        </pc:sldLayoutChg>
        <pc:sldLayoutChg chg="add del">
          <pc:chgData name="Micky Ross" userId="ebb44429-ebef-43d9-a4eb-0dd3c4dbd325" providerId="ADAL" clId="{BA296D3D-9A52-1242-BF2D-09671F755BF4}" dt="2025-04-01T07:32:17.247" v="28" actId="26606"/>
          <pc:sldLayoutMkLst>
            <pc:docMk/>
            <pc:sldMasterMk cId="1214318059" sldId="2147483737"/>
            <pc:sldLayoutMk cId="42930413" sldId="2147483735"/>
          </pc:sldLayoutMkLst>
        </pc:sldLayoutChg>
        <pc:sldLayoutChg chg="add del">
          <pc:chgData name="Micky Ross" userId="ebb44429-ebef-43d9-a4eb-0dd3c4dbd325" providerId="ADAL" clId="{BA296D3D-9A52-1242-BF2D-09671F755BF4}" dt="2025-04-01T07:32:17.247" v="28" actId="26606"/>
          <pc:sldLayoutMkLst>
            <pc:docMk/>
            <pc:sldMasterMk cId="1214318059" sldId="2147483737"/>
            <pc:sldLayoutMk cId="3236717477" sldId="2147483736"/>
          </pc:sldLayoutMkLst>
        </pc:sldLayoutChg>
      </pc:sldMasterChg>
      <pc:sldMasterChg chg="add del addSldLayout delSldLayout">
        <pc:chgData name="Micky Ross" userId="ebb44429-ebef-43d9-a4eb-0dd3c4dbd325" providerId="ADAL" clId="{BA296D3D-9A52-1242-BF2D-09671F755BF4}" dt="2025-04-01T07:32:05.752" v="26" actId="26606"/>
        <pc:sldMasterMkLst>
          <pc:docMk/>
          <pc:sldMasterMk cId="2413456198" sldId="2147483750"/>
        </pc:sldMasterMkLst>
        <pc:sldLayoutChg chg="add del">
          <pc:chgData name="Micky Ross" userId="ebb44429-ebef-43d9-a4eb-0dd3c4dbd325" providerId="ADAL" clId="{BA296D3D-9A52-1242-BF2D-09671F755BF4}" dt="2025-04-01T07:32:05.752" v="26" actId="26606"/>
          <pc:sldLayoutMkLst>
            <pc:docMk/>
            <pc:sldMasterMk cId="2413456198" sldId="2147483750"/>
            <pc:sldLayoutMk cId="2913090984" sldId="2147483739"/>
          </pc:sldLayoutMkLst>
        </pc:sldLayoutChg>
        <pc:sldLayoutChg chg="add del">
          <pc:chgData name="Micky Ross" userId="ebb44429-ebef-43d9-a4eb-0dd3c4dbd325" providerId="ADAL" clId="{BA296D3D-9A52-1242-BF2D-09671F755BF4}" dt="2025-04-01T07:32:05.752" v="26" actId="26606"/>
          <pc:sldLayoutMkLst>
            <pc:docMk/>
            <pc:sldMasterMk cId="2413456198" sldId="2147483750"/>
            <pc:sldLayoutMk cId="1883365260" sldId="2147483740"/>
          </pc:sldLayoutMkLst>
        </pc:sldLayoutChg>
        <pc:sldLayoutChg chg="add del">
          <pc:chgData name="Micky Ross" userId="ebb44429-ebef-43d9-a4eb-0dd3c4dbd325" providerId="ADAL" clId="{BA296D3D-9A52-1242-BF2D-09671F755BF4}" dt="2025-04-01T07:32:05.752" v="26" actId="26606"/>
          <pc:sldLayoutMkLst>
            <pc:docMk/>
            <pc:sldMasterMk cId="2413456198" sldId="2147483750"/>
            <pc:sldLayoutMk cId="752639020" sldId="2147483741"/>
          </pc:sldLayoutMkLst>
        </pc:sldLayoutChg>
        <pc:sldLayoutChg chg="add del">
          <pc:chgData name="Micky Ross" userId="ebb44429-ebef-43d9-a4eb-0dd3c4dbd325" providerId="ADAL" clId="{BA296D3D-9A52-1242-BF2D-09671F755BF4}" dt="2025-04-01T07:32:05.752" v="26" actId="26606"/>
          <pc:sldLayoutMkLst>
            <pc:docMk/>
            <pc:sldMasterMk cId="2413456198" sldId="2147483750"/>
            <pc:sldLayoutMk cId="2619921447" sldId="2147483742"/>
          </pc:sldLayoutMkLst>
        </pc:sldLayoutChg>
        <pc:sldLayoutChg chg="add del">
          <pc:chgData name="Micky Ross" userId="ebb44429-ebef-43d9-a4eb-0dd3c4dbd325" providerId="ADAL" clId="{BA296D3D-9A52-1242-BF2D-09671F755BF4}" dt="2025-04-01T07:32:05.752" v="26" actId="26606"/>
          <pc:sldLayoutMkLst>
            <pc:docMk/>
            <pc:sldMasterMk cId="2413456198" sldId="2147483750"/>
            <pc:sldLayoutMk cId="1523325864" sldId="2147483743"/>
          </pc:sldLayoutMkLst>
        </pc:sldLayoutChg>
        <pc:sldLayoutChg chg="add del">
          <pc:chgData name="Micky Ross" userId="ebb44429-ebef-43d9-a4eb-0dd3c4dbd325" providerId="ADAL" clId="{BA296D3D-9A52-1242-BF2D-09671F755BF4}" dt="2025-04-01T07:32:05.752" v="26" actId="26606"/>
          <pc:sldLayoutMkLst>
            <pc:docMk/>
            <pc:sldMasterMk cId="2413456198" sldId="2147483750"/>
            <pc:sldLayoutMk cId="2911776702" sldId="2147483744"/>
          </pc:sldLayoutMkLst>
        </pc:sldLayoutChg>
        <pc:sldLayoutChg chg="add del">
          <pc:chgData name="Micky Ross" userId="ebb44429-ebef-43d9-a4eb-0dd3c4dbd325" providerId="ADAL" clId="{BA296D3D-9A52-1242-BF2D-09671F755BF4}" dt="2025-04-01T07:32:05.752" v="26" actId="26606"/>
          <pc:sldLayoutMkLst>
            <pc:docMk/>
            <pc:sldMasterMk cId="2413456198" sldId="2147483750"/>
            <pc:sldLayoutMk cId="2170368947" sldId="2147483745"/>
          </pc:sldLayoutMkLst>
        </pc:sldLayoutChg>
        <pc:sldLayoutChg chg="add del">
          <pc:chgData name="Micky Ross" userId="ebb44429-ebef-43d9-a4eb-0dd3c4dbd325" providerId="ADAL" clId="{BA296D3D-9A52-1242-BF2D-09671F755BF4}" dt="2025-04-01T07:32:05.752" v="26" actId="26606"/>
          <pc:sldLayoutMkLst>
            <pc:docMk/>
            <pc:sldMasterMk cId="2413456198" sldId="2147483750"/>
            <pc:sldLayoutMk cId="496941372" sldId="2147483746"/>
          </pc:sldLayoutMkLst>
        </pc:sldLayoutChg>
        <pc:sldLayoutChg chg="add del">
          <pc:chgData name="Micky Ross" userId="ebb44429-ebef-43d9-a4eb-0dd3c4dbd325" providerId="ADAL" clId="{BA296D3D-9A52-1242-BF2D-09671F755BF4}" dt="2025-04-01T07:32:05.752" v="26" actId="26606"/>
          <pc:sldLayoutMkLst>
            <pc:docMk/>
            <pc:sldMasterMk cId="2413456198" sldId="2147483750"/>
            <pc:sldLayoutMk cId="1509908323" sldId="2147483747"/>
          </pc:sldLayoutMkLst>
        </pc:sldLayoutChg>
        <pc:sldLayoutChg chg="add del">
          <pc:chgData name="Micky Ross" userId="ebb44429-ebef-43d9-a4eb-0dd3c4dbd325" providerId="ADAL" clId="{BA296D3D-9A52-1242-BF2D-09671F755BF4}" dt="2025-04-01T07:32:05.752" v="26" actId="26606"/>
          <pc:sldLayoutMkLst>
            <pc:docMk/>
            <pc:sldMasterMk cId="2413456198" sldId="2147483750"/>
            <pc:sldLayoutMk cId="2704329207" sldId="2147483748"/>
          </pc:sldLayoutMkLst>
        </pc:sldLayoutChg>
        <pc:sldLayoutChg chg="add del">
          <pc:chgData name="Micky Ross" userId="ebb44429-ebef-43d9-a4eb-0dd3c4dbd325" providerId="ADAL" clId="{BA296D3D-9A52-1242-BF2D-09671F755BF4}" dt="2025-04-01T07:32:05.752" v="26" actId="26606"/>
          <pc:sldLayoutMkLst>
            <pc:docMk/>
            <pc:sldMasterMk cId="2413456198" sldId="2147483750"/>
            <pc:sldLayoutMk cId="2533001511" sldId="2147483749"/>
          </pc:sldLayoutMkLst>
        </pc:sldLayoutChg>
      </pc:sldMasterChg>
      <pc:sldMasterChg chg="add del addSldLayout delSldLayout">
        <pc:chgData name="Micky Ross" userId="ebb44429-ebef-43d9-a4eb-0dd3c4dbd325" providerId="ADAL" clId="{BA296D3D-9A52-1242-BF2D-09671F755BF4}" dt="2025-04-01T07:32:49.204" v="35" actId="26606"/>
        <pc:sldMasterMkLst>
          <pc:docMk/>
          <pc:sldMasterMk cId="346755659" sldId="2147483761"/>
        </pc:sldMasterMkLst>
        <pc:sldLayoutChg chg="add del">
          <pc:chgData name="Micky Ross" userId="ebb44429-ebef-43d9-a4eb-0dd3c4dbd325" providerId="ADAL" clId="{BA296D3D-9A52-1242-BF2D-09671F755BF4}" dt="2025-04-01T07:32:49.204" v="35" actId="26606"/>
          <pc:sldLayoutMkLst>
            <pc:docMk/>
            <pc:sldMasterMk cId="346755659" sldId="2147483761"/>
            <pc:sldLayoutMk cId="3345104001" sldId="2147483750"/>
          </pc:sldLayoutMkLst>
        </pc:sldLayoutChg>
        <pc:sldLayoutChg chg="add del">
          <pc:chgData name="Micky Ross" userId="ebb44429-ebef-43d9-a4eb-0dd3c4dbd325" providerId="ADAL" clId="{BA296D3D-9A52-1242-BF2D-09671F755BF4}" dt="2025-04-01T07:32:49.204" v="35" actId="26606"/>
          <pc:sldLayoutMkLst>
            <pc:docMk/>
            <pc:sldMasterMk cId="346755659" sldId="2147483761"/>
            <pc:sldLayoutMk cId="1817111446" sldId="2147483751"/>
          </pc:sldLayoutMkLst>
        </pc:sldLayoutChg>
        <pc:sldLayoutChg chg="add del">
          <pc:chgData name="Micky Ross" userId="ebb44429-ebef-43d9-a4eb-0dd3c4dbd325" providerId="ADAL" clId="{BA296D3D-9A52-1242-BF2D-09671F755BF4}" dt="2025-04-01T07:32:49.204" v="35" actId="26606"/>
          <pc:sldLayoutMkLst>
            <pc:docMk/>
            <pc:sldMasterMk cId="346755659" sldId="2147483761"/>
            <pc:sldLayoutMk cId="3739112839" sldId="2147483752"/>
          </pc:sldLayoutMkLst>
        </pc:sldLayoutChg>
        <pc:sldLayoutChg chg="add del">
          <pc:chgData name="Micky Ross" userId="ebb44429-ebef-43d9-a4eb-0dd3c4dbd325" providerId="ADAL" clId="{BA296D3D-9A52-1242-BF2D-09671F755BF4}" dt="2025-04-01T07:32:49.204" v="35" actId="26606"/>
          <pc:sldLayoutMkLst>
            <pc:docMk/>
            <pc:sldMasterMk cId="346755659" sldId="2147483761"/>
            <pc:sldLayoutMk cId="1668842237" sldId="2147483753"/>
          </pc:sldLayoutMkLst>
        </pc:sldLayoutChg>
        <pc:sldLayoutChg chg="add del">
          <pc:chgData name="Micky Ross" userId="ebb44429-ebef-43d9-a4eb-0dd3c4dbd325" providerId="ADAL" clId="{BA296D3D-9A52-1242-BF2D-09671F755BF4}" dt="2025-04-01T07:32:49.204" v="35" actId="26606"/>
          <pc:sldLayoutMkLst>
            <pc:docMk/>
            <pc:sldMasterMk cId="346755659" sldId="2147483761"/>
            <pc:sldLayoutMk cId="3949525075" sldId="2147483754"/>
          </pc:sldLayoutMkLst>
        </pc:sldLayoutChg>
        <pc:sldLayoutChg chg="add del">
          <pc:chgData name="Micky Ross" userId="ebb44429-ebef-43d9-a4eb-0dd3c4dbd325" providerId="ADAL" clId="{BA296D3D-9A52-1242-BF2D-09671F755BF4}" dt="2025-04-01T07:32:49.204" v="35" actId="26606"/>
          <pc:sldLayoutMkLst>
            <pc:docMk/>
            <pc:sldMasterMk cId="346755659" sldId="2147483761"/>
            <pc:sldLayoutMk cId="4259141167" sldId="2147483755"/>
          </pc:sldLayoutMkLst>
        </pc:sldLayoutChg>
        <pc:sldLayoutChg chg="add del">
          <pc:chgData name="Micky Ross" userId="ebb44429-ebef-43d9-a4eb-0dd3c4dbd325" providerId="ADAL" clId="{BA296D3D-9A52-1242-BF2D-09671F755BF4}" dt="2025-04-01T07:32:49.204" v="35" actId="26606"/>
          <pc:sldLayoutMkLst>
            <pc:docMk/>
            <pc:sldMasterMk cId="346755659" sldId="2147483761"/>
            <pc:sldLayoutMk cId="4067446518" sldId="2147483756"/>
          </pc:sldLayoutMkLst>
        </pc:sldLayoutChg>
        <pc:sldLayoutChg chg="add del">
          <pc:chgData name="Micky Ross" userId="ebb44429-ebef-43d9-a4eb-0dd3c4dbd325" providerId="ADAL" clId="{BA296D3D-9A52-1242-BF2D-09671F755BF4}" dt="2025-04-01T07:32:49.204" v="35" actId="26606"/>
          <pc:sldLayoutMkLst>
            <pc:docMk/>
            <pc:sldMasterMk cId="346755659" sldId="2147483761"/>
            <pc:sldLayoutMk cId="4229016827" sldId="2147483757"/>
          </pc:sldLayoutMkLst>
        </pc:sldLayoutChg>
        <pc:sldLayoutChg chg="add del">
          <pc:chgData name="Micky Ross" userId="ebb44429-ebef-43d9-a4eb-0dd3c4dbd325" providerId="ADAL" clId="{BA296D3D-9A52-1242-BF2D-09671F755BF4}" dt="2025-04-01T07:32:49.204" v="35" actId="26606"/>
          <pc:sldLayoutMkLst>
            <pc:docMk/>
            <pc:sldMasterMk cId="346755659" sldId="2147483761"/>
            <pc:sldLayoutMk cId="3702169184" sldId="2147483758"/>
          </pc:sldLayoutMkLst>
        </pc:sldLayoutChg>
        <pc:sldLayoutChg chg="add del">
          <pc:chgData name="Micky Ross" userId="ebb44429-ebef-43d9-a4eb-0dd3c4dbd325" providerId="ADAL" clId="{BA296D3D-9A52-1242-BF2D-09671F755BF4}" dt="2025-04-01T07:32:49.204" v="35" actId="26606"/>
          <pc:sldLayoutMkLst>
            <pc:docMk/>
            <pc:sldMasterMk cId="346755659" sldId="2147483761"/>
            <pc:sldLayoutMk cId="755489998" sldId="2147483759"/>
          </pc:sldLayoutMkLst>
        </pc:sldLayoutChg>
        <pc:sldLayoutChg chg="add del">
          <pc:chgData name="Micky Ross" userId="ebb44429-ebef-43d9-a4eb-0dd3c4dbd325" providerId="ADAL" clId="{BA296D3D-9A52-1242-BF2D-09671F755BF4}" dt="2025-04-01T07:32:49.204" v="35" actId="26606"/>
          <pc:sldLayoutMkLst>
            <pc:docMk/>
            <pc:sldMasterMk cId="346755659" sldId="2147483761"/>
            <pc:sldLayoutMk cId="3698362113" sldId="2147483760"/>
          </pc:sldLayoutMkLst>
        </pc:sldLayoutChg>
      </pc:sldMasterChg>
      <pc:sldMasterChg chg="add del addSldLayout delSldLayout">
        <pc:chgData name="Micky Ross" userId="ebb44429-ebef-43d9-a4eb-0dd3c4dbd325" providerId="ADAL" clId="{BA296D3D-9A52-1242-BF2D-09671F755BF4}" dt="2025-04-01T07:30:01.188" v="5" actId="26606"/>
        <pc:sldMasterMkLst>
          <pc:docMk/>
          <pc:sldMasterMk cId="460794868" sldId="2147483763"/>
        </pc:sldMasterMkLst>
        <pc:sldLayoutChg chg="add del">
          <pc:chgData name="Micky Ross" userId="ebb44429-ebef-43d9-a4eb-0dd3c4dbd325" providerId="ADAL" clId="{BA296D3D-9A52-1242-BF2D-09671F755BF4}" dt="2025-04-01T07:30:01.188" v="5" actId="26606"/>
          <pc:sldLayoutMkLst>
            <pc:docMk/>
            <pc:sldMasterMk cId="460794868" sldId="2147483763"/>
            <pc:sldLayoutMk cId="1081304674" sldId="2147483752"/>
          </pc:sldLayoutMkLst>
        </pc:sldLayoutChg>
        <pc:sldLayoutChg chg="add del">
          <pc:chgData name="Micky Ross" userId="ebb44429-ebef-43d9-a4eb-0dd3c4dbd325" providerId="ADAL" clId="{BA296D3D-9A52-1242-BF2D-09671F755BF4}" dt="2025-04-01T07:30:01.188" v="5" actId="26606"/>
          <pc:sldLayoutMkLst>
            <pc:docMk/>
            <pc:sldMasterMk cId="460794868" sldId="2147483763"/>
            <pc:sldLayoutMk cId="1921658723" sldId="2147483753"/>
          </pc:sldLayoutMkLst>
        </pc:sldLayoutChg>
        <pc:sldLayoutChg chg="add del">
          <pc:chgData name="Micky Ross" userId="ebb44429-ebef-43d9-a4eb-0dd3c4dbd325" providerId="ADAL" clId="{BA296D3D-9A52-1242-BF2D-09671F755BF4}" dt="2025-04-01T07:30:01.188" v="5" actId="26606"/>
          <pc:sldLayoutMkLst>
            <pc:docMk/>
            <pc:sldMasterMk cId="460794868" sldId="2147483763"/>
            <pc:sldLayoutMk cId="3871717221" sldId="2147483754"/>
          </pc:sldLayoutMkLst>
        </pc:sldLayoutChg>
        <pc:sldLayoutChg chg="add del">
          <pc:chgData name="Micky Ross" userId="ebb44429-ebef-43d9-a4eb-0dd3c4dbd325" providerId="ADAL" clId="{BA296D3D-9A52-1242-BF2D-09671F755BF4}" dt="2025-04-01T07:30:01.188" v="5" actId="26606"/>
          <pc:sldLayoutMkLst>
            <pc:docMk/>
            <pc:sldMasterMk cId="460794868" sldId="2147483763"/>
            <pc:sldLayoutMk cId="3261899830" sldId="2147483755"/>
          </pc:sldLayoutMkLst>
        </pc:sldLayoutChg>
        <pc:sldLayoutChg chg="add del">
          <pc:chgData name="Micky Ross" userId="ebb44429-ebef-43d9-a4eb-0dd3c4dbd325" providerId="ADAL" clId="{BA296D3D-9A52-1242-BF2D-09671F755BF4}" dt="2025-04-01T07:30:01.188" v="5" actId="26606"/>
          <pc:sldLayoutMkLst>
            <pc:docMk/>
            <pc:sldMasterMk cId="460794868" sldId="2147483763"/>
            <pc:sldLayoutMk cId="2752795957" sldId="2147483756"/>
          </pc:sldLayoutMkLst>
        </pc:sldLayoutChg>
        <pc:sldLayoutChg chg="add del">
          <pc:chgData name="Micky Ross" userId="ebb44429-ebef-43d9-a4eb-0dd3c4dbd325" providerId="ADAL" clId="{BA296D3D-9A52-1242-BF2D-09671F755BF4}" dt="2025-04-01T07:30:01.188" v="5" actId="26606"/>
          <pc:sldLayoutMkLst>
            <pc:docMk/>
            <pc:sldMasterMk cId="460794868" sldId="2147483763"/>
            <pc:sldLayoutMk cId="2854123771" sldId="2147483757"/>
          </pc:sldLayoutMkLst>
        </pc:sldLayoutChg>
        <pc:sldLayoutChg chg="add del">
          <pc:chgData name="Micky Ross" userId="ebb44429-ebef-43d9-a4eb-0dd3c4dbd325" providerId="ADAL" clId="{BA296D3D-9A52-1242-BF2D-09671F755BF4}" dt="2025-04-01T07:30:01.188" v="5" actId="26606"/>
          <pc:sldLayoutMkLst>
            <pc:docMk/>
            <pc:sldMasterMk cId="460794868" sldId="2147483763"/>
            <pc:sldLayoutMk cId="3020774018" sldId="2147483758"/>
          </pc:sldLayoutMkLst>
        </pc:sldLayoutChg>
        <pc:sldLayoutChg chg="add del">
          <pc:chgData name="Micky Ross" userId="ebb44429-ebef-43d9-a4eb-0dd3c4dbd325" providerId="ADAL" clId="{BA296D3D-9A52-1242-BF2D-09671F755BF4}" dt="2025-04-01T07:30:01.188" v="5" actId="26606"/>
          <pc:sldLayoutMkLst>
            <pc:docMk/>
            <pc:sldMasterMk cId="460794868" sldId="2147483763"/>
            <pc:sldLayoutMk cId="2617639590" sldId="2147483759"/>
          </pc:sldLayoutMkLst>
        </pc:sldLayoutChg>
        <pc:sldLayoutChg chg="add del">
          <pc:chgData name="Micky Ross" userId="ebb44429-ebef-43d9-a4eb-0dd3c4dbd325" providerId="ADAL" clId="{BA296D3D-9A52-1242-BF2D-09671F755BF4}" dt="2025-04-01T07:30:01.188" v="5" actId="26606"/>
          <pc:sldLayoutMkLst>
            <pc:docMk/>
            <pc:sldMasterMk cId="460794868" sldId="2147483763"/>
            <pc:sldLayoutMk cId="4009647788" sldId="2147483760"/>
          </pc:sldLayoutMkLst>
        </pc:sldLayoutChg>
        <pc:sldLayoutChg chg="add del">
          <pc:chgData name="Micky Ross" userId="ebb44429-ebef-43d9-a4eb-0dd3c4dbd325" providerId="ADAL" clId="{BA296D3D-9A52-1242-BF2D-09671F755BF4}" dt="2025-04-01T07:30:01.188" v="5" actId="26606"/>
          <pc:sldLayoutMkLst>
            <pc:docMk/>
            <pc:sldMasterMk cId="460794868" sldId="2147483763"/>
            <pc:sldLayoutMk cId="2343848842" sldId="2147483761"/>
          </pc:sldLayoutMkLst>
        </pc:sldLayoutChg>
        <pc:sldLayoutChg chg="add del">
          <pc:chgData name="Micky Ross" userId="ebb44429-ebef-43d9-a4eb-0dd3c4dbd325" providerId="ADAL" clId="{BA296D3D-9A52-1242-BF2D-09671F755BF4}" dt="2025-04-01T07:30:01.188" v="5" actId="26606"/>
          <pc:sldLayoutMkLst>
            <pc:docMk/>
            <pc:sldMasterMk cId="460794868" sldId="2147483763"/>
            <pc:sldLayoutMk cId="679475526" sldId="2147483762"/>
          </pc:sldLayoutMkLst>
        </pc:sldLayoutChg>
      </pc:sldMasterChg>
      <pc:sldMasterChg chg="add del addSldLayout delSldLayout">
        <pc:chgData name="Micky Ross" userId="ebb44429-ebef-43d9-a4eb-0dd3c4dbd325" providerId="ADAL" clId="{BA296D3D-9A52-1242-BF2D-09671F755BF4}" dt="2025-04-01T07:31:28.968" v="14" actId="26606"/>
        <pc:sldMasterMkLst>
          <pc:docMk/>
          <pc:sldMasterMk cId="3083628094" sldId="2147483763"/>
        </pc:sldMasterMkLst>
        <pc:sldLayoutChg chg="add del">
          <pc:chgData name="Micky Ross" userId="ebb44429-ebef-43d9-a4eb-0dd3c4dbd325" providerId="ADAL" clId="{BA296D3D-9A52-1242-BF2D-09671F755BF4}" dt="2025-04-01T07:31:28.968" v="14" actId="26606"/>
          <pc:sldLayoutMkLst>
            <pc:docMk/>
            <pc:sldMasterMk cId="3083628094" sldId="2147483763"/>
            <pc:sldLayoutMk cId="2573293447" sldId="2147483752"/>
          </pc:sldLayoutMkLst>
        </pc:sldLayoutChg>
        <pc:sldLayoutChg chg="add del">
          <pc:chgData name="Micky Ross" userId="ebb44429-ebef-43d9-a4eb-0dd3c4dbd325" providerId="ADAL" clId="{BA296D3D-9A52-1242-BF2D-09671F755BF4}" dt="2025-04-01T07:31:28.968" v="14" actId="26606"/>
          <pc:sldLayoutMkLst>
            <pc:docMk/>
            <pc:sldMasterMk cId="3083628094" sldId="2147483763"/>
            <pc:sldLayoutMk cId="3419490919" sldId="2147483753"/>
          </pc:sldLayoutMkLst>
        </pc:sldLayoutChg>
        <pc:sldLayoutChg chg="add del">
          <pc:chgData name="Micky Ross" userId="ebb44429-ebef-43d9-a4eb-0dd3c4dbd325" providerId="ADAL" clId="{BA296D3D-9A52-1242-BF2D-09671F755BF4}" dt="2025-04-01T07:31:28.968" v="14" actId="26606"/>
          <pc:sldLayoutMkLst>
            <pc:docMk/>
            <pc:sldMasterMk cId="3083628094" sldId="2147483763"/>
            <pc:sldLayoutMk cId="2500142092" sldId="2147483754"/>
          </pc:sldLayoutMkLst>
        </pc:sldLayoutChg>
        <pc:sldLayoutChg chg="add del">
          <pc:chgData name="Micky Ross" userId="ebb44429-ebef-43d9-a4eb-0dd3c4dbd325" providerId="ADAL" clId="{BA296D3D-9A52-1242-BF2D-09671F755BF4}" dt="2025-04-01T07:31:28.968" v="14" actId="26606"/>
          <pc:sldLayoutMkLst>
            <pc:docMk/>
            <pc:sldMasterMk cId="3083628094" sldId="2147483763"/>
            <pc:sldLayoutMk cId="3642668014" sldId="2147483755"/>
          </pc:sldLayoutMkLst>
        </pc:sldLayoutChg>
        <pc:sldLayoutChg chg="add del">
          <pc:chgData name="Micky Ross" userId="ebb44429-ebef-43d9-a4eb-0dd3c4dbd325" providerId="ADAL" clId="{BA296D3D-9A52-1242-BF2D-09671F755BF4}" dt="2025-04-01T07:31:28.968" v="14" actId="26606"/>
          <pc:sldLayoutMkLst>
            <pc:docMk/>
            <pc:sldMasterMk cId="3083628094" sldId="2147483763"/>
            <pc:sldLayoutMk cId="79241767" sldId="2147483756"/>
          </pc:sldLayoutMkLst>
        </pc:sldLayoutChg>
        <pc:sldLayoutChg chg="add del">
          <pc:chgData name="Micky Ross" userId="ebb44429-ebef-43d9-a4eb-0dd3c4dbd325" providerId="ADAL" clId="{BA296D3D-9A52-1242-BF2D-09671F755BF4}" dt="2025-04-01T07:31:28.968" v="14" actId="26606"/>
          <pc:sldLayoutMkLst>
            <pc:docMk/>
            <pc:sldMasterMk cId="3083628094" sldId="2147483763"/>
            <pc:sldLayoutMk cId="2598989762" sldId="2147483757"/>
          </pc:sldLayoutMkLst>
        </pc:sldLayoutChg>
        <pc:sldLayoutChg chg="add del">
          <pc:chgData name="Micky Ross" userId="ebb44429-ebef-43d9-a4eb-0dd3c4dbd325" providerId="ADAL" clId="{BA296D3D-9A52-1242-BF2D-09671F755BF4}" dt="2025-04-01T07:31:28.968" v="14" actId="26606"/>
          <pc:sldLayoutMkLst>
            <pc:docMk/>
            <pc:sldMasterMk cId="3083628094" sldId="2147483763"/>
            <pc:sldLayoutMk cId="1495918147" sldId="2147483758"/>
          </pc:sldLayoutMkLst>
        </pc:sldLayoutChg>
        <pc:sldLayoutChg chg="add del">
          <pc:chgData name="Micky Ross" userId="ebb44429-ebef-43d9-a4eb-0dd3c4dbd325" providerId="ADAL" clId="{BA296D3D-9A52-1242-BF2D-09671F755BF4}" dt="2025-04-01T07:31:28.968" v="14" actId="26606"/>
          <pc:sldLayoutMkLst>
            <pc:docMk/>
            <pc:sldMasterMk cId="3083628094" sldId="2147483763"/>
            <pc:sldLayoutMk cId="2002571876" sldId="2147483759"/>
          </pc:sldLayoutMkLst>
        </pc:sldLayoutChg>
        <pc:sldLayoutChg chg="add del">
          <pc:chgData name="Micky Ross" userId="ebb44429-ebef-43d9-a4eb-0dd3c4dbd325" providerId="ADAL" clId="{BA296D3D-9A52-1242-BF2D-09671F755BF4}" dt="2025-04-01T07:31:28.968" v="14" actId="26606"/>
          <pc:sldLayoutMkLst>
            <pc:docMk/>
            <pc:sldMasterMk cId="3083628094" sldId="2147483763"/>
            <pc:sldLayoutMk cId="59280730" sldId="2147483760"/>
          </pc:sldLayoutMkLst>
        </pc:sldLayoutChg>
        <pc:sldLayoutChg chg="add del">
          <pc:chgData name="Micky Ross" userId="ebb44429-ebef-43d9-a4eb-0dd3c4dbd325" providerId="ADAL" clId="{BA296D3D-9A52-1242-BF2D-09671F755BF4}" dt="2025-04-01T07:31:28.968" v="14" actId="26606"/>
          <pc:sldLayoutMkLst>
            <pc:docMk/>
            <pc:sldMasterMk cId="3083628094" sldId="2147483763"/>
            <pc:sldLayoutMk cId="2215427971" sldId="2147483761"/>
          </pc:sldLayoutMkLst>
        </pc:sldLayoutChg>
        <pc:sldLayoutChg chg="add del">
          <pc:chgData name="Micky Ross" userId="ebb44429-ebef-43d9-a4eb-0dd3c4dbd325" providerId="ADAL" clId="{BA296D3D-9A52-1242-BF2D-09671F755BF4}" dt="2025-04-01T07:31:28.968" v="14" actId="26606"/>
          <pc:sldLayoutMkLst>
            <pc:docMk/>
            <pc:sldMasterMk cId="3083628094" sldId="2147483763"/>
            <pc:sldLayoutMk cId="2690012646" sldId="2147483762"/>
          </pc:sldLayoutMkLst>
        </pc:sldLayoutChg>
      </pc:sldMasterChg>
      <pc:sldMasterChg chg="add del addSldLayout delSldLayout">
        <pc:chgData name="Micky Ross" userId="ebb44429-ebef-43d9-a4eb-0dd3c4dbd325" providerId="ADAL" clId="{BA296D3D-9A52-1242-BF2D-09671F755BF4}" dt="2025-04-01T07:32:53.118" v="37" actId="26606"/>
        <pc:sldMasterMkLst>
          <pc:docMk/>
          <pc:sldMasterMk cId="3698432862" sldId="2147483800"/>
        </pc:sldMasterMkLst>
        <pc:sldLayoutChg chg="add del">
          <pc:chgData name="Micky Ross" userId="ebb44429-ebef-43d9-a4eb-0dd3c4dbd325" providerId="ADAL" clId="{BA296D3D-9A52-1242-BF2D-09671F755BF4}" dt="2025-04-01T07:32:53.118" v="37" actId="26606"/>
          <pc:sldLayoutMkLst>
            <pc:docMk/>
            <pc:sldMasterMk cId="3698432862" sldId="2147483800"/>
            <pc:sldLayoutMk cId="3516901992" sldId="2147483789"/>
          </pc:sldLayoutMkLst>
        </pc:sldLayoutChg>
        <pc:sldLayoutChg chg="add del">
          <pc:chgData name="Micky Ross" userId="ebb44429-ebef-43d9-a4eb-0dd3c4dbd325" providerId="ADAL" clId="{BA296D3D-9A52-1242-BF2D-09671F755BF4}" dt="2025-04-01T07:32:53.118" v="37" actId="26606"/>
          <pc:sldLayoutMkLst>
            <pc:docMk/>
            <pc:sldMasterMk cId="3698432862" sldId="2147483800"/>
            <pc:sldLayoutMk cId="3103765007" sldId="2147483790"/>
          </pc:sldLayoutMkLst>
        </pc:sldLayoutChg>
        <pc:sldLayoutChg chg="add del">
          <pc:chgData name="Micky Ross" userId="ebb44429-ebef-43d9-a4eb-0dd3c4dbd325" providerId="ADAL" clId="{BA296D3D-9A52-1242-BF2D-09671F755BF4}" dt="2025-04-01T07:32:53.118" v="37" actId="26606"/>
          <pc:sldLayoutMkLst>
            <pc:docMk/>
            <pc:sldMasterMk cId="3698432862" sldId="2147483800"/>
            <pc:sldLayoutMk cId="3963671321" sldId="2147483791"/>
          </pc:sldLayoutMkLst>
        </pc:sldLayoutChg>
        <pc:sldLayoutChg chg="add del">
          <pc:chgData name="Micky Ross" userId="ebb44429-ebef-43d9-a4eb-0dd3c4dbd325" providerId="ADAL" clId="{BA296D3D-9A52-1242-BF2D-09671F755BF4}" dt="2025-04-01T07:32:53.118" v="37" actId="26606"/>
          <pc:sldLayoutMkLst>
            <pc:docMk/>
            <pc:sldMasterMk cId="3698432862" sldId="2147483800"/>
            <pc:sldLayoutMk cId="1469877314" sldId="2147483792"/>
          </pc:sldLayoutMkLst>
        </pc:sldLayoutChg>
        <pc:sldLayoutChg chg="add del">
          <pc:chgData name="Micky Ross" userId="ebb44429-ebef-43d9-a4eb-0dd3c4dbd325" providerId="ADAL" clId="{BA296D3D-9A52-1242-BF2D-09671F755BF4}" dt="2025-04-01T07:32:53.118" v="37" actId="26606"/>
          <pc:sldLayoutMkLst>
            <pc:docMk/>
            <pc:sldMasterMk cId="3698432862" sldId="2147483800"/>
            <pc:sldLayoutMk cId="3369647740" sldId="2147483793"/>
          </pc:sldLayoutMkLst>
        </pc:sldLayoutChg>
        <pc:sldLayoutChg chg="add del">
          <pc:chgData name="Micky Ross" userId="ebb44429-ebef-43d9-a4eb-0dd3c4dbd325" providerId="ADAL" clId="{BA296D3D-9A52-1242-BF2D-09671F755BF4}" dt="2025-04-01T07:32:53.118" v="37" actId="26606"/>
          <pc:sldLayoutMkLst>
            <pc:docMk/>
            <pc:sldMasterMk cId="3698432862" sldId="2147483800"/>
            <pc:sldLayoutMk cId="1435230814" sldId="2147483794"/>
          </pc:sldLayoutMkLst>
        </pc:sldLayoutChg>
        <pc:sldLayoutChg chg="add del">
          <pc:chgData name="Micky Ross" userId="ebb44429-ebef-43d9-a4eb-0dd3c4dbd325" providerId="ADAL" clId="{BA296D3D-9A52-1242-BF2D-09671F755BF4}" dt="2025-04-01T07:32:53.118" v="37" actId="26606"/>
          <pc:sldLayoutMkLst>
            <pc:docMk/>
            <pc:sldMasterMk cId="3698432862" sldId="2147483800"/>
            <pc:sldLayoutMk cId="469635237" sldId="2147483795"/>
          </pc:sldLayoutMkLst>
        </pc:sldLayoutChg>
        <pc:sldLayoutChg chg="add del">
          <pc:chgData name="Micky Ross" userId="ebb44429-ebef-43d9-a4eb-0dd3c4dbd325" providerId="ADAL" clId="{BA296D3D-9A52-1242-BF2D-09671F755BF4}" dt="2025-04-01T07:32:53.118" v="37" actId="26606"/>
          <pc:sldLayoutMkLst>
            <pc:docMk/>
            <pc:sldMasterMk cId="3698432862" sldId="2147483800"/>
            <pc:sldLayoutMk cId="3265419126" sldId="2147483796"/>
          </pc:sldLayoutMkLst>
        </pc:sldLayoutChg>
        <pc:sldLayoutChg chg="add del">
          <pc:chgData name="Micky Ross" userId="ebb44429-ebef-43d9-a4eb-0dd3c4dbd325" providerId="ADAL" clId="{BA296D3D-9A52-1242-BF2D-09671F755BF4}" dt="2025-04-01T07:32:53.118" v="37" actId="26606"/>
          <pc:sldLayoutMkLst>
            <pc:docMk/>
            <pc:sldMasterMk cId="3698432862" sldId="2147483800"/>
            <pc:sldLayoutMk cId="3493780220" sldId="2147483797"/>
          </pc:sldLayoutMkLst>
        </pc:sldLayoutChg>
        <pc:sldLayoutChg chg="add del">
          <pc:chgData name="Micky Ross" userId="ebb44429-ebef-43d9-a4eb-0dd3c4dbd325" providerId="ADAL" clId="{BA296D3D-9A52-1242-BF2D-09671F755BF4}" dt="2025-04-01T07:32:53.118" v="37" actId="26606"/>
          <pc:sldLayoutMkLst>
            <pc:docMk/>
            <pc:sldMasterMk cId="3698432862" sldId="2147483800"/>
            <pc:sldLayoutMk cId="828281668" sldId="2147483798"/>
          </pc:sldLayoutMkLst>
        </pc:sldLayoutChg>
        <pc:sldLayoutChg chg="add del">
          <pc:chgData name="Micky Ross" userId="ebb44429-ebef-43d9-a4eb-0dd3c4dbd325" providerId="ADAL" clId="{BA296D3D-9A52-1242-BF2D-09671F755BF4}" dt="2025-04-01T07:32:53.118" v="37" actId="26606"/>
          <pc:sldLayoutMkLst>
            <pc:docMk/>
            <pc:sldMasterMk cId="3698432862" sldId="2147483800"/>
            <pc:sldLayoutMk cId="3820353017" sldId="2147483799"/>
          </pc:sldLayoutMkLst>
        </pc:sldLayoutChg>
      </pc:sldMasterChg>
      <pc:sldMasterChg chg="add addSldLayout">
        <pc:chgData name="Micky Ross" userId="ebb44429-ebef-43d9-a4eb-0dd3c4dbd325" providerId="ADAL" clId="{BA296D3D-9A52-1242-BF2D-09671F755BF4}" dt="2025-04-01T07:32:53.142" v="38" actId="26606"/>
        <pc:sldMasterMkLst>
          <pc:docMk/>
          <pc:sldMasterMk cId="2239367732" sldId="2147483826"/>
        </pc:sldMasterMkLst>
        <pc:sldLayoutChg chg="add">
          <pc:chgData name="Micky Ross" userId="ebb44429-ebef-43d9-a4eb-0dd3c4dbd325" providerId="ADAL" clId="{BA296D3D-9A52-1242-BF2D-09671F755BF4}" dt="2025-04-01T07:32:53.142" v="38" actId="26606"/>
          <pc:sldLayoutMkLst>
            <pc:docMk/>
            <pc:sldMasterMk cId="2239367732" sldId="2147483826"/>
            <pc:sldLayoutMk cId="1052624065" sldId="2147483815"/>
          </pc:sldLayoutMkLst>
        </pc:sldLayoutChg>
        <pc:sldLayoutChg chg="add">
          <pc:chgData name="Micky Ross" userId="ebb44429-ebef-43d9-a4eb-0dd3c4dbd325" providerId="ADAL" clId="{BA296D3D-9A52-1242-BF2D-09671F755BF4}" dt="2025-04-01T07:32:53.142" v="38" actId="26606"/>
          <pc:sldLayoutMkLst>
            <pc:docMk/>
            <pc:sldMasterMk cId="2239367732" sldId="2147483826"/>
            <pc:sldLayoutMk cId="395171717" sldId="2147483816"/>
          </pc:sldLayoutMkLst>
        </pc:sldLayoutChg>
        <pc:sldLayoutChg chg="add">
          <pc:chgData name="Micky Ross" userId="ebb44429-ebef-43d9-a4eb-0dd3c4dbd325" providerId="ADAL" clId="{BA296D3D-9A52-1242-BF2D-09671F755BF4}" dt="2025-04-01T07:32:53.142" v="38" actId="26606"/>
          <pc:sldLayoutMkLst>
            <pc:docMk/>
            <pc:sldMasterMk cId="2239367732" sldId="2147483826"/>
            <pc:sldLayoutMk cId="1192638772" sldId="2147483817"/>
          </pc:sldLayoutMkLst>
        </pc:sldLayoutChg>
        <pc:sldLayoutChg chg="add">
          <pc:chgData name="Micky Ross" userId="ebb44429-ebef-43d9-a4eb-0dd3c4dbd325" providerId="ADAL" clId="{BA296D3D-9A52-1242-BF2D-09671F755BF4}" dt="2025-04-01T07:32:53.142" v="38" actId="26606"/>
          <pc:sldLayoutMkLst>
            <pc:docMk/>
            <pc:sldMasterMk cId="2239367732" sldId="2147483826"/>
            <pc:sldLayoutMk cId="2176725064" sldId="2147483818"/>
          </pc:sldLayoutMkLst>
        </pc:sldLayoutChg>
        <pc:sldLayoutChg chg="add">
          <pc:chgData name="Micky Ross" userId="ebb44429-ebef-43d9-a4eb-0dd3c4dbd325" providerId="ADAL" clId="{BA296D3D-9A52-1242-BF2D-09671F755BF4}" dt="2025-04-01T07:32:53.142" v="38" actId="26606"/>
          <pc:sldLayoutMkLst>
            <pc:docMk/>
            <pc:sldMasterMk cId="2239367732" sldId="2147483826"/>
            <pc:sldLayoutMk cId="4080149334" sldId="2147483819"/>
          </pc:sldLayoutMkLst>
        </pc:sldLayoutChg>
        <pc:sldLayoutChg chg="add">
          <pc:chgData name="Micky Ross" userId="ebb44429-ebef-43d9-a4eb-0dd3c4dbd325" providerId="ADAL" clId="{BA296D3D-9A52-1242-BF2D-09671F755BF4}" dt="2025-04-01T07:32:53.142" v="38" actId="26606"/>
          <pc:sldLayoutMkLst>
            <pc:docMk/>
            <pc:sldMasterMk cId="2239367732" sldId="2147483826"/>
            <pc:sldLayoutMk cId="3223206029" sldId="2147483820"/>
          </pc:sldLayoutMkLst>
        </pc:sldLayoutChg>
        <pc:sldLayoutChg chg="add">
          <pc:chgData name="Micky Ross" userId="ebb44429-ebef-43d9-a4eb-0dd3c4dbd325" providerId="ADAL" clId="{BA296D3D-9A52-1242-BF2D-09671F755BF4}" dt="2025-04-01T07:32:53.142" v="38" actId="26606"/>
          <pc:sldLayoutMkLst>
            <pc:docMk/>
            <pc:sldMasterMk cId="2239367732" sldId="2147483826"/>
            <pc:sldLayoutMk cId="3890805772" sldId="2147483821"/>
          </pc:sldLayoutMkLst>
        </pc:sldLayoutChg>
        <pc:sldLayoutChg chg="add">
          <pc:chgData name="Micky Ross" userId="ebb44429-ebef-43d9-a4eb-0dd3c4dbd325" providerId="ADAL" clId="{BA296D3D-9A52-1242-BF2D-09671F755BF4}" dt="2025-04-01T07:32:53.142" v="38" actId="26606"/>
          <pc:sldLayoutMkLst>
            <pc:docMk/>
            <pc:sldMasterMk cId="2239367732" sldId="2147483826"/>
            <pc:sldLayoutMk cId="915653710" sldId="2147483822"/>
          </pc:sldLayoutMkLst>
        </pc:sldLayoutChg>
        <pc:sldLayoutChg chg="add">
          <pc:chgData name="Micky Ross" userId="ebb44429-ebef-43d9-a4eb-0dd3c4dbd325" providerId="ADAL" clId="{BA296D3D-9A52-1242-BF2D-09671F755BF4}" dt="2025-04-01T07:32:53.142" v="38" actId="26606"/>
          <pc:sldLayoutMkLst>
            <pc:docMk/>
            <pc:sldMasterMk cId="2239367732" sldId="2147483826"/>
            <pc:sldLayoutMk cId="2786011951" sldId="2147483823"/>
          </pc:sldLayoutMkLst>
        </pc:sldLayoutChg>
        <pc:sldLayoutChg chg="add">
          <pc:chgData name="Micky Ross" userId="ebb44429-ebef-43d9-a4eb-0dd3c4dbd325" providerId="ADAL" clId="{BA296D3D-9A52-1242-BF2D-09671F755BF4}" dt="2025-04-01T07:32:53.142" v="38" actId="26606"/>
          <pc:sldLayoutMkLst>
            <pc:docMk/>
            <pc:sldMasterMk cId="2239367732" sldId="2147483826"/>
            <pc:sldLayoutMk cId="2681696531" sldId="2147483824"/>
          </pc:sldLayoutMkLst>
        </pc:sldLayoutChg>
        <pc:sldLayoutChg chg="add">
          <pc:chgData name="Micky Ross" userId="ebb44429-ebef-43d9-a4eb-0dd3c4dbd325" providerId="ADAL" clId="{BA296D3D-9A52-1242-BF2D-09671F755BF4}" dt="2025-04-01T07:32:53.142" v="38" actId="26606"/>
          <pc:sldLayoutMkLst>
            <pc:docMk/>
            <pc:sldMasterMk cId="2239367732" sldId="2147483826"/>
            <pc:sldLayoutMk cId="849549348" sldId="2147483825"/>
          </pc:sldLayoutMkLst>
        </pc:sldLayoutChg>
      </pc:sldMasterChg>
    </pc:docChg>
  </pc:docChgLst>
  <pc:docChgLst>
    <pc:chgData name="tom.raymond@lsbu.ac.uk" userId="S::urn:spo:guest#tom.raymond@lsbu.ac.uk::" providerId="AD" clId="Web-{19B69B8E-8AEB-FFFC-AEDC-CA7FA9F38F22}"/>
    <pc:docChg chg="addSld modSld">
      <pc:chgData name="tom.raymond@lsbu.ac.uk" userId="S::urn:spo:guest#tom.raymond@lsbu.ac.uk::" providerId="AD" clId="Web-{19B69B8E-8AEB-FFFC-AEDC-CA7FA9F38F22}" dt="2025-04-09T15:43:54.758" v="246" actId="20577"/>
      <pc:docMkLst>
        <pc:docMk/>
      </pc:docMkLst>
      <pc:sldChg chg="modSp">
        <pc:chgData name="tom.raymond@lsbu.ac.uk" userId="S::urn:spo:guest#tom.raymond@lsbu.ac.uk::" providerId="AD" clId="Web-{19B69B8E-8AEB-FFFC-AEDC-CA7FA9F38F22}" dt="2025-04-09T15:42:02.124" v="237" actId="20577"/>
        <pc:sldMkLst>
          <pc:docMk/>
          <pc:sldMk cId="3807197379" sldId="269"/>
        </pc:sldMkLst>
        <pc:spChg chg="mod">
          <ac:chgData name="tom.raymond@lsbu.ac.uk" userId="S::urn:spo:guest#tom.raymond@lsbu.ac.uk::" providerId="AD" clId="Web-{19B69B8E-8AEB-FFFC-AEDC-CA7FA9F38F22}" dt="2025-04-09T15:42:02.124" v="237" actId="20577"/>
          <ac:spMkLst>
            <pc:docMk/>
            <pc:sldMk cId="3807197379" sldId="269"/>
            <ac:spMk id="3" creationId="{6CC75D9A-A29F-2877-8C1B-DD87CEF3D500}"/>
          </ac:spMkLst>
        </pc:spChg>
      </pc:sldChg>
      <pc:sldChg chg="modSp add replId">
        <pc:chgData name="tom.raymond@lsbu.ac.uk" userId="S::urn:spo:guest#tom.raymond@lsbu.ac.uk::" providerId="AD" clId="Web-{19B69B8E-8AEB-FFFC-AEDC-CA7FA9F38F22}" dt="2025-04-09T15:43:54.758" v="246" actId="20577"/>
        <pc:sldMkLst>
          <pc:docMk/>
          <pc:sldMk cId="3274402381" sldId="277"/>
        </pc:sldMkLst>
        <pc:spChg chg="mod">
          <ac:chgData name="tom.raymond@lsbu.ac.uk" userId="S::urn:spo:guest#tom.raymond@lsbu.ac.uk::" providerId="AD" clId="Web-{19B69B8E-8AEB-FFFC-AEDC-CA7FA9F38F22}" dt="2025-04-09T15:43:54.758" v="246" actId="20577"/>
          <ac:spMkLst>
            <pc:docMk/>
            <pc:sldMk cId="3274402381" sldId="277"/>
            <ac:spMk id="3" creationId="{AA30B0F7-4FA2-AE80-F7F3-5C09603689BD}"/>
          </ac:spMkLst>
        </pc:spChg>
      </pc:sldChg>
    </pc:docChg>
  </pc:docChgLst>
  <pc:docChgLst>
    <pc:chgData name="tom.raymond@lsbu.ac.uk" userId="S::urn:spo:guest#tom.raymond@lsbu.ac.uk::" providerId="AD" clId="Web-{D79BA357-1842-C07D-5858-08B3ACD7A04D}"/>
    <pc:docChg chg="modSld">
      <pc:chgData name="tom.raymond@lsbu.ac.uk" userId="S::urn:spo:guest#tom.raymond@lsbu.ac.uk::" providerId="AD" clId="Web-{D79BA357-1842-C07D-5858-08B3ACD7A04D}" dt="2025-04-09T16:27:28.253" v="243" actId="1076"/>
      <pc:docMkLst>
        <pc:docMk/>
      </pc:docMkLst>
      <pc:sldChg chg="modSp">
        <pc:chgData name="tom.raymond@lsbu.ac.uk" userId="S::urn:spo:guest#tom.raymond@lsbu.ac.uk::" providerId="AD" clId="Web-{D79BA357-1842-C07D-5858-08B3ACD7A04D}" dt="2025-04-09T15:51:57.593" v="21" actId="20577"/>
        <pc:sldMkLst>
          <pc:docMk/>
          <pc:sldMk cId="1227454334" sldId="259"/>
        </pc:sldMkLst>
        <pc:spChg chg="mod">
          <ac:chgData name="tom.raymond@lsbu.ac.uk" userId="S::urn:spo:guest#tom.raymond@lsbu.ac.uk::" providerId="AD" clId="Web-{D79BA357-1842-C07D-5858-08B3ACD7A04D}" dt="2025-04-09T15:51:57.593" v="21" actId="20577"/>
          <ac:spMkLst>
            <pc:docMk/>
            <pc:sldMk cId="1227454334" sldId="259"/>
            <ac:spMk id="3" creationId="{3F619E75-EA13-3A02-51AB-26063E5C2CF4}"/>
          </ac:spMkLst>
        </pc:spChg>
      </pc:sldChg>
      <pc:sldChg chg="modSp">
        <pc:chgData name="tom.raymond@lsbu.ac.uk" userId="S::urn:spo:guest#tom.raymond@lsbu.ac.uk::" providerId="AD" clId="Web-{D79BA357-1842-C07D-5858-08B3ACD7A04D}" dt="2025-04-09T15:54:40.152" v="38" actId="20577"/>
        <pc:sldMkLst>
          <pc:docMk/>
          <pc:sldMk cId="3807197379" sldId="269"/>
        </pc:sldMkLst>
        <pc:spChg chg="mod">
          <ac:chgData name="tom.raymond@lsbu.ac.uk" userId="S::urn:spo:guest#tom.raymond@lsbu.ac.uk::" providerId="AD" clId="Web-{D79BA357-1842-C07D-5858-08B3ACD7A04D}" dt="2025-04-09T15:54:40.152" v="38" actId="20577"/>
          <ac:spMkLst>
            <pc:docMk/>
            <pc:sldMk cId="3807197379" sldId="269"/>
            <ac:spMk id="3" creationId="{6CC75D9A-A29F-2877-8C1B-DD87CEF3D500}"/>
          </ac:spMkLst>
        </pc:spChg>
      </pc:sldChg>
      <pc:sldChg chg="addSp modSp">
        <pc:chgData name="tom.raymond@lsbu.ac.uk" userId="S::urn:spo:guest#tom.raymond@lsbu.ac.uk::" providerId="AD" clId="Web-{D79BA357-1842-C07D-5858-08B3ACD7A04D}" dt="2025-04-09T16:27:28.253" v="243" actId="1076"/>
        <pc:sldMkLst>
          <pc:docMk/>
          <pc:sldMk cId="280342671" sldId="271"/>
        </pc:sldMkLst>
        <pc:spChg chg="mod">
          <ac:chgData name="tom.raymond@lsbu.ac.uk" userId="S::urn:spo:guest#tom.raymond@lsbu.ac.uk::" providerId="AD" clId="Web-{D79BA357-1842-C07D-5858-08B3ACD7A04D}" dt="2025-04-09T16:27:28.253" v="243" actId="1076"/>
          <ac:spMkLst>
            <pc:docMk/>
            <pc:sldMk cId="280342671" sldId="271"/>
            <ac:spMk id="3" creationId="{5AEAB3D4-B296-CD48-A415-95DB8D743248}"/>
          </ac:spMkLst>
        </pc:spChg>
        <pc:picChg chg="add mod">
          <ac:chgData name="tom.raymond@lsbu.ac.uk" userId="S::urn:spo:guest#tom.raymond@lsbu.ac.uk::" providerId="AD" clId="Web-{D79BA357-1842-C07D-5858-08B3ACD7A04D}" dt="2025-04-09T16:09:56.062" v="242" actId="1076"/>
          <ac:picMkLst>
            <pc:docMk/>
            <pc:sldMk cId="280342671" sldId="271"/>
            <ac:picMk id="4" creationId="{0BC4D1E1-0AE8-292E-0B77-57A91AA6A8E6}"/>
          </ac:picMkLst>
        </pc:picChg>
      </pc:sldChg>
    </pc:docChg>
  </pc:docChgLst>
  <pc:docChgLst>
    <pc:chgData name="tom.raymond@lsbu.ac.uk" userId="S::urn:spo:guest#tom.raymond@lsbu.ac.uk::" providerId="AD" clId="Web-{C6DC1117-FE7A-C133-D659-9DBA42F659C3}"/>
    <pc:docChg chg="mod modSld sldOrd">
      <pc:chgData name="tom.raymond@lsbu.ac.uk" userId="S::urn:spo:guest#tom.raymond@lsbu.ac.uk::" providerId="AD" clId="Web-{C6DC1117-FE7A-C133-D659-9DBA42F659C3}" dt="2025-04-09T12:09:01.067" v="1144" actId="20577"/>
      <pc:docMkLst>
        <pc:docMk/>
      </pc:docMkLst>
      <pc:sldChg chg="modSp ord">
        <pc:chgData name="tom.raymond@lsbu.ac.uk" userId="S::urn:spo:guest#tom.raymond@lsbu.ac.uk::" providerId="AD" clId="Web-{C6DC1117-FE7A-C133-D659-9DBA42F659C3}" dt="2025-04-09T09:04:44.730" v="308"/>
        <pc:sldMkLst>
          <pc:docMk/>
          <pc:sldMk cId="441863276" sldId="257"/>
        </pc:sldMkLst>
        <pc:spChg chg="mod">
          <ac:chgData name="tom.raymond@lsbu.ac.uk" userId="S::urn:spo:guest#tom.raymond@lsbu.ac.uk::" providerId="AD" clId="Web-{C6DC1117-FE7A-C133-D659-9DBA42F659C3}" dt="2025-04-09T09:03:29.852" v="307" actId="20577"/>
          <ac:spMkLst>
            <pc:docMk/>
            <pc:sldMk cId="441863276" sldId="257"/>
            <ac:spMk id="3" creationId="{F724EB54-BEDB-9252-0664-F554E9470DD9}"/>
          </ac:spMkLst>
        </pc:spChg>
      </pc:sldChg>
      <pc:sldChg chg="modSp modCm">
        <pc:chgData name="tom.raymond@lsbu.ac.uk" userId="S::urn:spo:guest#tom.raymond@lsbu.ac.uk::" providerId="AD" clId="Web-{C6DC1117-FE7A-C133-D659-9DBA42F659C3}" dt="2025-04-09T11:43:20.235" v="980" actId="20577"/>
        <pc:sldMkLst>
          <pc:docMk/>
          <pc:sldMk cId="1227454334" sldId="259"/>
        </pc:sldMkLst>
        <pc:spChg chg="mod">
          <ac:chgData name="tom.raymond@lsbu.ac.uk" userId="S::urn:spo:guest#tom.raymond@lsbu.ac.uk::" providerId="AD" clId="Web-{C6DC1117-FE7A-C133-D659-9DBA42F659C3}" dt="2025-04-09T11:43:20.235" v="980" actId="20577"/>
          <ac:spMkLst>
            <pc:docMk/>
            <pc:sldMk cId="1227454334" sldId="259"/>
            <ac:spMk id="3" creationId="{3F619E75-EA13-3A02-51AB-26063E5C2CF4}"/>
          </ac:spMkLst>
        </pc:spChg>
        <pc:extLst>
          <p:ext xmlns:p="http://schemas.openxmlformats.org/presentationml/2006/main" uri="{D6D511B9-2390-475A-947B-AFAB55BFBCF1}">
            <pc226:cmChg xmlns:pc226="http://schemas.microsoft.com/office/powerpoint/2022/06/main/command" chg="mod">
              <pc226:chgData name="tom.raymond@lsbu.ac.uk" userId="S::urn:spo:guest#tom.raymond@lsbu.ac.uk::" providerId="AD" clId="Web-{C6DC1117-FE7A-C133-D659-9DBA42F659C3}" dt="2025-04-09T11:21:45.601" v="737" actId="20577"/>
              <pc2:cmMkLst xmlns:pc2="http://schemas.microsoft.com/office/powerpoint/2019/9/main/command">
                <pc:docMk/>
                <pc:sldMk cId="1227454334" sldId="259"/>
                <pc2:cmMk id="{C45CAB2E-314B-AC4F-958B-201661EE5EF0}"/>
              </pc2:cmMkLst>
            </pc226:cmChg>
            <pc226:cmChg xmlns:pc226="http://schemas.microsoft.com/office/powerpoint/2022/06/main/command" chg="mod">
              <pc226:chgData name="tom.raymond@lsbu.ac.uk" userId="S::urn:spo:guest#tom.raymond@lsbu.ac.uk::" providerId="AD" clId="Web-{C6DC1117-FE7A-C133-D659-9DBA42F659C3}" dt="2025-04-09T11:15:08.693" v="531" actId="20577"/>
              <pc2:cmMkLst xmlns:pc2="http://schemas.microsoft.com/office/powerpoint/2019/9/main/command">
                <pc:docMk/>
                <pc:sldMk cId="1227454334" sldId="259"/>
                <pc2:cmMk id="{ADDAF771-2F53-4484-A1B2-7464A5939C12}"/>
              </pc2:cmMkLst>
            </pc226:cmChg>
          </p:ext>
        </pc:extLst>
      </pc:sldChg>
      <pc:sldChg chg="ord">
        <pc:chgData name="tom.raymond@lsbu.ac.uk" userId="S::urn:spo:guest#tom.raymond@lsbu.ac.uk::" providerId="AD" clId="Web-{C6DC1117-FE7A-C133-D659-9DBA42F659C3}" dt="2025-04-09T09:04:46.792" v="309"/>
        <pc:sldMkLst>
          <pc:docMk/>
          <pc:sldMk cId="2050162193" sldId="266"/>
        </pc:sldMkLst>
      </pc:sldChg>
      <pc:sldChg chg="modSp">
        <pc:chgData name="tom.raymond@lsbu.ac.uk" userId="S::urn:spo:guest#tom.raymond@lsbu.ac.uk::" providerId="AD" clId="Web-{C6DC1117-FE7A-C133-D659-9DBA42F659C3}" dt="2025-04-09T12:09:01.067" v="1144" actId="20577"/>
        <pc:sldMkLst>
          <pc:docMk/>
          <pc:sldMk cId="280342671" sldId="271"/>
        </pc:sldMkLst>
        <pc:spChg chg="mod">
          <ac:chgData name="tom.raymond@lsbu.ac.uk" userId="S::urn:spo:guest#tom.raymond@lsbu.ac.uk::" providerId="AD" clId="Web-{C6DC1117-FE7A-C133-D659-9DBA42F659C3}" dt="2025-04-09T12:09:01.067" v="1144" actId="20577"/>
          <ac:spMkLst>
            <pc:docMk/>
            <pc:sldMk cId="280342671" sldId="271"/>
            <ac:spMk id="3" creationId="{5AEAB3D4-B296-CD48-A415-95DB8D743248}"/>
          </ac:spMkLst>
        </pc:spChg>
      </pc:sldChg>
    </pc:docChg>
  </pc:docChgLst>
  <pc:docChgLst>
    <pc:chgData name="Micky Ross" userId="ebb44429-ebef-43d9-a4eb-0dd3c4dbd325" providerId="ADAL" clId="{CB80E05C-CB5A-4E70-8ECA-FF7390AE88EC}"/>
    <pc:docChg chg="undo custSel addSld delSld modSld">
      <pc:chgData name="Micky Ross" userId="ebb44429-ebef-43d9-a4eb-0dd3c4dbd325" providerId="ADAL" clId="{CB80E05C-CB5A-4E70-8ECA-FF7390AE88EC}" dt="2025-04-11T10:01:50.196" v="405" actId="1076"/>
      <pc:docMkLst>
        <pc:docMk/>
      </pc:docMkLst>
      <pc:sldChg chg="modSp mod">
        <pc:chgData name="Micky Ross" userId="ebb44429-ebef-43d9-a4eb-0dd3c4dbd325" providerId="ADAL" clId="{CB80E05C-CB5A-4E70-8ECA-FF7390AE88EC}" dt="2025-04-11T08:20:44.395" v="3" actId="207"/>
        <pc:sldMkLst>
          <pc:docMk/>
          <pc:sldMk cId="441863276" sldId="257"/>
        </pc:sldMkLst>
        <pc:spChg chg="mod">
          <ac:chgData name="Micky Ross" userId="ebb44429-ebef-43d9-a4eb-0dd3c4dbd325" providerId="ADAL" clId="{CB80E05C-CB5A-4E70-8ECA-FF7390AE88EC}" dt="2025-04-11T08:20:29.088" v="0" actId="14100"/>
          <ac:spMkLst>
            <pc:docMk/>
            <pc:sldMk cId="441863276" sldId="257"/>
            <ac:spMk id="2" creationId="{805D25C7-9DF3-2CEF-5557-BD7A2702DB2A}"/>
          </ac:spMkLst>
        </pc:spChg>
        <pc:spChg chg="mod">
          <ac:chgData name="Micky Ross" userId="ebb44429-ebef-43d9-a4eb-0dd3c4dbd325" providerId="ADAL" clId="{CB80E05C-CB5A-4E70-8ECA-FF7390AE88EC}" dt="2025-04-11T08:20:44.395" v="3" actId="207"/>
          <ac:spMkLst>
            <pc:docMk/>
            <pc:sldMk cId="441863276" sldId="257"/>
            <ac:spMk id="3" creationId="{F724EB54-BEDB-9252-0664-F554E9470DD9}"/>
          </ac:spMkLst>
        </pc:spChg>
      </pc:sldChg>
      <pc:sldChg chg="modSp mod">
        <pc:chgData name="Micky Ross" userId="ebb44429-ebef-43d9-a4eb-0dd3c4dbd325" providerId="ADAL" clId="{CB80E05C-CB5A-4E70-8ECA-FF7390AE88EC}" dt="2025-04-11T08:21:03.042" v="7" actId="207"/>
        <pc:sldMkLst>
          <pc:docMk/>
          <pc:sldMk cId="1227454334" sldId="259"/>
        </pc:sldMkLst>
        <pc:spChg chg="mod">
          <ac:chgData name="Micky Ross" userId="ebb44429-ebef-43d9-a4eb-0dd3c4dbd325" providerId="ADAL" clId="{CB80E05C-CB5A-4E70-8ECA-FF7390AE88EC}" dt="2025-04-11T08:20:55.622" v="4" actId="14100"/>
          <ac:spMkLst>
            <pc:docMk/>
            <pc:sldMk cId="1227454334" sldId="259"/>
            <ac:spMk id="2" creationId="{32813513-8AD9-CBD0-A574-A9C3EBB51B8B}"/>
          </ac:spMkLst>
        </pc:spChg>
        <pc:spChg chg="mod">
          <ac:chgData name="Micky Ross" userId="ebb44429-ebef-43d9-a4eb-0dd3c4dbd325" providerId="ADAL" clId="{CB80E05C-CB5A-4E70-8ECA-FF7390AE88EC}" dt="2025-04-11T08:21:03.042" v="7" actId="207"/>
          <ac:spMkLst>
            <pc:docMk/>
            <pc:sldMk cId="1227454334" sldId="259"/>
            <ac:spMk id="3" creationId="{3F619E75-EA13-3A02-51AB-26063E5C2CF4}"/>
          </ac:spMkLst>
        </pc:spChg>
      </pc:sldChg>
      <pc:sldChg chg="modSp mod">
        <pc:chgData name="Micky Ross" userId="ebb44429-ebef-43d9-a4eb-0dd3c4dbd325" providerId="ADAL" clId="{CB80E05C-CB5A-4E70-8ECA-FF7390AE88EC}" dt="2025-04-11T08:21:25.755" v="15" actId="403"/>
        <pc:sldMkLst>
          <pc:docMk/>
          <pc:sldMk cId="123333864" sldId="260"/>
        </pc:sldMkLst>
        <pc:graphicFrameChg chg="mod modGraphic">
          <ac:chgData name="Micky Ross" userId="ebb44429-ebef-43d9-a4eb-0dd3c4dbd325" providerId="ADAL" clId="{CB80E05C-CB5A-4E70-8ECA-FF7390AE88EC}" dt="2025-04-11T08:21:25.755" v="15" actId="403"/>
          <ac:graphicFrameMkLst>
            <pc:docMk/>
            <pc:sldMk cId="123333864" sldId="260"/>
            <ac:graphicFrameMk id="4" creationId="{0DC02BB9-674A-657F-4CC6-904CF2AECD4C}"/>
          </ac:graphicFrameMkLst>
        </pc:graphicFrameChg>
      </pc:sldChg>
      <pc:sldChg chg="addSp delSp modSp mod">
        <pc:chgData name="Micky Ross" userId="ebb44429-ebef-43d9-a4eb-0dd3c4dbd325" providerId="ADAL" clId="{CB80E05C-CB5A-4E70-8ECA-FF7390AE88EC}" dt="2025-04-11T08:23:30.963" v="27" actId="478"/>
        <pc:sldMkLst>
          <pc:docMk/>
          <pc:sldMk cId="2318910347" sldId="263"/>
        </pc:sldMkLst>
        <pc:picChg chg="add mod">
          <ac:chgData name="Micky Ross" userId="ebb44429-ebef-43d9-a4eb-0dd3c4dbd325" providerId="ADAL" clId="{CB80E05C-CB5A-4E70-8ECA-FF7390AE88EC}" dt="2025-04-11T08:22:58.598" v="21" actId="931"/>
          <ac:picMkLst>
            <pc:docMk/>
            <pc:sldMk cId="2318910347" sldId="263"/>
            <ac:picMk id="3" creationId="{B1285CCC-4C76-7352-ECD5-505215A4C12D}"/>
          </ac:picMkLst>
        </pc:picChg>
        <pc:picChg chg="add del">
          <ac:chgData name="Micky Ross" userId="ebb44429-ebef-43d9-a4eb-0dd3c4dbd325" providerId="ADAL" clId="{CB80E05C-CB5A-4E70-8ECA-FF7390AE88EC}" dt="2025-04-11T08:22:59.092" v="22" actId="478"/>
          <ac:picMkLst>
            <pc:docMk/>
            <pc:sldMk cId="2318910347" sldId="263"/>
            <ac:picMk id="4" creationId="{A441CEEC-F0B5-570A-7EA7-8F96828C2540}"/>
          </ac:picMkLst>
        </pc:picChg>
        <pc:picChg chg="add del mod">
          <ac:chgData name="Micky Ross" userId="ebb44429-ebef-43d9-a4eb-0dd3c4dbd325" providerId="ADAL" clId="{CB80E05C-CB5A-4E70-8ECA-FF7390AE88EC}" dt="2025-04-11T08:23:30.963" v="27" actId="478"/>
          <ac:picMkLst>
            <pc:docMk/>
            <pc:sldMk cId="2318910347" sldId="263"/>
            <ac:picMk id="8" creationId="{9B32F658-805A-64FB-C09E-104BA5B45130}"/>
          </ac:picMkLst>
        </pc:picChg>
      </pc:sldChg>
      <pc:sldChg chg="addSp delSp modSp mod">
        <pc:chgData name="Micky Ross" userId="ebb44429-ebef-43d9-a4eb-0dd3c4dbd325" providerId="ADAL" clId="{CB80E05C-CB5A-4E70-8ECA-FF7390AE88EC}" dt="2025-04-11T08:43:14.255" v="182" actId="14100"/>
        <pc:sldMkLst>
          <pc:docMk/>
          <pc:sldMk cId="2077304402" sldId="265"/>
        </pc:sldMkLst>
        <pc:spChg chg="mod">
          <ac:chgData name="Micky Ross" userId="ebb44429-ebef-43d9-a4eb-0dd3c4dbd325" providerId="ADAL" clId="{CB80E05C-CB5A-4E70-8ECA-FF7390AE88EC}" dt="2025-04-11T08:43:03.709" v="180" actId="403"/>
          <ac:spMkLst>
            <pc:docMk/>
            <pc:sldMk cId="2077304402" sldId="265"/>
            <ac:spMk id="2" creationId="{577F637C-C585-64A2-5657-853584E2576A}"/>
          </ac:spMkLst>
        </pc:spChg>
        <pc:spChg chg="add del mod">
          <ac:chgData name="Micky Ross" userId="ebb44429-ebef-43d9-a4eb-0dd3c4dbd325" providerId="ADAL" clId="{CB80E05C-CB5A-4E70-8ECA-FF7390AE88EC}" dt="2025-04-11T08:27:24.287" v="46" actId="931"/>
          <ac:spMkLst>
            <pc:docMk/>
            <pc:sldMk cId="2077304402" sldId="265"/>
            <ac:spMk id="4" creationId="{88045967-FE81-7BAE-E3F8-CCBA889B082E}"/>
          </ac:spMkLst>
        </pc:spChg>
        <pc:picChg chg="add mod modCrop">
          <ac:chgData name="Micky Ross" userId="ebb44429-ebef-43d9-a4eb-0dd3c4dbd325" providerId="ADAL" clId="{CB80E05C-CB5A-4E70-8ECA-FF7390AE88EC}" dt="2025-04-11T08:43:14.255" v="182" actId="14100"/>
          <ac:picMkLst>
            <pc:docMk/>
            <pc:sldMk cId="2077304402" sldId="265"/>
            <ac:picMk id="6" creationId="{C2D44277-6BB4-0AC5-4690-9EB38352F4B3}"/>
          </ac:picMkLst>
        </pc:picChg>
        <pc:picChg chg="del">
          <ac:chgData name="Micky Ross" userId="ebb44429-ebef-43d9-a4eb-0dd3c4dbd325" providerId="ADAL" clId="{CB80E05C-CB5A-4E70-8ECA-FF7390AE88EC}" dt="2025-04-11T08:27:11.121" v="45" actId="478"/>
          <ac:picMkLst>
            <pc:docMk/>
            <pc:sldMk cId="2077304402" sldId="265"/>
            <ac:picMk id="9" creationId="{47DE7F8A-B3EC-90AF-B557-263AEF547587}"/>
          </ac:picMkLst>
        </pc:picChg>
      </pc:sldChg>
      <pc:sldChg chg="addSp delSp modSp mod">
        <pc:chgData name="Micky Ross" userId="ebb44429-ebef-43d9-a4eb-0dd3c4dbd325" providerId="ADAL" clId="{CB80E05C-CB5A-4E70-8ECA-FF7390AE88EC}" dt="2025-04-11T08:38:19.286" v="82" actId="404"/>
        <pc:sldMkLst>
          <pc:docMk/>
          <pc:sldMk cId="3291767133" sldId="267"/>
        </pc:sldMkLst>
        <pc:spChg chg="mod">
          <ac:chgData name="Micky Ross" userId="ebb44429-ebef-43d9-a4eb-0dd3c4dbd325" providerId="ADAL" clId="{CB80E05C-CB5A-4E70-8ECA-FF7390AE88EC}" dt="2025-04-11T08:38:19.286" v="82" actId="404"/>
          <ac:spMkLst>
            <pc:docMk/>
            <pc:sldMk cId="3291767133" sldId="267"/>
            <ac:spMk id="2" creationId="{18C401E8-AA77-139A-DA35-B62FC6DD0040}"/>
          </ac:spMkLst>
        </pc:spChg>
        <pc:spChg chg="add del mod">
          <ac:chgData name="Micky Ross" userId="ebb44429-ebef-43d9-a4eb-0dd3c4dbd325" providerId="ADAL" clId="{CB80E05C-CB5A-4E70-8ECA-FF7390AE88EC}" dt="2025-04-11T08:30:28.464" v="64" actId="931"/>
          <ac:spMkLst>
            <pc:docMk/>
            <pc:sldMk cId="3291767133" sldId="267"/>
            <ac:spMk id="4" creationId="{44525019-783D-B5E7-5E29-8F2AB940AD82}"/>
          </ac:spMkLst>
        </pc:spChg>
        <pc:picChg chg="del">
          <ac:chgData name="Micky Ross" userId="ebb44429-ebef-43d9-a4eb-0dd3c4dbd325" providerId="ADAL" clId="{CB80E05C-CB5A-4E70-8ECA-FF7390AE88EC}" dt="2025-04-11T08:30:21.445" v="63" actId="478"/>
          <ac:picMkLst>
            <pc:docMk/>
            <pc:sldMk cId="3291767133" sldId="267"/>
            <ac:picMk id="5" creationId="{8807310F-910E-137C-6FD6-DA3ADF93138E}"/>
          </ac:picMkLst>
        </pc:picChg>
        <pc:picChg chg="add mod">
          <ac:chgData name="Micky Ross" userId="ebb44429-ebef-43d9-a4eb-0dd3c4dbd325" providerId="ADAL" clId="{CB80E05C-CB5A-4E70-8ECA-FF7390AE88EC}" dt="2025-04-11T08:30:57.622" v="74" actId="14100"/>
          <ac:picMkLst>
            <pc:docMk/>
            <pc:sldMk cId="3291767133" sldId="267"/>
            <ac:picMk id="7" creationId="{0B4FB6C8-3EFC-7754-BD9E-FBE9E9F3B3B9}"/>
          </ac:picMkLst>
        </pc:picChg>
      </pc:sldChg>
      <pc:sldChg chg="addSp delSp modSp mod">
        <pc:chgData name="Micky Ross" userId="ebb44429-ebef-43d9-a4eb-0dd3c4dbd325" providerId="ADAL" clId="{CB80E05C-CB5A-4E70-8ECA-FF7390AE88EC}" dt="2025-04-11T08:29:39.982" v="62" actId="14100"/>
        <pc:sldMkLst>
          <pc:docMk/>
          <pc:sldMk cId="529072372" sldId="268"/>
        </pc:sldMkLst>
        <pc:spChg chg="mod">
          <ac:chgData name="Micky Ross" userId="ebb44429-ebef-43d9-a4eb-0dd3c4dbd325" providerId="ADAL" clId="{CB80E05C-CB5A-4E70-8ECA-FF7390AE88EC}" dt="2025-04-11T08:29:31.702" v="58" actId="14100"/>
          <ac:spMkLst>
            <pc:docMk/>
            <pc:sldMk cId="529072372" sldId="268"/>
            <ac:spMk id="2" creationId="{092BAD2E-7402-4567-8881-376000B235CE}"/>
          </ac:spMkLst>
        </pc:spChg>
        <pc:spChg chg="add del mod">
          <ac:chgData name="Micky Ross" userId="ebb44429-ebef-43d9-a4eb-0dd3c4dbd325" providerId="ADAL" clId="{CB80E05C-CB5A-4E70-8ECA-FF7390AE88EC}" dt="2025-04-11T08:29:28.126" v="55" actId="931"/>
          <ac:spMkLst>
            <pc:docMk/>
            <pc:sldMk cId="529072372" sldId="268"/>
            <ac:spMk id="4" creationId="{4B53FE7C-6871-BDE4-262B-B6716110C559}"/>
          </ac:spMkLst>
        </pc:spChg>
        <pc:picChg chg="add mod">
          <ac:chgData name="Micky Ross" userId="ebb44429-ebef-43d9-a4eb-0dd3c4dbd325" providerId="ADAL" clId="{CB80E05C-CB5A-4E70-8ECA-FF7390AE88EC}" dt="2025-04-11T08:29:39.982" v="62" actId="14100"/>
          <ac:picMkLst>
            <pc:docMk/>
            <pc:sldMk cId="529072372" sldId="268"/>
            <ac:picMk id="6" creationId="{93743A91-831A-46E4-CB0C-D302729C40F8}"/>
          </ac:picMkLst>
        </pc:picChg>
        <pc:picChg chg="del">
          <ac:chgData name="Micky Ross" userId="ebb44429-ebef-43d9-a4eb-0dd3c4dbd325" providerId="ADAL" clId="{CB80E05C-CB5A-4E70-8ECA-FF7390AE88EC}" dt="2025-04-11T08:29:14.440" v="54" actId="478"/>
          <ac:picMkLst>
            <pc:docMk/>
            <pc:sldMk cId="529072372" sldId="268"/>
            <ac:picMk id="9" creationId="{E9158A62-7BF4-C991-118F-23EAC0D35843}"/>
          </ac:picMkLst>
        </pc:picChg>
      </pc:sldChg>
      <pc:sldChg chg="modSp mod">
        <pc:chgData name="Micky Ross" userId="ebb44429-ebef-43d9-a4eb-0dd3c4dbd325" providerId="ADAL" clId="{CB80E05C-CB5A-4E70-8ECA-FF7390AE88EC}" dt="2025-04-11T08:50:01.133" v="362" actId="20577"/>
        <pc:sldMkLst>
          <pc:docMk/>
          <pc:sldMk cId="3807197379" sldId="269"/>
        </pc:sldMkLst>
        <pc:spChg chg="mod">
          <ac:chgData name="Micky Ross" userId="ebb44429-ebef-43d9-a4eb-0dd3c4dbd325" providerId="ADAL" clId="{CB80E05C-CB5A-4E70-8ECA-FF7390AE88EC}" dt="2025-04-11T08:47:26.866" v="320" actId="14100"/>
          <ac:spMkLst>
            <pc:docMk/>
            <pc:sldMk cId="3807197379" sldId="269"/>
            <ac:spMk id="2" creationId="{C1FE2D59-CC85-D9D4-0595-59E6A13E80E4}"/>
          </ac:spMkLst>
        </pc:spChg>
        <pc:spChg chg="mod">
          <ac:chgData name="Micky Ross" userId="ebb44429-ebef-43d9-a4eb-0dd3c4dbd325" providerId="ADAL" clId="{CB80E05C-CB5A-4E70-8ECA-FF7390AE88EC}" dt="2025-04-11T08:50:01.133" v="362" actId="20577"/>
          <ac:spMkLst>
            <pc:docMk/>
            <pc:sldMk cId="3807197379" sldId="269"/>
            <ac:spMk id="3" creationId="{6CC75D9A-A29F-2877-8C1B-DD87CEF3D500}"/>
          </ac:spMkLst>
        </pc:spChg>
      </pc:sldChg>
      <pc:sldChg chg="addSp delSp modSp mod">
        <pc:chgData name="Micky Ross" userId="ebb44429-ebef-43d9-a4eb-0dd3c4dbd325" providerId="ADAL" clId="{CB80E05C-CB5A-4E70-8ECA-FF7390AE88EC}" dt="2025-04-11T08:44:15.442" v="196" actId="20577"/>
        <pc:sldMkLst>
          <pc:docMk/>
          <pc:sldMk cId="22263300" sldId="270"/>
        </pc:sldMkLst>
        <pc:spChg chg="mod">
          <ac:chgData name="Micky Ross" userId="ebb44429-ebef-43d9-a4eb-0dd3c4dbd325" providerId="ADAL" clId="{CB80E05C-CB5A-4E70-8ECA-FF7390AE88EC}" dt="2025-04-11T08:44:15.442" v="196" actId="20577"/>
          <ac:spMkLst>
            <pc:docMk/>
            <pc:sldMk cId="22263300" sldId="270"/>
            <ac:spMk id="2" creationId="{E1CA4D91-983E-4560-5FC9-DAD3AD3BB2C2}"/>
          </ac:spMkLst>
        </pc:spChg>
        <pc:spChg chg="add del mod">
          <ac:chgData name="Micky Ross" userId="ebb44429-ebef-43d9-a4eb-0dd3c4dbd325" providerId="ADAL" clId="{CB80E05C-CB5A-4E70-8ECA-FF7390AE88EC}" dt="2025-04-11T08:32:09.604" v="76" actId="931"/>
          <ac:spMkLst>
            <pc:docMk/>
            <pc:sldMk cId="22263300" sldId="270"/>
            <ac:spMk id="4" creationId="{A82C63B4-4A9B-8FC9-371A-F62D2AAAD80A}"/>
          </ac:spMkLst>
        </pc:spChg>
        <pc:picChg chg="del">
          <ac:chgData name="Micky Ross" userId="ebb44429-ebef-43d9-a4eb-0dd3c4dbd325" providerId="ADAL" clId="{CB80E05C-CB5A-4E70-8ECA-FF7390AE88EC}" dt="2025-04-11T08:31:55.572" v="75" actId="478"/>
          <ac:picMkLst>
            <pc:docMk/>
            <pc:sldMk cId="22263300" sldId="270"/>
            <ac:picMk id="6" creationId="{EA4E5FDA-963F-AC13-D877-EB76E2C12717}"/>
          </ac:picMkLst>
        </pc:picChg>
        <pc:picChg chg="add mod">
          <ac:chgData name="Micky Ross" userId="ebb44429-ebef-43d9-a4eb-0dd3c4dbd325" providerId="ADAL" clId="{CB80E05C-CB5A-4E70-8ECA-FF7390AE88EC}" dt="2025-04-11T08:32:22.354" v="81" actId="1076"/>
          <ac:picMkLst>
            <pc:docMk/>
            <pc:sldMk cId="22263300" sldId="270"/>
            <ac:picMk id="7" creationId="{B5434689-B496-D4F0-026E-8011CB22A0B3}"/>
          </ac:picMkLst>
        </pc:picChg>
      </pc:sldChg>
      <pc:sldChg chg="addSp delSp modSp mod">
        <pc:chgData name="Micky Ross" userId="ebb44429-ebef-43d9-a4eb-0dd3c4dbd325" providerId="ADAL" clId="{CB80E05C-CB5A-4E70-8ECA-FF7390AE88EC}" dt="2025-04-11T08:39:13.837" v="101" actId="14100"/>
        <pc:sldMkLst>
          <pc:docMk/>
          <pc:sldMk cId="2382549043" sldId="272"/>
        </pc:sldMkLst>
        <pc:spChg chg="mod">
          <ac:chgData name="Micky Ross" userId="ebb44429-ebef-43d9-a4eb-0dd3c4dbd325" providerId="ADAL" clId="{CB80E05C-CB5A-4E70-8ECA-FF7390AE88EC}" dt="2025-04-11T08:39:02.152" v="99" actId="404"/>
          <ac:spMkLst>
            <pc:docMk/>
            <pc:sldMk cId="2382549043" sldId="272"/>
            <ac:spMk id="2" creationId="{7E825867-E491-F09F-001F-DA7977E25117}"/>
          </ac:spMkLst>
        </pc:spChg>
        <pc:spChg chg="add del mod">
          <ac:chgData name="Micky Ross" userId="ebb44429-ebef-43d9-a4eb-0dd3c4dbd325" providerId="ADAL" clId="{CB80E05C-CB5A-4E70-8ECA-FF7390AE88EC}" dt="2025-04-11T08:25:57.848" v="36" actId="931"/>
          <ac:spMkLst>
            <pc:docMk/>
            <pc:sldMk cId="2382549043" sldId="272"/>
            <ac:spMk id="7" creationId="{339C12C5-301F-BA6C-05E4-1C5A6126844F}"/>
          </ac:spMkLst>
        </pc:spChg>
        <pc:picChg chg="del">
          <ac:chgData name="Micky Ross" userId="ebb44429-ebef-43d9-a4eb-0dd3c4dbd325" providerId="ADAL" clId="{CB80E05C-CB5A-4E70-8ECA-FF7390AE88EC}" dt="2025-04-11T08:25:46.988" v="34" actId="478"/>
          <ac:picMkLst>
            <pc:docMk/>
            <pc:sldMk cId="2382549043" sldId="272"/>
            <ac:picMk id="4" creationId="{A8993497-68D6-3963-0DD8-BA154E3BAC19}"/>
          </ac:picMkLst>
        </pc:picChg>
        <pc:picChg chg="add del mod">
          <ac:chgData name="Micky Ross" userId="ebb44429-ebef-43d9-a4eb-0dd3c4dbd325" providerId="ADAL" clId="{CB80E05C-CB5A-4E70-8ECA-FF7390AE88EC}" dt="2025-04-11T08:25:50.843" v="35" actId="478"/>
          <ac:picMkLst>
            <pc:docMk/>
            <pc:sldMk cId="2382549043" sldId="272"/>
            <ac:picMk id="5" creationId="{3938EFF1-9844-C2B5-89DE-D8622AA6A239}"/>
          </ac:picMkLst>
        </pc:picChg>
        <pc:picChg chg="add mod">
          <ac:chgData name="Micky Ross" userId="ebb44429-ebef-43d9-a4eb-0dd3c4dbd325" providerId="ADAL" clId="{CB80E05C-CB5A-4E70-8ECA-FF7390AE88EC}" dt="2025-04-11T08:39:13.837" v="101" actId="14100"/>
          <ac:picMkLst>
            <pc:docMk/>
            <pc:sldMk cId="2382549043" sldId="272"/>
            <ac:picMk id="9" creationId="{42BF9CF4-3F96-F47B-9D24-E1EF8A4C31A9}"/>
          </ac:picMkLst>
        </pc:picChg>
      </pc:sldChg>
      <pc:sldChg chg="modSp mod">
        <pc:chgData name="Micky Ross" userId="ebb44429-ebef-43d9-a4eb-0dd3c4dbd325" providerId="ADAL" clId="{CB80E05C-CB5A-4E70-8ECA-FF7390AE88EC}" dt="2025-04-11T10:01:50.196" v="405" actId="1076"/>
        <pc:sldMkLst>
          <pc:docMk/>
          <pc:sldMk cId="3701058667" sldId="274"/>
        </pc:sldMkLst>
        <pc:spChg chg="mod">
          <ac:chgData name="Micky Ross" userId="ebb44429-ebef-43d9-a4eb-0dd3c4dbd325" providerId="ADAL" clId="{CB80E05C-CB5A-4E70-8ECA-FF7390AE88EC}" dt="2025-04-11T08:57:58.929" v="393" actId="27636"/>
          <ac:spMkLst>
            <pc:docMk/>
            <pc:sldMk cId="3701058667" sldId="274"/>
            <ac:spMk id="2" creationId="{8A9DE1C0-06A8-C1D1-8FA3-BDA96CE0B3F8}"/>
          </ac:spMkLst>
        </pc:spChg>
        <pc:spChg chg="mod">
          <ac:chgData name="Micky Ross" userId="ebb44429-ebef-43d9-a4eb-0dd3c4dbd325" providerId="ADAL" clId="{CB80E05C-CB5A-4E70-8ECA-FF7390AE88EC}" dt="2025-04-11T10:01:50.196" v="405" actId="1076"/>
          <ac:spMkLst>
            <pc:docMk/>
            <pc:sldMk cId="3701058667" sldId="274"/>
            <ac:spMk id="3" creationId="{9EAB5023-D845-4A92-A0B7-54EE62A4E9F5}"/>
          </ac:spMkLst>
        </pc:spChg>
      </pc:sldChg>
      <pc:sldChg chg="modSp">
        <pc:chgData name="Micky Ross" userId="ebb44429-ebef-43d9-a4eb-0dd3c4dbd325" providerId="ADAL" clId="{CB80E05C-CB5A-4E70-8ECA-FF7390AE88EC}" dt="2025-04-11T08:56:21.277" v="377" actId="20577"/>
        <pc:sldMkLst>
          <pc:docMk/>
          <pc:sldMk cId="1976166779" sldId="275"/>
        </pc:sldMkLst>
        <pc:graphicFrameChg chg="mod">
          <ac:chgData name="Micky Ross" userId="ebb44429-ebef-43d9-a4eb-0dd3c4dbd325" providerId="ADAL" clId="{CB80E05C-CB5A-4E70-8ECA-FF7390AE88EC}" dt="2025-04-11T08:56:21.277" v="377" actId="20577"/>
          <ac:graphicFrameMkLst>
            <pc:docMk/>
            <pc:sldMk cId="1976166779" sldId="275"/>
            <ac:graphicFrameMk id="5" creationId="{8D46803E-ABDA-C7B0-2033-21CA8B07EBF8}"/>
          </ac:graphicFrameMkLst>
        </pc:graphicFrameChg>
      </pc:sldChg>
      <pc:sldChg chg="modSp del mod">
        <pc:chgData name="Micky Ross" userId="ebb44429-ebef-43d9-a4eb-0dd3c4dbd325" providerId="ADAL" clId="{CB80E05C-CB5A-4E70-8ECA-FF7390AE88EC}" dt="2025-04-11T09:00:32.575" v="398" actId="47"/>
        <pc:sldMkLst>
          <pc:docMk/>
          <pc:sldMk cId="2168537829" sldId="278"/>
        </pc:sldMkLst>
        <pc:spChg chg="mod">
          <ac:chgData name="Micky Ross" userId="ebb44429-ebef-43d9-a4eb-0dd3c4dbd325" providerId="ADAL" clId="{CB80E05C-CB5A-4E70-8ECA-FF7390AE88EC}" dt="2025-04-11T08:57:29.239" v="379" actId="27636"/>
          <ac:spMkLst>
            <pc:docMk/>
            <pc:sldMk cId="2168537829" sldId="278"/>
            <ac:spMk id="3" creationId="{C03A17DB-5BC5-D383-3DB0-38B9791F7681}"/>
          </ac:spMkLst>
        </pc:spChg>
      </pc:sldChg>
      <pc:sldChg chg="addSp delSp modSp add mod">
        <pc:chgData name="Micky Ross" userId="ebb44429-ebef-43d9-a4eb-0dd3c4dbd325" providerId="ADAL" clId="{CB80E05C-CB5A-4E70-8ECA-FF7390AE88EC}" dt="2025-04-11T08:41:55.973" v="176" actId="14100"/>
        <pc:sldMkLst>
          <pc:docMk/>
          <pc:sldMk cId="713644987" sldId="279"/>
        </pc:sldMkLst>
        <pc:spChg chg="mod">
          <ac:chgData name="Micky Ross" userId="ebb44429-ebef-43d9-a4eb-0dd3c4dbd325" providerId="ADAL" clId="{CB80E05C-CB5A-4E70-8ECA-FF7390AE88EC}" dt="2025-04-11T08:40:53.775" v="164" actId="14100"/>
          <ac:spMkLst>
            <pc:docMk/>
            <pc:sldMk cId="713644987" sldId="279"/>
            <ac:spMk id="2" creationId="{6B56D65D-36CB-6E4F-3E81-BCCB2A21969F}"/>
          </ac:spMkLst>
        </pc:spChg>
        <pc:spChg chg="add del mod">
          <ac:chgData name="Micky Ross" userId="ebb44429-ebef-43d9-a4eb-0dd3c4dbd325" providerId="ADAL" clId="{CB80E05C-CB5A-4E70-8ECA-FF7390AE88EC}" dt="2025-04-11T08:40:23.254" v="105" actId="931"/>
          <ac:spMkLst>
            <pc:docMk/>
            <pc:sldMk cId="713644987" sldId="279"/>
            <ac:spMk id="4" creationId="{166CC2FB-2926-B60D-5C60-585DA8745B4C}"/>
          </ac:spMkLst>
        </pc:spChg>
        <pc:spChg chg="add del mod">
          <ac:chgData name="Micky Ross" userId="ebb44429-ebef-43d9-a4eb-0dd3c4dbd325" providerId="ADAL" clId="{CB80E05C-CB5A-4E70-8ECA-FF7390AE88EC}" dt="2025-04-11T08:41:49.609" v="172" actId="931"/>
          <ac:spMkLst>
            <pc:docMk/>
            <pc:sldMk cId="713644987" sldId="279"/>
            <ac:spMk id="8" creationId="{B745D29B-0D47-AC41-5A84-E35BD7375C3E}"/>
          </ac:spMkLst>
        </pc:spChg>
        <pc:picChg chg="add del mod">
          <ac:chgData name="Micky Ross" userId="ebb44429-ebef-43d9-a4eb-0dd3c4dbd325" providerId="ADAL" clId="{CB80E05C-CB5A-4E70-8ECA-FF7390AE88EC}" dt="2025-04-11T08:41:41.526" v="171" actId="478"/>
          <ac:picMkLst>
            <pc:docMk/>
            <pc:sldMk cId="713644987" sldId="279"/>
            <ac:picMk id="6" creationId="{E8F00776-6AC2-6E24-CF79-7D4F7A1D07C8}"/>
          </ac:picMkLst>
        </pc:picChg>
        <pc:picChg chg="del">
          <ac:chgData name="Micky Ross" userId="ebb44429-ebef-43d9-a4eb-0dd3c4dbd325" providerId="ADAL" clId="{CB80E05C-CB5A-4E70-8ECA-FF7390AE88EC}" dt="2025-04-11T08:40:03.303" v="104" actId="478"/>
          <ac:picMkLst>
            <pc:docMk/>
            <pc:sldMk cId="713644987" sldId="279"/>
            <ac:picMk id="9" creationId="{A7EDE109-457F-7B0F-8390-A4A4F1E11116}"/>
          </ac:picMkLst>
        </pc:picChg>
        <pc:picChg chg="add mod">
          <ac:chgData name="Micky Ross" userId="ebb44429-ebef-43d9-a4eb-0dd3c4dbd325" providerId="ADAL" clId="{CB80E05C-CB5A-4E70-8ECA-FF7390AE88EC}" dt="2025-04-11T08:41:55.973" v="176" actId="14100"/>
          <ac:picMkLst>
            <pc:docMk/>
            <pc:sldMk cId="713644987" sldId="279"/>
            <ac:picMk id="11" creationId="{F9845D76-903C-E522-4620-5DC466FA16A3}"/>
          </ac:picMkLst>
        </pc:picChg>
      </pc:sldChg>
      <pc:sldChg chg="addSp delSp modSp new mod">
        <pc:chgData name="Micky Ross" userId="ebb44429-ebef-43d9-a4eb-0dd3c4dbd325" providerId="ADAL" clId="{CB80E05C-CB5A-4E70-8ECA-FF7390AE88EC}" dt="2025-04-11T08:46:15.647" v="319" actId="14100"/>
        <pc:sldMkLst>
          <pc:docMk/>
          <pc:sldMk cId="574444224" sldId="280"/>
        </pc:sldMkLst>
        <pc:spChg chg="mod">
          <ac:chgData name="Micky Ross" userId="ebb44429-ebef-43d9-a4eb-0dd3c4dbd325" providerId="ADAL" clId="{CB80E05C-CB5A-4E70-8ECA-FF7390AE88EC}" dt="2025-04-11T08:45:27.685" v="309" actId="404"/>
          <ac:spMkLst>
            <pc:docMk/>
            <pc:sldMk cId="574444224" sldId="280"/>
            <ac:spMk id="2" creationId="{76CE887A-C27F-4D6F-D986-1F3E4642D270}"/>
          </ac:spMkLst>
        </pc:spChg>
        <pc:spChg chg="del">
          <ac:chgData name="Micky Ross" userId="ebb44429-ebef-43d9-a4eb-0dd3c4dbd325" providerId="ADAL" clId="{CB80E05C-CB5A-4E70-8ECA-FF7390AE88EC}" dt="2025-04-11T08:45:50.102" v="310" actId="931"/>
          <ac:spMkLst>
            <pc:docMk/>
            <pc:sldMk cId="574444224" sldId="280"/>
            <ac:spMk id="3" creationId="{EFACC532-A471-15DF-71AF-BB05F067D43D}"/>
          </ac:spMkLst>
        </pc:spChg>
        <pc:picChg chg="add mod modCrop">
          <ac:chgData name="Micky Ross" userId="ebb44429-ebef-43d9-a4eb-0dd3c4dbd325" providerId="ADAL" clId="{CB80E05C-CB5A-4E70-8ECA-FF7390AE88EC}" dt="2025-04-11T08:46:15.647" v="319" actId="14100"/>
          <ac:picMkLst>
            <pc:docMk/>
            <pc:sldMk cId="574444224" sldId="280"/>
            <ac:picMk id="5" creationId="{0DDEC40A-FADE-471B-677C-4C34371F167A}"/>
          </ac:picMkLst>
        </pc:picChg>
      </pc:sldChg>
    </pc:docChg>
  </pc:docChgLst>
  <pc:docChgLst>
    <pc:chgData name="Aneta Marren" userId="S::aneta.marren@glasgow.ac.uk::063aec83-96cb-460b-a966-bc9b2eb7b6e1" providerId="AD" clId="Web-{305E57E5-9E69-F171-0E13-6420F4751D7D}"/>
    <pc:docChg chg="addSld modSld">
      <pc:chgData name="Aneta Marren" userId="S::aneta.marren@glasgow.ac.uk::063aec83-96cb-460b-a966-bc9b2eb7b6e1" providerId="AD" clId="Web-{305E57E5-9E69-F171-0E13-6420F4751D7D}" dt="2025-04-10T20:40:14.485" v="67" actId="20577"/>
      <pc:docMkLst>
        <pc:docMk/>
      </pc:docMkLst>
      <pc:sldChg chg="modSp">
        <pc:chgData name="Aneta Marren" userId="S::aneta.marren@glasgow.ac.uk::063aec83-96cb-460b-a966-bc9b2eb7b6e1" providerId="AD" clId="Web-{305E57E5-9E69-F171-0E13-6420F4751D7D}" dt="2025-04-10T20:33:33.768" v="51" actId="20577"/>
        <pc:sldMkLst>
          <pc:docMk/>
          <pc:sldMk cId="941404844" sldId="258"/>
        </pc:sldMkLst>
        <pc:spChg chg="mod">
          <ac:chgData name="Aneta Marren" userId="S::aneta.marren@glasgow.ac.uk::063aec83-96cb-460b-a966-bc9b2eb7b6e1" providerId="AD" clId="Web-{305E57E5-9E69-F171-0E13-6420F4751D7D}" dt="2025-04-10T20:33:33.768" v="51" actId="20577"/>
          <ac:spMkLst>
            <pc:docMk/>
            <pc:sldMk cId="941404844" sldId="258"/>
            <ac:spMk id="3" creationId="{498031F4-3C32-43A7-909E-9EC27EADAEA2}"/>
          </ac:spMkLst>
        </pc:spChg>
      </pc:sldChg>
      <pc:sldChg chg="modSp">
        <pc:chgData name="Aneta Marren" userId="S::aneta.marren@glasgow.ac.uk::063aec83-96cb-460b-a966-bc9b2eb7b6e1" providerId="AD" clId="Web-{305E57E5-9E69-F171-0E13-6420F4751D7D}" dt="2025-04-10T20:34:00.129" v="59" actId="20577"/>
        <pc:sldMkLst>
          <pc:docMk/>
          <pc:sldMk cId="3701058667" sldId="274"/>
        </pc:sldMkLst>
        <pc:spChg chg="mod">
          <ac:chgData name="Aneta Marren" userId="S::aneta.marren@glasgow.ac.uk::063aec83-96cb-460b-a966-bc9b2eb7b6e1" providerId="AD" clId="Web-{305E57E5-9E69-F171-0E13-6420F4751D7D}" dt="2025-04-10T20:34:00.129" v="59" actId="20577"/>
          <ac:spMkLst>
            <pc:docMk/>
            <pc:sldMk cId="3701058667" sldId="274"/>
            <ac:spMk id="3" creationId="{9EAB5023-D845-4A92-A0B7-54EE62A4E9F5}"/>
          </ac:spMkLst>
        </pc:spChg>
      </pc:sldChg>
      <pc:sldChg chg="modSp new">
        <pc:chgData name="Aneta Marren" userId="S::aneta.marren@glasgow.ac.uk::063aec83-96cb-460b-a966-bc9b2eb7b6e1" providerId="AD" clId="Web-{305E57E5-9E69-F171-0E13-6420F4751D7D}" dt="2025-04-10T20:40:14.485" v="67" actId="20577"/>
        <pc:sldMkLst>
          <pc:docMk/>
          <pc:sldMk cId="2168537829" sldId="278"/>
        </pc:sldMkLst>
        <pc:spChg chg="mod">
          <ac:chgData name="Aneta Marren" userId="S::aneta.marren@glasgow.ac.uk::063aec83-96cb-460b-a966-bc9b2eb7b6e1" providerId="AD" clId="Web-{305E57E5-9E69-F171-0E13-6420F4751D7D}" dt="2025-04-10T20:40:14.485" v="67" actId="20577"/>
          <ac:spMkLst>
            <pc:docMk/>
            <pc:sldMk cId="2168537829" sldId="278"/>
            <ac:spMk id="3" creationId="{C03A17DB-5BC5-D383-3DB0-38B9791F7681}"/>
          </ac:spMkLst>
        </pc:spChg>
      </pc:sldChg>
    </pc:docChg>
  </pc:docChgLst>
  <pc:docChgLst>
    <pc:chgData name="tom.raymond@lsbu.ac.uk" userId="S::urn:spo:guest#tom.raymond@lsbu.ac.uk::" providerId="AD" clId="Web-{C9AFE8C2-1B28-A7D6-1B9E-0098B5430575}"/>
    <pc:docChg chg="modSld">
      <pc:chgData name="tom.raymond@lsbu.ac.uk" userId="S::urn:spo:guest#tom.raymond@lsbu.ac.uk::" providerId="AD" clId="Web-{C9AFE8C2-1B28-A7D6-1B9E-0098B5430575}" dt="2025-04-10T16:22:22.362" v="49"/>
      <pc:docMkLst>
        <pc:docMk/>
      </pc:docMkLst>
      <pc:sldChg chg="modNotes">
        <pc:chgData name="tom.raymond@lsbu.ac.uk" userId="S::urn:spo:guest#tom.raymond@lsbu.ac.uk::" providerId="AD" clId="Web-{C9AFE8C2-1B28-A7D6-1B9E-0098B5430575}" dt="2025-04-10T16:15:33.095" v="1"/>
        <pc:sldMkLst>
          <pc:docMk/>
          <pc:sldMk cId="441863276" sldId="257"/>
        </pc:sldMkLst>
      </pc:sldChg>
      <pc:sldChg chg="modNotes">
        <pc:chgData name="tom.raymond@lsbu.ac.uk" userId="S::urn:spo:guest#tom.raymond@lsbu.ac.uk::" providerId="AD" clId="Web-{C9AFE8C2-1B28-A7D6-1B9E-0098B5430575}" dt="2025-04-10T16:15:38.767" v="6"/>
        <pc:sldMkLst>
          <pc:docMk/>
          <pc:sldMk cId="941404844" sldId="258"/>
        </pc:sldMkLst>
      </pc:sldChg>
      <pc:sldChg chg="modNotes">
        <pc:chgData name="tom.raymond@lsbu.ac.uk" userId="S::urn:spo:guest#tom.raymond@lsbu.ac.uk::" providerId="AD" clId="Web-{C9AFE8C2-1B28-A7D6-1B9E-0098B5430575}" dt="2025-04-10T16:16:32.770" v="10"/>
        <pc:sldMkLst>
          <pc:docMk/>
          <pc:sldMk cId="1227454334" sldId="259"/>
        </pc:sldMkLst>
      </pc:sldChg>
      <pc:sldChg chg="modNotes">
        <pc:chgData name="tom.raymond@lsbu.ac.uk" userId="S::urn:spo:guest#tom.raymond@lsbu.ac.uk::" providerId="AD" clId="Web-{C9AFE8C2-1B28-A7D6-1B9E-0098B5430575}" dt="2025-04-10T16:20:17.763" v="19"/>
        <pc:sldMkLst>
          <pc:docMk/>
          <pc:sldMk cId="123333864" sldId="260"/>
        </pc:sldMkLst>
      </pc:sldChg>
      <pc:sldChg chg="modNotes">
        <pc:chgData name="tom.raymond@lsbu.ac.uk" userId="S::urn:spo:guest#tom.raymond@lsbu.ac.uk::" providerId="AD" clId="Web-{C9AFE8C2-1B28-A7D6-1B9E-0098B5430575}" dt="2025-04-10T16:20:20.639" v="22"/>
        <pc:sldMkLst>
          <pc:docMk/>
          <pc:sldMk cId="2318910347" sldId="263"/>
        </pc:sldMkLst>
      </pc:sldChg>
      <pc:sldChg chg="modNotes">
        <pc:chgData name="tom.raymond@lsbu.ac.uk" userId="S::urn:spo:guest#tom.raymond@lsbu.ac.uk::" providerId="AD" clId="Web-{C9AFE8C2-1B28-A7D6-1B9E-0098B5430575}" dt="2025-04-10T16:20:25.061" v="25"/>
        <pc:sldMkLst>
          <pc:docMk/>
          <pc:sldMk cId="1635012738" sldId="264"/>
        </pc:sldMkLst>
      </pc:sldChg>
      <pc:sldChg chg="modNotes">
        <pc:chgData name="tom.raymond@lsbu.ac.uk" userId="S::urn:spo:guest#tom.raymond@lsbu.ac.uk::" providerId="AD" clId="Web-{C9AFE8C2-1B28-A7D6-1B9E-0098B5430575}" dt="2025-04-10T16:22:22.362" v="49"/>
        <pc:sldMkLst>
          <pc:docMk/>
          <pc:sldMk cId="3807197379" sldId="269"/>
        </pc:sldMkLst>
      </pc:sldChg>
      <pc:sldChg chg="modNotes">
        <pc:chgData name="tom.raymond@lsbu.ac.uk" userId="S::urn:spo:guest#tom.raymond@lsbu.ac.uk::" providerId="AD" clId="Web-{C9AFE8C2-1B28-A7D6-1B9E-0098B5430575}" dt="2025-04-10T16:17:04.380" v="11"/>
        <pc:sldMkLst>
          <pc:docMk/>
          <pc:sldMk cId="280342671" sldId="271"/>
        </pc:sldMkLst>
      </pc:sldChg>
      <pc:sldChg chg="modNotes">
        <pc:chgData name="tom.raymond@lsbu.ac.uk" userId="S::urn:spo:guest#tom.raymond@lsbu.ac.uk::" providerId="AD" clId="Web-{C9AFE8C2-1B28-A7D6-1B9E-0098B5430575}" dt="2025-04-10T16:22:16.315" v="44"/>
        <pc:sldMkLst>
          <pc:docMk/>
          <pc:sldMk cId="1976166779" sldId="275"/>
        </pc:sldMkLst>
      </pc:sldChg>
      <pc:sldChg chg="modNotes">
        <pc:chgData name="tom.raymond@lsbu.ac.uk" userId="S::urn:spo:guest#tom.raymond@lsbu.ac.uk::" providerId="AD" clId="Web-{C9AFE8C2-1B28-A7D6-1B9E-0098B5430575}" dt="2025-04-10T16:17:07.240" v="13"/>
        <pc:sldMkLst>
          <pc:docMk/>
          <pc:sldMk cId="3274402381" sldId="277"/>
        </pc:sldMkLst>
      </pc:sldChg>
    </pc:docChg>
  </pc:docChgLst>
  <pc:docChgLst>
    <pc:chgData name="Micky Ross" userId="S::micky.ross@glasgow.ac.uk::ebb44429-ebef-43d9-a4eb-0dd3c4dbd325" providerId="AD" clId="Web-{F584C439-09B5-E449-F64E-92B6B8EC8024}"/>
    <pc:docChg chg="modSld">
      <pc:chgData name="Micky Ross" userId="S::micky.ross@glasgow.ac.uk::ebb44429-ebef-43d9-a4eb-0dd3c4dbd325" providerId="AD" clId="Web-{F584C439-09B5-E449-F64E-92B6B8EC8024}" dt="2025-04-01T07:28:21.431" v="21" actId="20577"/>
      <pc:docMkLst>
        <pc:docMk/>
      </pc:docMkLst>
      <pc:sldChg chg="modSp">
        <pc:chgData name="Micky Ross" userId="S::micky.ross@glasgow.ac.uk::ebb44429-ebef-43d9-a4eb-0dd3c4dbd325" providerId="AD" clId="Web-{F584C439-09B5-E449-F64E-92B6B8EC8024}" dt="2025-04-01T07:28:21.431" v="21" actId="20577"/>
        <pc:sldMkLst>
          <pc:docMk/>
          <pc:sldMk cId="109857222" sldId="256"/>
        </pc:sldMkLst>
        <pc:spChg chg="mod">
          <ac:chgData name="Micky Ross" userId="S::micky.ross@glasgow.ac.uk::ebb44429-ebef-43d9-a4eb-0dd3c4dbd325" providerId="AD" clId="Web-{F584C439-09B5-E449-F64E-92B6B8EC8024}" dt="2025-04-01T07:26:27.286" v="0" actId="20577"/>
          <ac:spMkLst>
            <pc:docMk/>
            <pc:sldMk cId="109857222" sldId="256"/>
            <ac:spMk id="2" creationId="{00000000-0000-0000-0000-000000000000}"/>
          </ac:spMkLst>
        </pc:spChg>
        <pc:spChg chg="mod">
          <ac:chgData name="Micky Ross" userId="S::micky.ross@glasgow.ac.uk::ebb44429-ebef-43d9-a4eb-0dd3c4dbd325" providerId="AD" clId="Web-{F584C439-09B5-E449-F64E-92B6B8EC8024}" dt="2025-04-01T07:28:21.431" v="21" actId="20577"/>
          <ac:spMkLst>
            <pc:docMk/>
            <pc:sldMk cId="109857222" sldId="256"/>
            <ac:spMk id="3" creationId="{00000000-0000-0000-0000-00000000000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19D99F0-2A0A-9741-8C89-8AB2268C65CE}"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GB"/>
        </a:p>
      </dgm:t>
    </dgm:pt>
    <dgm:pt modelId="{9FB94E41-0F2B-1E4A-84C4-B340FBD62967}">
      <dgm:prSet custT="1"/>
      <dgm:spPr/>
      <dgm:t>
        <a:bodyPr/>
        <a:lstStyle/>
        <a:p>
          <a:r>
            <a:rPr lang="en-GB" sz="3600" b="1"/>
            <a:t>Summary of findings:</a:t>
          </a:r>
          <a:endParaRPr lang="en-GB" sz="3600" dirty="0"/>
        </a:p>
      </dgm:t>
    </dgm:pt>
    <dgm:pt modelId="{765F438F-3A6F-7A43-B723-3BFD948F4023}" type="parTrans" cxnId="{D25E0BC8-243B-DF4D-99EA-EA7BE0DD479A}">
      <dgm:prSet/>
      <dgm:spPr/>
      <dgm:t>
        <a:bodyPr/>
        <a:lstStyle/>
        <a:p>
          <a:endParaRPr lang="en-GB"/>
        </a:p>
      </dgm:t>
    </dgm:pt>
    <dgm:pt modelId="{CEDD68DF-7CD9-3545-9EAE-7EAD62333BE6}" type="sibTrans" cxnId="{D25E0BC8-243B-DF4D-99EA-EA7BE0DD479A}">
      <dgm:prSet/>
      <dgm:spPr/>
      <dgm:t>
        <a:bodyPr/>
        <a:lstStyle/>
        <a:p>
          <a:endParaRPr lang="en-GB"/>
        </a:p>
      </dgm:t>
    </dgm:pt>
    <dgm:pt modelId="{E2B79FCE-BBF1-B640-B122-CB92CC66BD57}">
      <dgm:prSet custT="1"/>
      <dgm:spPr/>
      <dgm:t>
        <a:bodyPr/>
        <a:lstStyle/>
        <a:p>
          <a:r>
            <a:rPr lang="en-GB" sz="2000"/>
            <a:t>393 out of 5155 (~8%) of courses had at least one reflective writing assignment in their assessment. </a:t>
          </a:r>
          <a:endParaRPr lang="en-GB" sz="2000" dirty="0"/>
        </a:p>
      </dgm:t>
    </dgm:pt>
    <dgm:pt modelId="{6744E982-3DB1-5D4B-9CEF-D96D7C0F70C7}" type="parTrans" cxnId="{FADD14B3-C53C-CC4B-91DE-AB051614C8D8}">
      <dgm:prSet/>
      <dgm:spPr/>
      <dgm:t>
        <a:bodyPr/>
        <a:lstStyle/>
        <a:p>
          <a:endParaRPr lang="en-GB"/>
        </a:p>
      </dgm:t>
    </dgm:pt>
    <dgm:pt modelId="{D98167BC-2E0D-1E4D-9512-9F0811D1A822}" type="sibTrans" cxnId="{FADD14B3-C53C-CC4B-91DE-AB051614C8D8}">
      <dgm:prSet/>
      <dgm:spPr/>
      <dgm:t>
        <a:bodyPr/>
        <a:lstStyle/>
        <a:p>
          <a:endParaRPr lang="en-GB"/>
        </a:p>
      </dgm:t>
    </dgm:pt>
    <dgm:pt modelId="{4708EECF-AB45-1042-B037-A004402F3E51}">
      <dgm:prSet custT="1"/>
      <dgm:spPr/>
      <dgm:t>
        <a:bodyPr/>
        <a:lstStyle/>
        <a:p>
          <a:r>
            <a:rPr lang="en-GB" sz="2000"/>
            <a:t>Courses taught in social sciences, arts and humanities, and veterinary science/medicine tended to have more reflective writing assessment elements</a:t>
          </a:r>
          <a:endParaRPr lang="en-GB" sz="2000" dirty="0"/>
        </a:p>
      </dgm:t>
    </dgm:pt>
    <dgm:pt modelId="{90CB3CC9-9ABC-9248-9566-FEC1538611FA}" type="parTrans" cxnId="{C1316B46-D1F7-9F49-889E-D57B1E923C42}">
      <dgm:prSet/>
      <dgm:spPr/>
      <dgm:t>
        <a:bodyPr/>
        <a:lstStyle/>
        <a:p>
          <a:endParaRPr lang="en-GB"/>
        </a:p>
      </dgm:t>
    </dgm:pt>
    <dgm:pt modelId="{8073CB61-EC47-CA4A-96DF-72B51E2B8D87}" type="sibTrans" cxnId="{C1316B46-D1F7-9F49-889E-D57B1E923C42}">
      <dgm:prSet/>
      <dgm:spPr/>
      <dgm:t>
        <a:bodyPr/>
        <a:lstStyle/>
        <a:p>
          <a:endParaRPr lang="en-GB"/>
        </a:p>
      </dgm:t>
    </dgm:pt>
    <dgm:pt modelId="{223282BF-971C-5D42-B54E-508C5B5F8165}">
      <dgm:prSet custT="1"/>
      <dgm:spPr/>
      <dgm:t>
        <a:bodyPr/>
        <a:lstStyle/>
        <a:p>
          <a:r>
            <a:rPr lang="en-GB" sz="2000"/>
            <a:t>PGT courses tended to have the largest share of reflective writing assignments, followed by UG Honours. </a:t>
          </a:r>
          <a:endParaRPr lang="en-GB" sz="2000" dirty="0"/>
        </a:p>
      </dgm:t>
    </dgm:pt>
    <dgm:pt modelId="{40A56CA1-0E70-6546-AB04-15B5055D593D}" type="parTrans" cxnId="{60989456-DCD2-2943-9DA3-3493CC583B9F}">
      <dgm:prSet/>
      <dgm:spPr/>
      <dgm:t>
        <a:bodyPr/>
        <a:lstStyle/>
        <a:p>
          <a:endParaRPr lang="en-GB"/>
        </a:p>
      </dgm:t>
    </dgm:pt>
    <dgm:pt modelId="{FE4B6AB0-63A8-664E-A324-2F80812010AF}" type="sibTrans" cxnId="{60989456-DCD2-2943-9DA3-3493CC583B9F}">
      <dgm:prSet/>
      <dgm:spPr/>
      <dgm:t>
        <a:bodyPr/>
        <a:lstStyle/>
        <a:p>
          <a:endParaRPr lang="en-GB"/>
        </a:p>
      </dgm:t>
    </dgm:pt>
    <dgm:pt modelId="{AF2479DE-5933-D84A-B7F4-F87717217413}">
      <dgm:prSet custT="1"/>
      <dgm:spPr/>
      <dgm:t>
        <a:bodyPr/>
        <a:lstStyle/>
        <a:p>
          <a:r>
            <a:rPr lang="en-GB" sz="2000"/>
            <a:t>Essays, portfolio, reflective reports, journal/diaries, logs/blogs most common</a:t>
          </a:r>
          <a:endParaRPr lang="en-GB" sz="2000" dirty="0"/>
        </a:p>
      </dgm:t>
    </dgm:pt>
    <dgm:pt modelId="{CC0B69FB-A66B-B348-AA43-3719CC1F9196}" type="parTrans" cxnId="{9AAF2252-B3C6-4140-AB8E-2AD83C3FC46E}">
      <dgm:prSet/>
      <dgm:spPr/>
      <dgm:t>
        <a:bodyPr/>
        <a:lstStyle/>
        <a:p>
          <a:endParaRPr lang="en-GB"/>
        </a:p>
      </dgm:t>
    </dgm:pt>
    <dgm:pt modelId="{CA469D93-F5C0-7C48-8A08-B85666935F8A}" type="sibTrans" cxnId="{9AAF2252-B3C6-4140-AB8E-2AD83C3FC46E}">
      <dgm:prSet/>
      <dgm:spPr/>
      <dgm:t>
        <a:bodyPr/>
        <a:lstStyle/>
        <a:p>
          <a:endParaRPr lang="en-GB"/>
        </a:p>
      </dgm:t>
    </dgm:pt>
    <dgm:pt modelId="{2CA8A1A3-C068-434A-A1B6-72493073EE31}" type="pres">
      <dgm:prSet presAssocID="{E19D99F0-2A0A-9741-8C89-8AB2268C65CE}" presName="Name0" presStyleCnt="0">
        <dgm:presLayoutVars>
          <dgm:dir/>
          <dgm:animLvl val="lvl"/>
          <dgm:resizeHandles val="exact"/>
        </dgm:presLayoutVars>
      </dgm:prSet>
      <dgm:spPr/>
    </dgm:pt>
    <dgm:pt modelId="{F1CB6953-4C61-5B4B-93DA-DFA4D0839811}" type="pres">
      <dgm:prSet presAssocID="{9FB94E41-0F2B-1E4A-84C4-B340FBD62967}" presName="composite" presStyleCnt="0"/>
      <dgm:spPr/>
    </dgm:pt>
    <dgm:pt modelId="{014AE4B1-3C75-524C-95AF-CC568096C68F}" type="pres">
      <dgm:prSet presAssocID="{9FB94E41-0F2B-1E4A-84C4-B340FBD62967}" presName="parTx" presStyleLbl="alignNode1" presStyleIdx="0" presStyleCnt="1">
        <dgm:presLayoutVars>
          <dgm:chMax val="0"/>
          <dgm:chPref val="0"/>
          <dgm:bulletEnabled val="1"/>
        </dgm:presLayoutVars>
      </dgm:prSet>
      <dgm:spPr/>
    </dgm:pt>
    <dgm:pt modelId="{2EC1539B-A6A7-2D4A-AB54-2727583DC4BF}" type="pres">
      <dgm:prSet presAssocID="{9FB94E41-0F2B-1E4A-84C4-B340FBD62967}" presName="desTx" presStyleLbl="alignAccFollowNode1" presStyleIdx="0" presStyleCnt="1">
        <dgm:presLayoutVars>
          <dgm:bulletEnabled val="1"/>
        </dgm:presLayoutVars>
      </dgm:prSet>
      <dgm:spPr/>
    </dgm:pt>
  </dgm:ptLst>
  <dgm:cxnLst>
    <dgm:cxn modelId="{C7136500-4CEA-9E4C-81AB-A34B6743F35A}" type="presOf" srcId="{E19D99F0-2A0A-9741-8C89-8AB2268C65CE}" destId="{2CA8A1A3-C068-434A-A1B6-72493073EE31}" srcOrd="0" destOrd="0" presId="urn:microsoft.com/office/officeart/2005/8/layout/hList1"/>
    <dgm:cxn modelId="{B4E75962-8471-BB40-BCCD-E42FF4273B58}" type="presOf" srcId="{E2B79FCE-BBF1-B640-B122-CB92CC66BD57}" destId="{2EC1539B-A6A7-2D4A-AB54-2727583DC4BF}" srcOrd="0" destOrd="0" presId="urn:microsoft.com/office/officeart/2005/8/layout/hList1"/>
    <dgm:cxn modelId="{C1316B46-D1F7-9F49-889E-D57B1E923C42}" srcId="{9FB94E41-0F2B-1E4A-84C4-B340FBD62967}" destId="{4708EECF-AB45-1042-B037-A004402F3E51}" srcOrd="1" destOrd="0" parTransId="{90CB3CC9-9ABC-9248-9566-FEC1538611FA}" sibTransId="{8073CB61-EC47-CA4A-96DF-72B51E2B8D87}"/>
    <dgm:cxn modelId="{584A756F-635A-384F-B032-5B39D86DEEF7}" type="presOf" srcId="{9FB94E41-0F2B-1E4A-84C4-B340FBD62967}" destId="{014AE4B1-3C75-524C-95AF-CC568096C68F}" srcOrd="0" destOrd="0" presId="urn:microsoft.com/office/officeart/2005/8/layout/hList1"/>
    <dgm:cxn modelId="{9AAF2252-B3C6-4140-AB8E-2AD83C3FC46E}" srcId="{9FB94E41-0F2B-1E4A-84C4-B340FBD62967}" destId="{AF2479DE-5933-D84A-B7F4-F87717217413}" srcOrd="3" destOrd="0" parTransId="{CC0B69FB-A66B-B348-AA43-3719CC1F9196}" sibTransId="{CA469D93-F5C0-7C48-8A08-B85666935F8A}"/>
    <dgm:cxn modelId="{C89A9474-8E16-554F-92FA-7461BD539E55}" type="presOf" srcId="{223282BF-971C-5D42-B54E-508C5B5F8165}" destId="{2EC1539B-A6A7-2D4A-AB54-2727583DC4BF}" srcOrd="0" destOrd="2" presId="urn:microsoft.com/office/officeart/2005/8/layout/hList1"/>
    <dgm:cxn modelId="{60989456-DCD2-2943-9DA3-3493CC583B9F}" srcId="{9FB94E41-0F2B-1E4A-84C4-B340FBD62967}" destId="{223282BF-971C-5D42-B54E-508C5B5F8165}" srcOrd="2" destOrd="0" parTransId="{40A56CA1-0E70-6546-AB04-15B5055D593D}" sibTransId="{FE4B6AB0-63A8-664E-A324-2F80812010AF}"/>
    <dgm:cxn modelId="{FADD14B3-C53C-CC4B-91DE-AB051614C8D8}" srcId="{9FB94E41-0F2B-1E4A-84C4-B340FBD62967}" destId="{E2B79FCE-BBF1-B640-B122-CB92CC66BD57}" srcOrd="0" destOrd="0" parTransId="{6744E982-3DB1-5D4B-9CEF-D96D7C0F70C7}" sibTransId="{D98167BC-2E0D-1E4D-9512-9F0811D1A822}"/>
    <dgm:cxn modelId="{3BA9E7B5-E9A5-234B-BFF5-D6524858C896}" type="presOf" srcId="{4708EECF-AB45-1042-B037-A004402F3E51}" destId="{2EC1539B-A6A7-2D4A-AB54-2727583DC4BF}" srcOrd="0" destOrd="1" presId="urn:microsoft.com/office/officeart/2005/8/layout/hList1"/>
    <dgm:cxn modelId="{D25E0BC8-243B-DF4D-99EA-EA7BE0DD479A}" srcId="{E19D99F0-2A0A-9741-8C89-8AB2268C65CE}" destId="{9FB94E41-0F2B-1E4A-84C4-B340FBD62967}" srcOrd="0" destOrd="0" parTransId="{765F438F-3A6F-7A43-B723-3BFD948F4023}" sibTransId="{CEDD68DF-7CD9-3545-9EAE-7EAD62333BE6}"/>
    <dgm:cxn modelId="{48F24AD1-1F11-1C4C-9605-D983B7D41C8C}" type="presOf" srcId="{AF2479DE-5933-D84A-B7F4-F87717217413}" destId="{2EC1539B-A6A7-2D4A-AB54-2727583DC4BF}" srcOrd="0" destOrd="3" presId="urn:microsoft.com/office/officeart/2005/8/layout/hList1"/>
    <dgm:cxn modelId="{4D45EFD1-2586-B848-93E9-5CDFCE0E285D}" type="presParOf" srcId="{2CA8A1A3-C068-434A-A1B6-72493073EE31}" destId="{F1CB6953-4C61-5B4B-93DA-DFA4D0839811}" srcOrd="0" destOrd="0" presId="urn:microsoft.com/office/officeart/2005/8/layout/hList1"/>
    <dgm:cxn modelId="{29C2B9D1-9110-6A4E-8A78-41B522E9D57A}" type="presParOf" srcId="{F1CB6953-4C61-5B4B-93DA-DFA4D0839811}" destId="{014AE4B1-3C75-524C-95AF-CC568096C68F}" srcOrd="0" destOrd="0" presId="urn:microsoft.com/office/officeart/2005/8/layout/hList1"/>
    <dgm:cxn modelId="{5A00D3E0-D461-BA45-BD94-DC150C0FF558}" type="presParOf" srcId="{F1CB6953-4C61-5B4B-93DA-DFA4D0839811}" destId="{2EC1539B-A6A7-2D4A-AB54-2727583DC4B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7082A-2AF8-48AD-83B6-D9A68527D66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32F217B-DD92-4D36-9813-525C5BBF93DD}">
      <dgm:prSet/>
      <dgm:spPr/>
      <dgm:t>
        <a:bodyPr/>
        <a:lstStyle/>
        <a:p>
          <a:pPr>
            <a:lnSpc>
              <a:spcPct val="100000"/>
            </a:lnSpc>
          </a:pPr>
          <a:r>
            <a:rPr lang="en-US"/>
            <a:t>If students perform reflection and are inauthentic in terms of voice, to what extent is reflective writing for summative assessment valid?</a:t>
          </a:r>
        </a:p>
      </dgm:t>
    </dgm:pt>
    <dgm:pt modelId="{CA4155FF-32A9-4FF7-895A-4A57A9584EBC}" type="parTrans" cxnId="{C41AA4FF-7B81-415B-8918-4AD950BEF146}">
      <dgm:prSet/>
      <dgm:spPr/>
      <dgm:t>
        <a:bodyPr/>
        <a:lstStyle/>
        <a:p>
          <a:endParaRPr lang="en-US"/>
        </a:p>
      </dgm:t>
    </dgm:pt>
    <dgm:pt modelId="{99A5F498-F1F6-4911-9BDB-F3B4C96B68F6}" type="sibTrans" cxnId="{C41AA4FF-7B81-415B-8918-4AD950BEF146}">
      <dgm:prSet/>
      <dgm:spPr/>
      <dgm:t>
        <a:bodyPr/>
        <a:lstStyle/>
        <a:p>
          <a:endParaRPr lang="en-US"/>
        </a:p>
      </dgm:t>
    </dgm:pt>
    <dgm:pt modelId="{D7A5922F-02E5-4F9A-8DF1-7F09D8DF71A9}">
      <dgm:prSet/>
      <dgm:spPr/>
      <dgm:t>
        <a:bodyPr/>
        <a:lstStyle/>
        <a:p>
          <a:pPr>
            <a:lnSpc>
              <a:spcPct val="100000"/>
            </a:lnSpc>
          </a:pPr>
          <a:r>
            <a:rPr lang="en-US"/>
            <a:t>Criticality was an important reason for setting summative assessment. What do we mean by criticality in reflection? To what extent are our meanings aligned? How does it relate to voice?</a:t>
          </a:r>
        </a:p>
      </dgm:t>
    </dgm:pt>
    <dgm:pt modelId="{27B43A23-CA92-43A8-AB7C-B7274892CEB2}" type="parTrans" cxnId="{E371FE79-9FDB-427C-90DC-34C43D395743}">
      <dgm:prSet/>
      <dgm:spPr/>
      <dgm:t>
        <a:bodyPr/>
        <a:lstStyle/>
        <a:p>
          <a:endParaRPr lang="en-US"/>
        </a:p>
      </dgm:t>
    </dgm:pt>
    <dgm:pt modelId="{C728CEF5-8879-46A9-9DCD-71AB5D4E0649}" type="sibTrans" cxnId="{E371FE79-9FDB-427C-90DC-34C43D395743}">
      <dgm:prSet/>
      <dgm:spPr/>
      <dgm:t>
        <a:bodyPr/>
        <a:lstStyle/>
        <a:p>
          <a:endParaRPr lang="en-US"/>
        </a:p>
      </dgm:t>
    </dgm:pt>
    <dgm:pt modelId="{85E1C090-24D0-4E77-BF87-3E95968E854D}">
      <dgm:prSet/>
      <dgm:spPr/>
      <dgm:t>
        <a:bodyPr/>
        <a:lstStyle/>
        <a:p>
          <a:pPr>
            <a:lnSpc>
              <a:spcPct val="100000"/>
            </a:lnSpc>
          </a:pPr>
          <a:r>
            <a:rPr lang="en-US"/>
            <a:t>To what extent are power dynamics or ethical issues silencing student voice and/or creating the conditions for performativity?</a:t>
          </a:r>
          <a:endParaRPr lang="en-US" dirty="0"/>
        </a:p>
      </dgm:t>
    </dgm:pt>
    <dgm:pt modelId="{8C53ED39-8EC8-4895-AC2C-937CE1CBD073}" type="parTrans" cxnId="{A83F0887-02C6-4D10-941A-785AEEB4440E}">
      <dgm:prSet/>
      <dgm:spPr/>
      <dgm:t>
        <a:bodyPr/>
        <a:lstStyle/>
        <a:p>
          <a:endParaRPr lang="en-US"/>
        </a:p>
      </dgm:t>
    </dgm:pt>
    <dgm:pt modelId="{C2C8D05B-D925-411F-B17B-A28B175CE4AA}" type="sibTrans" cxnId="{A83F0887-02C6-4D10-941A-785AEEB4440E}">
      <dgm:prSet/>
      <dgm:spPr/>
      <dgm:t>
        <a:bodyPr/>
        <a:lstStyle/>
        <a:p>
          <a:endParaRPr lang="en-US"/>
        </a:p>
      </dgm:t>
    </dgm:pt>
    <dgm:pt modelId="{8BE799F9-0833-4654-B413-7EAD4AC92CA0}" type="pres">
      <dgm:prSet presAssocID="{BAB7082A-2AF8-48AD-83B6-D9A68527D66C}" presName="root" presStyleCnt="0">
        <dgm:presLayoutVars>
          <dgm:dir/>
          <dgm:resizeHandles val="exact"/>
        </dgm:presLayoutVars>
      </dgm:prSet>
      <dgm:spPr/>
    </dgm:pt>
    <dgm:pt modelId="{94E35D34-EA3D-4A0B-9825-2CA5A39ADD01}" type="pres">
      <dgm:prSet presAssocID="{232F217B-DD92-4D36-9813-525C5BBF93DD}" presName="compNode" presStyleCnt="0"/>
      <dgm:spPr/>
    </dgm:pt>
    <dgm:pt modelId="{D756F02B-C8F6-45E5-A1A4-F5442B6A4BF5}" type="pres">
      <dgm:prSet presAssocID="{232F217B-DD92-4D36-9813-525C5BBF93DD}" presName="bgRect" presStyleLbl="bgShp" presStyleIdx="0" presStyleCnt="3"/>
      <dgm:spPr/>
    </dgm:pt>
    <dgm:pt modelId="{952EF593-84BC-48BD-BDB4-175004296FDB}" type="pres">
      <dgm:prSet presAssocID="{232F217B-DD92-4D36-9813-525C5BBF93D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rama with solid fill"/>
        </a:ext>
      </dgm:extLst>
    </dgm:pt>
    <dgm:pt modelId="{FAC112A7-9B8D-477A-99E8-37BEC01D71EF}" type="pres">
      <dgm:prSet presAssocID="{232F217B-DD92-4D36-9813-525C5BBF93DD}" presName="spaceRect" presStyleCnt="0"/>
      <dgm:spPr/>
    </dgm:pt>
    <dgm:pt modelId="{E6DF376D-F46A-4636-BCE9-903B9A90988D}" type="pres">
      <dgm:prSet presAssocID="{232F217B-DD92-4D36-9813-525C5BBF93DD}" presName="parTx" presStyleLbl="revTx" presStyleIdx="0" presStyleCnt="3">
        <dgm:presLayoutVars>
          <dgm:chMax val="0"/>
          <dgm:chPref val="0"/>
        </dgm:presLayoutVars>
      </dgm:prSet>
      <dgm:spPr/>
    </dgm:pt>
    <dgm:pt modelId="{63729462-486F-4167-9359-FE26D4FCAAC3}" type="pres">
      <dgm:prSet presAssocID="{99A5F498-F1F6-4911-9BDB-F3B4C96B68F6}" presName="sibTrans" presStyleCnt="0"/>
      <dgm:spPr/>
    </dgm:pt>
    <dgm:pt modelId="{87C56AAE-E0F0-4E3D-A718-0FAEC0CDA55D}" type="pres">
      <dgm:prSet presAssocID="{D7A5922F-02E5-4F9A-8DF1-7F09D8DF71A9}" presName="compNode" presStyleCnt="0"/>
      <dgm:spPr/>
    </dgm:pt>
    <dgm:pt modelId="{0146D1DB-52A9-4873-9705-F5E46A07B798}" type="pres">
      <dgm:prSet presAssocID="{D7A5922F-02E5-4F9A-8DF1-7F09D8DF71A9}" presName="bgRect" presStyleLbl="bgShp" presStyleIdx="1" presStyleCnt="3"/>
      <dgm:spPr/>
    </dgm:pt>
    <dgm:pt modelId="{A3C97E86-CAC7-4EB0-9335-3A470D6BC6EE}" type="pres">
      <dgm:prSet presAssocID="{D7A5922F-02E5-4F9A-8DF1-7F09D8DF71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76FB7D7-62E7-4E65-AF21-AC051A44F108}" type="pres">
      <dgm:prSet presAssocID="{D7A5922F-02E5-4F9A-8DF1-7F09D8DF71A9}" presName="spaceRect" presStyleCnt="0"/>
      <dgm:spPr/>
    </dgm:pt>
    <dgm:pt modelId="{B14E1A23-C748-44C8-886C-54F82358A6FC}" type="pres">
      <dgm:prSet presAssocID="{D7A5922F-02E5-4F9A-8DF1-7F09D8DF71A9}" presName="parTx" presStyleLbl="revTx" presStyleIdx="1" presStyleCnt="3">
        <dgm:presLayoutVars>
          <dgm:chMax val="0"/>
          <dgm:chPref val="0"/>
        </dgm:presLayoutVars>
      </dgm:prSet>
      <dgm:spPr/>
    </dgm:pt>
    <dgm:pt modelId="{1F9D9501-1272-43B8-ABDA-81F31416D9BC}" type="pres">
      <dgm:prSet presAssocID="{C728CEF5-8879-46A9-9DCD-71AB5D4E0649}" presName="sibTrans" presStyleCnt="0"/>
      <dgm:spPr/>
    </dgm:pt>
    <dgm:pt modelId="{D8778FE6-995C-4DC8-8902-293DF386A036}" type="pres">
      <dgm:prSet presAssocID="{85E1C090-24D0-4E77-BF87-3E95968E854D}" presName="compNode" presStyleCnt="0"/>
      <dgm:spPr/>
    </dgm:pt>
    <dgm:pt modelId="{90692CC0-1BF2-447F-911C-26534ABB2937}" type="pres">
      <dgm:prSet presAssocID="{85E1C090-24D0-4E77-BF87-3E95968E854D}" presName="bgRect" presStyleLbl="bgShp" presStyleIdx="2" presStyleCnt="3"/>
      <dgm:spPr/>
    </dgm:pt>
    <dgm:pt modelId="{1C2476B5-1AB9-4275-B38F-462EE75F8112}" type="pres">
      <dgm:prSet presAssocID="{85E1C090-24D0-4E77-BF87-3E95968E854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eights Uneven with solid fill"/>
        </a:ext>
      </dgm:extLst>
    </dgm:pt>
    <dgm:pt modelId="{41F40F94-AFD1-496F-B811-2233348BDF79}" type="pres">
      <dgm:prSet presAssocID="{85E1C090-24D0-4E77-BF87-3E95968E854D}" presName="spaceRect" presStyleCnt="0"/>
      <dgm:spPr/>
    </dgm:pt>
    <dgm:pt modelId="{E291AC7C-3874-4B61-9BE9-0E0F1334038A}" type="pres">
      <dgm:prSet presAssocID="{85E1C090-24D0-4E77-BF87-3E95968E854D}" presName="parTx" presStyleLbl="revTx" presStyleIdx="2" presStyleCnt="3">
        <dgm:presLayoutVars>
          <dgm:chMax val="0"/>
          <dgm:chPref val="0"/>
        </dgm:presLayoutVars>
      </dgm:prSet>
      <dgm:spPr/>
    </dgm:pt>
  </dgm:ptLst>
  <dgm:cxnLst>
    <dgm:cxn modelId="{E5848911-21FC-461E-981C-F2FEFF7DBD34}" type="presOf" srcId="{BAB7082A-2AF8-48AD-83B6-D9A68527D66C}" destId="{8BE799F9-0833-4654-B413-7EAD4AC92CA0}" srcOrd="0" destOrd="0" presId="urn:microsoft.com/office/officeart/2018/2/layout/IconVerticalSolidList"/>
    <dgm:cxn modelId="{1F94C227-8C22-45DA-A6E0-EA59154F49DD}" type="presOf" srcId="{232F217B-DD92-4D36-9813-525C5BBF93DD}" destId="{E6DF376D-F46A-4636-BCE9-903B9A90988D}" srcOrd="0" destOrd="0" presId="urn:microsoft.com/office/officeart/2018/2/layout/IconVerticalSolidList"/>
    <dgm:cxn modelId="{E371FE79-9FDB-427C-90DC-34C43D395743}" srcId="{BAB7082A-2AF8-48AD-83B6-D9A68527D66C}" destId="{D7A5922F-02E5-4F9A-8DF1-7F09D8DF71A9}" srcOrd="1" destOrd="0" parTransId="{27B43A23-CA92-43A8-AB7C-B7274892CEB2}" sibTransId="{C728CEF5-8879-46A9-9DCD-71AB5D4E0649}"/>
    <dgm:cxn modelId="{3A501380-2DAB-4C91-91C1-F9A973DD9119}" type="presOf" srcId="{85E1C090-24D0-4E77-BF87-3E95968E854D}" destId="{E291AC7C-3874-4B61-9BE9-0E0F1334038A}" srcOrd="0" destOrd="0" presId="urn:microsoft.com/office/officeart/2018/2/layout/IconVerticalSolidList"/>
    <dgm:cxn modelId="{A83F0887-02C6-4D10-941A-785AEEB4440E}" srcId="{BAB7082A-2AF8-48AD-83B6-D9A68527D66C}" destId="{85E1C090-24D0-4E77-BF87-3E95968E854D}" srcOrd="2" destOrd="0" parTransId="{8C53ED39-8EC8-4895-AC2C-937CE1CBD073}" sibTransId="{C2C8D05B-D925-411F-B17B-A28B175CE4AA}"/>
    <dgm:cxn modelId="{FF9C48C7-2DD0-4C49-81AC-A74E1AA1193B}" type="presOf" srcId="{D7A5922F-02E5-4F9A-8DF1-7F09D8DF71A9}" destId="{B14E1A23-C748-44C8-886C-54F82358A6FC}" srcOrd="0" destOrd="0" presId="urn:microsoft.com/office/officeart/2018/2/layout/IconVerticalSolidList"/>
    <dgm:cxn modelId="{C41AA4FF-7B81-415B-8918-4AD950BEF146}" srcId="{BAB7082A-2AF8-48AD-83B6-D9A68527D66C}" destId="{232F217B-DD92-4D36-9813-525C5BBF93DD}" srcOrd="0" destOrd="0" parTransId="{CA4155FF-32A9-4FF7-895A-4A57A9584EBC}" sibTransId="{99A5F498-F1F6-4911-9BDB-F3B4C96B68F6}"/>
    <dgm:cxn modelId="{F1EE10FB-3982-491B-B30E-EB5CF43E57EB}" type="presParOf" srcId="{8BE799F9-0833-4654-B413-7EAD4AC92CA0}" destId="{94E35D34-EA3D-4A0B-9825-2CA5A39ADD01}" srcOrd="0" destOrd="0" presId="urn:microsoft.com/office/officeart/2018/2/layout/IconVerticalSolidList"/>
    <dgm:cxn modelId="{68F4E528-8BBD-4317-A093-9B4713B68E7C}" type="presParOf" srcId="{94E35D34-EA3D-4A0B-9825-2CA5A39ADD01}" destId="{D756F02B-C8F6-45E5-A1A4-F5442B6A4BF5}" srcOrd="0" destOrd="0" presId="urn:microsoft.com/office/officeart/2018/2/layout/IconVerticalSolidList"/>
    <dgm:cxn modelId="{CC851EB1-5EF8-4517-96AC-ABC114B95C87}" type="presParOf" srcId="{94E35D34-EA3D-4A0B-9825-2CA5A39ADD01}" destId="{952EF593-84BC-48BD-BDB4-175004296FDB}" srcOrd="1" destOrd="0" presId="urn:microsoft.com/office/officeart/2018/2/layout/IconVerticalSolidList"/>
    <dgm:cxn modelId="{A3CCEA98-27AB-444F-9A3D-10FF4C0EF02D}" type="presParOf" srcId="{94E35D34-EA3D-4A0B-9825-2CA5A39ADD01}" destId="{FAC112A7-9B8D-477A-99E8-37BEC01D71EF}" srcOrd="2" destOrd="0" presId="urn:microsoft.com/office/officeart/2018/2/layout/IconVerticalSolidList"/>
    <dgm:cxn modelId="{90097783-601D-427F-B163-6420441BE57A}" type="presParOf" srcId="{94E35D34-EA3D-4A0B-9825-2CA5A39ADD01}" destId="{E6DF376D-F46A-4636-BCE9-903B9A90988D}" srcOrd="3" destOrd="0" presId="urn:microsoft.com/office/officeart/2018/2/layout/IconVerticalSolidList"/>
    <dgm:cxn modelId="{2A581A0F-040A-459B-9D51-36E6E4258D2A}" type="presParOf" srcId="{8BE799F9-0833-4654-B413-7EAD4AC92CA0}" destId="{63729462-486F-4167-9359-FE26D4FCAAC3}" srcOrd="1" destOrd="0" presId="urn:microsoft.com/office/officeart/2018/2/layout/IconVerticalSolidList"/>
    <dgm:cxn modelId="{C21C0524-EA12-46AB-AEAD-81DAE58D62CF}" type="presParOf" srcId="{8BE799F9-0833-4654-B413-7EAD4AC92CA0}" destId="{87C56AAE-E0F0-4E3D-A718-0FAEC0CDA55D}" srcOrd="2" destOrd="0" presId="urn:microsoft.com/office/officeart/2018/2/layout/IconVerticalSolidList"/>
    <dgm:cxn modelId="{184F4C3E-1666-4305-97ED-BC78C1F636B0}" type="presParOf" srcId="{87C56AAE-E0F0-4E3D-A718-0FAEC0CDA55D}" destId="{0146D1DB-52A9-4873-9705-F5E46A07B798}" srcOrd="0" destOrd="0" presId="urn:microsoft.com/office/officeart/2018/2/layout/IconVerticalSolidList"/>
    <dgm:cxn modelId="{11656241-1A38-418A-AE8B-315095799B41}" type="presParOf" srcId="{87C56AAE-E0F0-4E3D-A718-0FAEC0CDA55D}" destId="{A3C97E86-CAC7-4EB0-9335-3A470D6BC6EE}" srcOrd="1" destOrd="0" presId="urn:microsoft.com/office/officeart/2018/2/layout/IconVerticalSolidList"/>
    <dgm:cxn modelId="{F658B21A-CA91-4994-A7E7-D624D3C5B8ED}" type="presParOf" srcId="{87C56AAE-E0F0-4E3D-A718-0FAEC0CDA55D}" destId="{576FB7D7-62E7-4E65-AF21-AC051A44F108}" srcOrd="2" destOrd="0" presId="urn:microsoft.com/office/officeart/2018/2/layout/IconVerticalSolidList"/>
    <dgm:cxn modelId="{FAEA0CBC-EDB3-4371-AD04-49D90826B9BD}" type="presParOf" srcId="{87C56AAE-E0F0-4E3D-A718-0FAEC0CDA55D}" destId="{B14E1A23-C748-44C8-886C-54F82358A6FC}" srcOrd="3" destOrd="0" presId="urn:microsoft.com/office/officeart/2018/2/layout/IconVerticalSolidList"/>
    <dgm:cxn modelId="{67BB74C6-C16F-47FA-9FC6-B47F6B48B4E1}" type="presParOf" srcId="{8BE799F9-0833-4654-B413-7EAD4AC92CA0}" destId="{1F9D9501-1272-43B8-ABDA-81F31416D9BC}" srcOrd="3" destOrd="0" presId="urn:microsoft.com/office/officeart/2018/2/layout/IconVerticalSolidList"/>
    <dgm:cxn modelId="{3AB73A99-A617-45CC-8FFB-940E0FAB02DD}" type="presParOf" srcId="{8BE799F9-0833-4654-B413-7EAD4AC92CA0}" destId="{D8778FE6-995C-4DC8-8902-293DF386A036}" srcOrd="4" destOrd="0" presId="urn:microsoft.com/office/officeart/2018/2/layout/IconVerticalSolidList"/>
    <dgm:cxn modelId="{30570072-7B87-494E-BD7A-85BF09C1168F}" type="presParOf" srcId="{D8778FE6-995C-4DC8-8902-293DF386A036}" destId="{90692CC0-1BF2-447F-911C-26534ABB2937}" srcOrd="0" destOrd="0" presId="urn:microsoft.com/office/officeart/2018/2/layout/IconVerticalSolidList"/>
    <dgm:cxn modelId="{56E2D988-D910-46F7-90B2-09C6B76048FD}" type="presParOf" srcId="{D8778FE6-995C-4DC8-8902-293DF386A036}" destId="{1C2476B5-1AB9-4275-B38F-462EE75F8112}" srcOrd="1" destOrd="0" presId="urn:microsoft.com/office/officeart/2018/2/layout/IconVerticalSolidList"/>
    <dgm:cxn modelId="{AECA093A-6D86-4571-88FA-8B3672193B5C}" type="presParOf" srcId="{D8778FE6-995C-4DC8-8902-293DF386A036}" destId="{41F40F94-AFD1-496F-B811-2233348BDF79}" srcOrd="2" destOrd="0" presId="urn:microsoft.com/office/officeart/2018/2/layout/IconVerticalSolidList"/>
    <dgm:cxn modelId="{E42485EE-455B-4A86-AAF8-74DDCFF12E6A}" type="presParOf" srcId="{D8778FE6-995C-4DC8-8902-293DF386A036}" destId="{E291AC7C-3874-4B61-9BE9-0E0F133403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AE4B1-3C75-524C-95AF-CC568096C68F}">
      <dsp:nvSpPr>
        <dsp:cNvPr id="0" name=""/>
        <dsp:cNvSpPr/>
      </dsp:nvSpPr>
      <dsp:spPr>
        <a:xfrm>
          <a:off x="0" y="14598"/>
          <a:ext cx="11083334" cy="14112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GB" sz="3600" b="1" kern="1200"/>
            <a:t>Summary of findings:</a:t>
          </a:r>
          <a:endParaRPr lang="en-GB" sz="3600" kern="1200" dirty="0"/>
        </a:p>
      </dsp:txBody>
      <dsp:txXfrm>
        <a:off x="0" y="14598"/>
        <a:ext cx="11083334" cy="1411200"/>
      </dsp:txXfrm>
    </dsp:sp>
    <dsp:sp modelId="{2EC1539B-A6A7-2D4A-AB54-2727583DC4BF}">
      <dsp:nvSpPr>
        <dsp:cNvPr id="0" name=""/>
        <dsp:cNvSpPr/>
      </dsp:nvSpPr>
      <dsp:spPr>
        <a:xfrm>
          <a:off x="0" y="1425798"/>
          <a:ext cx="11083334" cy="2353837"/>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t>393 out of 5155 (~8%) of courses had at least one reflective writing assignment in their assessment. </a:t>
          </a:r>
          <a:endParaRPr lang="en-GB" sz="2000" kern="1200" dirty="0"/>
        </a:p>
        <a:p>
          <a:pPr marL="228600" lvl="1" indent="-228600" algn="l" defTabSz="889000">
            <a:lnSpc>
              <a:spcPct val="90000"/>
            </a:lnSpc>
            <a:spcBef>
              <a:spcPct val="0"/>
            </a:spcBef>
            <a:spcAft>
              <a:spcPct val="15000"/>
            </a:spcAft>
            <a:buChar char="•"/>
          </a:pPr>
          <a:r>
            <a:rPr lang="en-GB" sz="2000" kern="1200"/>
            <a:t>Courses taught in social sciences, arts and humanities, and veterinary science/medicine tended to have more reflective writing assessment elements</a:t>
          </a:r>
          <a:endParaRPr lang="en-GB" sz="2000" kern="1200" dirty="0"/>
        </a:p>
        <a:p>
          <a:pPr marL="228600" lvl="1" indent="-228600" algn="l" defTabSz="889000">
            <a:lnSpc>
              <a:spcPct val="90000"/>
            </a:lnSpc>
            <a:spcBef>
              <a:spcPct val="0"/>
            </a:spcBef>
            <a:spcAft>
              <a:spcPct val="15000"/>
            </a:spcAft>
            <a:buChar char="•"/>
          </a:pPr>
          <a:r>
            <a:rPr lang="en-GB" sz="2000" kern="1200"/>
            <a:t>PGT courses tended to have the largest share of reflective writing assignments, followed by UG Honours. </a:t>
          </a:r>
          <a:endParaRPr lang="en-GB" sz="2000" kern="1200" dirty="0"/>
        </a:p>
        <a:p>
          <a:pPr marL="228600" lvl="1" indent="-228600" algn="l" defTabSz="889000">
            <a:lnSpc>
              <a:spcPct val="90000"/>
            </a:lnSpc>
            <a:spcBef>
              <a:spcPct val="0"/>
            </a:spcBef>
            <a:spcAft>
              <a:spcPct val="15000"/>
            </a:spcAft>
            <a:buChar char="•"/>
          </a:pPr>
          <a:r>
            <a:rPr lang="en-GB" sz="2000" kern="1200"/>
            <a:t>Essays, portfolio, reflective reports, journal/diaries, logs/blogs most common</a:t>
          </a:r>
          <a:endParaRPr lang="en-GB" sz="2000" kern="1200" dirty="0"/>
        </a:p>
      </dsp:txBody>
      <dsp:txXfrm>
        <a:off x="0" y="1425798"/>
        <a:ext cx="11083334" cy="2353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6F02B-C8F6-45E5-A1A4-F5442B6A4BF5}">
      <dsp:nvSpPr>
        <dsp:cNvPr id="0" name=""/>
        <dsp:cNvSpPr/>
      </dsp:nvSpPr>
      <dsp:spPr>
        <a:xfrm>
          <a:off x="0" y="686"/>
          <a:ext cx="7742583" cy="16068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EF593-84BC-48BD-BDB4-175004296FDB}">
      <dsp:nvSpPr>
        <dsp:cNvPr id="0" name=""/>
        <dsp:cNvSpPr/>
      </dsp:nvSpPr>
      <dsp:spPr>
        <a:xfrm>
          <a:off x="486071" y="362227"/>
          <a:ext cx="883766" cy="88376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DF376D-F46A-4636-BCE9-903B9A90988D}">
      <dsp:nvSpPr>
        <dsp:cNvPr id="0" name=""/>
        <dsp:cNvSpPr/>
      </dsp:nvSpPr>
      <dsp:spPr>
        <a:xfrm>
          <a:off x="1855909" y="686"/>
          <a:ext cx="5886673" cy="160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058" tIns="170058" rIns="170058" bIns="170058" numCol="1" spcCol="1270" anchor="ctr" anchorCtr="0">
          <a:noAutofit/>
        </a:bodyPr>
        <a:lstStyle/>
        <a:p>
          <a:pPr marL="0" lvl="0" indent="0" algn="l" defTabSz="844550">
            <a:lnSpc>
              <a:spcPct val="100000"/>
            </a:lnSpc>
            <a:spcBef>
              <a:spcPct val="0"/>
            </a:spcBef>
            <a:spcAft>
              <a:spcPct val="35000"/>
            </a:spcAft>
            <a:buNone/>
          </a:pPr>
          <a:r>
            <a:rPr lang="en-US" sz="1900" kern="1200"/>
            <a:t>If students perform reflection and are inauthentic in terms of voice, to what extent is reflective writing for summative assessment valid?</a:t>
          </a:r>
        </a:p>
      </dsp:txBody>
      <dsp:txXfrm>
        <a:off x="1855909" y="686"/>
        <a:ext cx="5886673" cy="1606847"/>
      </dsp:txXfrm>
    </dsp:sp>
    <dsp:sp modelId="{0146D1DB-52A9-4873-9705-F5E46A07B798}">
      <dsp:nvSpPr>
        <dsp:cNvPr id="0" name=""/>
        <dsp:cNvSpPr/>
      </dsp:nvSpPr>
      <dsp:spPr>
        <a:xfrm>
          <a:off x="0" y="2009246"/>
          <a:ext cx="7742583" cy="16068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97E86-CAC7-4EB0-9335-3A470D6BC6EE}">
      <dsp:nvSpPr>
        <dsp:cNvPr id="0" name=""/>
        <dsp:cNvSpPr/>
      </dsp:nvSpPr>
      <dsp:spPr>
        <a:xfrm>
          <a:off x="486071" y="2370787"/>
          <a:ext cx="883766" cy="8837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4E1A23-C748-44C8-886C-54F82358A6FC}">
      <dsp:nvSpPr>
        <dsp:cNvPr id="0" name=""/>
        <dsp:cNvSpPr/>
      </dsp:nvSpPr>
      <dsp:spPr>
        <a:xfrm>
          <a:off x="1855909" y="2009246"/>
          <a:ext cx="5886673" cy="160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058" tIns="170058" rIns="170058" bIns="170058" numCol="1" spcCol="1270" anchor="ctr" anchorCtr="0">
          <a:noAutofit/>
        </a:bodyPr>
        <a:lstStyle/>
        <a:p>
          <a:pPr marL="0" lvl="0" indent="0" algn="l" defTabSz="844550">
            <a:lnSpc>
              <a:spcPct val="100000"/>
            </a:lnSpc>
            <a:spcBef>
              <a:spcPct val="0"/>
            </a:spcBef>
            <a:spcAft>
              <a:spcPct val="35000"/>
            </a:spcAft>
            <a:buNone/>
          </a:pPr>
          <a:r>
            <a:rPr lang="en-US" sz="1900" kern="1200"/>
            <a:t>Criticality was an important reason for setting summative assessment. What do we mean by criticality in reflection? To what extent are our meanings aligned? How does it relate to voice?</a:t>
          </a:r>
        </a:p>
      </dsp:txBody>
      <dsp:txXfrm>
        <a:off x="1855909" y="2009246"/>
        <a:ext cx="5886673" cy="1606847"/>
      </dsp:txXfrm>
    </dsp:sp>
    <dsp:sp modelId="{90692CC0-1BF2-447F-911C-26534ABB2937}">
      <dsp:nvSpPr>
        <dsp:cNvPr id="0" name=""/>
        <dsp:cNvSpPr/>
      </dsp:nvSpPr>
      <dsp:spPr>
        <a:xfrm>
          <a:off x="0" y="4017806"/>
          <a:ext cx="7742583" cy="16068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476B5-1AB9-4275-B38F-462EE75F8112}">
      <dsp:nvSpPr>
        <dsp:cNvPr id="0" name=""/>
        <dsp:cNvSpPr/>
      </dsp:nvSpPr>
      <dsp:spPr>
        <a:xfrm>
          <a:off x="486071" y="4379347"/>
          <a:ext cx="883766" cy="88376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91AC7C-3874-4B61-9BE9-0E0F1334038A}">
      <dsp:nvSpPr>
        <dsp:cNvPr id="0" name=""/>
        <dsp:cNvSpPr/>
      </dsp:nvSpPr>
      <dsp:spPr>
        <a:xfrm>
          <a:off x="1855909" y="4017806"/>
          <a:ext cx="5886673" cy="160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058" tIns="170058" rIns="170058" bIns="170058" numCol="1" spcCol="1270" anchor="ctr" anchorCtr="0">
          <a:noAutofit/>
        </a:bodyPr>
        <a:lstStyle/>
        <a:p>
          <a:pPr marL="0" lvl="0" indent="0" algn="l" defTabSz="844550">
            <a:lnSpc>
              <a:spcPct val="100000"/>
            </a:lnSpc>
            <a:spcBef>
              <a:spcPct val="0"/>
            </a:spcBef>
            <a:spcAft>
              <a:spcPct val="35000"/>
            </a:spcAft>
            <a:buNone/>
          </a:pPr>
          <a:r>
            <a:rPr lang="en-US" sz="1900" kern="1200"/>
            <a:t>To what extent are power dynamics or ethical issues silencing student voice and/or creating the conditions for performativity?</a:t>
          </a:r>
          <a:endParaRPr lang="en-US" sz="1900" kern="1200" dirty="0"/>
        </a:p>
      </dsp:txBody>
      <dsp:txXfrm>
        <a:off x="1855909" y="4017806"/>
        <a:ext cx="5886673" cy="160684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52EA4-77E3-400B-A028-485E643DF207}" type="datetimeFigureOut">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170C0-91CC-4148-9A4F-65E127ABDC0A}" type="slidenum">
              <a:t>‹#›</a:t>
            </a:fld>
            <a:endParaRPr lang="en-US"/>
          </a:p>
        </p:txBody>
      </p:sp>
    </p:spTree>
    <p:extLst>
      <p:ext uri="{BB962C8B-B14F-4D97-AF65-F5344CB8AC3E}">
        <p14:creationId xmlns:p14="http://schemas.microsoft.com/office/powerpoint/2010/main" val="405965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Tom</a:t>
            </a:r>
          </a:p>
        </p:txBody>
      </p:sp>
      <p:sp>
        <p:nvSpPr>
          <p:cNvPr id="4" name="Slide Number Placeholder 3"/>
          <p:cNvSpPr>
            <a:spLocks noGrp="1"/>
          </p:cNvSpPr>
          <p:nvPr>
            <p:ph type="sldNum" sz="quarter" idx="5"/>
          </p:nvPr>
        </p:nvSpPr>
        <p:spPr/>
        <p:txBody>
          <a:bodyPr/>
          <a:lstStyle/>
          <a:p>
            <a:fld id="{B49170C0-91CC-4148-9A4F-65E127ABDC0A}" type="slidenum">
              <a:t>2</a:t>
            </a:fld>
            <a:endParaRPr lang="en-US"/>
          </a:p>
        </p:txBody>
      </p:sp>
    </p:spTree>
    <p:extLst>
      <p:ext uri="{BB962C8B-B14F-4D97-AF65-F5344CB8AC3E}">
        <p14:creationId xmlns:p14="http://schemas.microsoft.com/office/powerpoint/2010/main" val="3910111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Micky</a:t>
            </a:r>
          </a:p>
        </p:txBody>
      </p:sp>
      <p:sp>
        <p:nvSpPr>
          <p:cNvPr id="4" name="Slide Number Placeholder 3"/>
          <p:cNvSpPr>
            <a:spLocks noGrp="1"/>
          </p:cNvSpPr>
          <p:nvPr>
            <p:ph type="sldNum" sz="quarter" idx="5"/>
          </p:nvPr>
        </p:nvSpPr>
        <p:spPr/>
        <p:txBody>
          <a:bodyPr/>
          <a:lstStyle/>
          <a:p>
            <a:fld id="{B49170C0-91CC-4148-9A4F-65E127ABDC0A}" type="slidenum">
              <a:t>19</a:t>
            </a:fld>
            <a:endParaRPr lang="en-US"/>
          </a:p>
        </p:txBody>
      </p:sp>
    </p:spTree>
    <p:extLst>
      <p:ext uri="{BB962C8B-B14F-4D97-AF65-F5344CB8AC3E}">
        <p14:creationId xmlns:p14="http://schemas.microsoft.com/office/powerpoint/2010/main" val="399317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Micky</a:t>
            </a:r>
          </a:p>
        </p:txBody>
      </p:sp>
      <p:sp>
        <p:nvSpPr>
          <p:cNvPr id="4" name="Slide Number Placeholder 3"/>
          <p:cNvSpPr>
            <a:spLocks noGrp="1"/>
          </p:cNvSpPr>
          <p:nvPr>
            <p:ph type="sldNum" sz="quarter" idx="5"/>
          </p:nvPr>
        </p:nvSpPr>
        <p:spPr/>
        <p:txBody>
          <a:bodyPr/>
          <a:lstStyle/>
          <a:p>
            <a:fld id="{B49170C0-91CC-4148-9A4F-65E127ABDC0A}" type="slidenum">
              <a:t>3</a:t>
            </a:fld>
            <a:endParaRPr lang="en-US"/>
          </a:p>
        </p:txBody>
      </p:sp>
    </p:spTree>
    <p:extLst>
      <p:ext uri="{BB962C8B-B14F-4D97-AF65-F5344CB8AC3E}">
        <p14:creationId xmlns:p14="http://schemas.microsoft.com/office/powerpoint/2010/main" val="296575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Tom</a:t>
            </a:r>
          </a:p>
        </p:txBody>
      </p:sp>
      <p:sp>
        <p:nvSpPr>
          <p:cNvPr id="4" name="Slide Number Placeholder 3"/>
          <p:cNvSpPr>
            <a:spLocks noGrp="1"/>
          </p:cNvSpPr>
          <p:nvPr>
            <p:ph type="sldNum" sz="quarter" idx="5"/>
          </p:nvPr>
        </p:nvSpPr>
        <p:spPr/>
        <p:txBody>
          <a:bodyPr/>
          <a:lstStyle/>
          <a:p>
            <a:fld id="{B49170C0-91CC-4148-9A4F-65E127ABDC0A}" type="slidenum">
              <a:t>4</a:t>
            </a:fld>
            <a:endParaRPr lang="en-US"/>
          </a:p>
        </p:txBody>
      </p:sp>
    </p:spTree>
    <p:extLst>
      <p:ext uri="{BB962C8B-B14F-4D97-AF65-F5344CB8AC3E}">
        <p14:creationId xmlns:p14="http://schemas.microsoft.com/office/powerpoint/2010/main" val="110960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Tom</a:t>
            </a:r>
          </a:p>
        </p:txBody>
      </p:sp>
      <p:sp>
        <p:nvSpPr>
          <p:cNvPr id="4" name="Slide Number Placeholder 3"/>
          <p:cNvSpPr>
            <a:spLocks noGrp="1"/>
          </p:cNvSpPr>
          <p:nvPr>
            <p:ph type="sldNum" sz="quarter" idx="5"/>
          </p:nvPr>
        </p:nvSpPr>
        <p:spPr/>
        <p:txBody>
          <a:bodyPr/>
          <a:lstStyle/>
          <a:p>
            <a:fld id="{B49170C0-91CC-4148-9A4F-65E127ABDC0A}" type="slidenum">
              <a:t>5</a:t>
            </a:fld>
            <a:endParaRPr lang="en-US"/>
          </a:p>
        </p:txBody>
      </p:sp>
    </p:spTree>
    <p:extLst>
      <p:ext uri="{BB962C8B-B14F-4D97-AF65-F5344CB8AC3E}">
        <p14:creationId xmlns:p14="http://schemas.microsoft.com/office/powerpoint/2010/main" val="271152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Tom</a:t>
            </a:r>
          </a:p>
        </p:txBody>
      </p:sp>
      <p:sp>
        <p:nvSpPr>
          <p:cNvPr id="4" name="Slide Number Placeholder 3"/>
          <p:cNvSpPr>
            <a:spLocks noGrp="1"/>
          </p:cNvSpPr>
          <p:nvPr>
            <p:ph type="sldNum" sz="quarter" idx="5"/>
          </p:nvPr>
        </p:nvSpPr>
        <p:spPr/>
        <p:txBody>
          <a:bodyPr/>
          <a:lstStyle/>
          <a:p>
            <a:fld id="{B49170C0-91CC-4148-9A4F-65E127ABDC0A}" type="slidenum">
              <a:t>6</a:t>
            </a:fld>
            <a:endParaRPr lang="en-US"/>
          </a:p>
        </p:txBody>
      </p:sp>
    </p:spTree>
    <p:extLst>
      <p:ext uri="{BB962C8B-B14F-4D97-AF65-F5344CB8AC3E}">
        <p14:creationId xmlns:p14="http://schemas.microsoft.com/office/powerpoint/2010/main" val="2204646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Tom</a:t>
            </a:r>
          </a:p>
        </p:txBody>
      </p:sp>
      <p:sp>
        <p:nvSpPr>
          <p:cNvPr id="4" name="Slide Number Placeholder 3"/>
          <p:cNvSpPr>
            <a:spLocks noGrp="1"/>
          </p:cNvSpPr>
          <p:nvPr>
            <p:ph type="sldNum" sz="quarter" idx="5"/>
          </p:nvPr>
        </p:nvSpPr>
        <p:spPr/>
        <p:txBody>
          <a:bodyPr/>
          <a:lstStyle/>
          <a:p>
            <a:fld id="{B49170C0-91CC-4148-9A4F-65E127ABDC0A}" type="slidenum">
              <a:t>7</a:t>
            </a:fld>
            <a:endParaRPr lang="en-US"/>
          </a:p>
        </p:txBody>
      </p:sp>
    </p:spTree>
    <p:extLst>
      <p:ext uri="{BB962C8B-B14F-4D97-AF65-F5344CB8AC3E}">
        <p14:creationId xmlns:p14="http://schemas.microsoft.com/office/powerpoint/2010/main" val="4166585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Tom</a:t>
            </a:r>
          </a:p>
        </p:txBody>
      </p:sp>
      <p:sp>
        <p:nvSpPr>
          <p:cNvPr id="4" name="Slide Number Placeholder 3"/>
          <p:cNvSpPr>
            <a:spLocks noGrp="1"/>
          </p:cNvSpPr>
          <p:nvPr>
            <p:ph type="sldNum" sz="quarter" idx="5"/>
          </p:nvPr>
        </p:nvSpPr>
        <p:spPr/>
        <p:txBody>
          <a:bodyPr/>
          <a:lstStyle/>
          <a:p>
            <a:fld id="{B49170C0-91CC-4148-9A4F-65E127ABDC0A}" type="slidenum">
              <a:t>16</a:t>
            </a:fld>
            <a:endParaRPr lang="en-US"/>
          </a:p>
        </p:txBody>
      </p:sp>
    </p:spTree>
    <p:extLst>
      <p:ext uri="{BB962C8B-B14F-4D97-AF65-F5344CB8AC3E}">
        <p14:creationId xmlns:p14="http://schemas.microsoft.com/office/powerpoint/2010/main" val="299201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Tom</a:t>
            </a:r>
          </a:p>
        </p:txBody>
      </p:sp>
      <p:sp>
        <p:nvSpPr>
          <p:cNvPr id="4" name="Slide Number Placeholder 3"/>
          <p:cNvSpPr>
            <a:spLocks noGrp="1"/>
          </p:cNvSpPr>
          <p:nvPr>
            <p:ph type="sldNum" sz="quarter" idx="5"/>
          </p:nvPr>
        </p:nvSpPr>
        <p:spPr/>
        <p:txBody>
          <a:bodyPr/>
          <a:lstStyle/>
          <a:p>
            <a:fld id="{B49170C0-91CC-4148-9A4F-65E127ABDC0A}" type="slidenum">
              <a:t>17</a:t>
            </a:fld>
            <a:endParaRPr lang="en-US"/>
          </a:p>
        </p:txBody>
      </p:sp>
    </p:spTree>
    <p:extLst>
      <p:ext uri="{BB962C8B-B14F-4D97-AF65-F5344CB8AC3E}">
        <p14:creationId xmlns:p14="http://schemas.microsoft.com/office/powerpoint/2010/main" val="1379310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Tom</a:t>
            </a:r>
          </a:p>
        </p:txBody>
      </p:sp>
      <p:sp>
        <p:nvSpPr>
          <p:cNvPr id="4" name="Slide Number Placeholder 3"/>
          <p:cNvSpPr>
            <a:spLocks noGrp="1"/>
          </p:cNvSpPr>
          <p:nvPr>
            <p:ph type="sldNum" sz="quarter" idx="5"/>
          </p:nvPr>
        </p:nvSpPr>
        <p:spPr/>
        <p:txBody>
          <a:bodyPr/>
          <a:lstStyle/>
          <a:p>
            <a:fld id="{B49170C0-91CC-4148-9A4F-65E127ABDC0A}" type="slidenum">
              <a:t>18</a:t>
            </a:fld>
            <a:endParaRPr lang="en-US"/>
          </a:p>
        </p:txBody>
      </p:sp>
    </p:spTree>
    <p:extLst>
      <p:ext uri="{BB962C8B-B14F-4D97-AF65-F5344CB8AC3E}">
        <p14:creationId xmlns:p14="http://schemas.microsoft.com/office/powerpoint/2010/main" val="15226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4/16/2025</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5262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4/16/2025</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8169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4/16/2025</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278601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4/16/2025</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9517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4/16/2025</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19263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4/16/2025</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76725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4/16/2025</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08014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4/16/2025</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49549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4/16/2025</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2320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4/16/2025</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9080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4/16/2025</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91565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4/16/2025</a:t>
            </a:fld>
            <a:endParaRPr lang="en-US"/>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223936773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5" r:id="rId6"/>
    <p:sldLayoutId id="2147483820" r:id="rId7"/>
    <p:sldLayoutId id="2147483821" r:id="rId8"/>
    <p:sldLayoutId id="2147483822" r:id="rId9"/>
    <p:sldLayoutId id="2147483824" r:id="rId10"/>
    <p:sldLayoutId id="2147483823"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80/14623943.2014.883310" TargetMode="External"/><Relationship Id="rId2" Type="http://schemas.openxmlformats.org/officeDocument/2006/relationships/hyperlink" Target="https://doi.org/10.1080/1462394090278622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icky.Ross@glasgow.ac.uk"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mailto:Tom.Raymond@lsbu.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 name="Rectangle 205">
            <a:extLst>
              <a:ext uri="{FF2B5EF4-FFF2-40B4-BE49-F238E27FC236}">
                <a16:creationId xmlns:a16="http://schemas.microsoft.com/office/drawing/2014/main" id="{26811A6C-040C-4C5A-8FF3-63EC6CC40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5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4553" y="397275"/>
            <a:ext cx="5470197" cy="3761257"/>
          </a:xfrm>
        </p:spPr>
        <p:txBody>
          <a:bodyPr anchor="ctr">
            <a:normAutofit/>
          </a:bodyPr>
          <a:lstStyle/>
          <a:p>
            <a:pPr>
              <a:lnSpc>
                <a:spcPct val="90000"/>
              </a:lnSpc>
            </a:pPr>
            <a:r>
              <a:rPr lang="en-GB" sz="4200">
                <a:latin typeface="Calibri"/>
                <a:ea typeface="Calibri"/>
                <a:cs typeface="Calibri"/>
              </a:rPr>
              <a:t>Staff perspective of student voice and its (in)authenticity in reflective writing for summative assessment</a:t>
            </a:r>
          </a:p>
        </p:txBody>
      </p:sp>
      <p:sp>
        <p:nvSpPr>
          <p:cNvPr id="3" name="Subtitle 2"/>
          <p:cNvSpPr>
            <a:spLocks noGrp="1"/>
          </p:cNvSpPr>
          <p:nvPr>
            <p:ph type="subTitle" idx="1"/>
          </p:nvPr>
        </p:nvSpPr>
        <p:spPr>
          <a:xfrm>
            <a:off x="351182" y="4846029"/>
            <a:ext cx="5363817" cy="1375512"/>
          </a:xfrm>
        </p:spPr>
        <p:txBody>
          <a:bodyPr vert="horz" lIns="91440" tIns="45720" rIns="91440" bIns="45720" rtlCol="0" anchor="ctr">
            <a:normAutofit/>
          </a:bodyPr>
          <a:lstStyle/>
          <a:p>
            <a:pPr>
              <a:lnSpc>
                <a:spcPct val="110000"/>
              </a:lnSpc>
            </a:pPr>
            <a:r>
              <a:rPr lang="en-GB" sz="1300" b="1"/>
              <a:t>Micky Ross</a:t>
            </a:r>
            <a:r>
              <a:rPr lang="en-GB" sz="1300"/>
              <a:t>			University of Glasgow</a:t>
            </a:r>
          </a:p>
          <a:p>
            <a:pPr>
              <a:lnSpc>
                <a:spcPct val="110000"/>
              </a:lnSpc>
            </a:pPr>
            <a:r>
              <a:rPr lang="en-GB" sz="1300" b="1"/>
              <a:t>Tom Raymond</a:t>
            </a:r>
            <a:r>
              <a:rPr lang="en-GB" sz="1300"/>
              <a:t>		London South Bank University</a:t>
            </a:r>
          </a:p>
          <a:p>
            <a:pPr>
              <a:lnSpc>
                <a:spcPct val="110000"/>
              </a:lnSpc>
            </a:pPr>
            <a:r>
              <a:rPr lang="en-GB" sz="1300" b="1"/>
              <a:t>Aneta Marren</a:t>
            </a:r>
            <a:r>
              <a:rPr lang="en-GB" sz="1300"/>
              <a:t>		University of Glasgow</a:t>
            </a:r>
          </a:p>
          <a:p>
            <a:pPr>
              <a:lnSpc>
                <a:spcPct val="110000"/>
              </a:lnSpc>
            </a:pPr>
            <a:r>
              <a:rPr lang="en-GB" sz="1300" b="1"/>
              <a:t>Alexander </a:t>
            </a:r>
            <a:r>
              <a:rPr lang="en-GB" sz="1300" b="1" err="1"/>
              <a:t>Vaniev</a:t>
            </a:r>
            <a:r>
              <a:rPr lang="en-GB" sz="1300" b="1"/>
              <a:t> </a:t>
            </a:r>
            <a:r>
              <a:rPr lang="en-GB" sz="1300"/>
              <a:t>		University of Glasgow</a:t>
            </a:r>
          </a:p>
        </p:txBody>
      </p:sp>
      <p:pic>
        <p:nvPicPr>
          <p:cNvPr id="172" name="Picture 171">
            <a:extLst>
              <a:ext uri="{FF2B5EF4-FFF2-40B4-BE49-F238E27FC236}">
                <a16:creationId xmlns:a16="http://schemas.microsoft.com/office/drawing/2014/main" id="{95E8E037-C140-42F3-7F36-4E3EDB8E00E2}"/>
              </a:ext>
            </a:extLst>
          </p:cNvPr>
          <p:cNvPicPr>
            <a:picLocks noChangeAspect="1"/>
          </p:cNvPicPr>
          <p:nvPr/>
        </p:nvPicPr>
        <p:blipFill>
          <a:blip r:embed="rId2"/>
          <a:srcRect l="6686" r="4425"/>
          <a:stretch/>
        </p:blipFill>
        <p:spPr>
          <a:xfrm>
            <a:off x="6095998" y="10"/>
            <a:ext cx="6096003" cy="685799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6E70982-81EB-405A-4F06-2DDC816B91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6D65D-36CB-6E4F-3E81-BCCB2A21969F}"/>
              </a:ext>
            </a:extLst>
          </p:cNvPr>
          <p:cNvSpPr>
            <a:spLocks noGrp="1"/>
          </p:cNvSpPr>
          <p:nvPr>
            <p:ph type="title"/>
          </p:nvPr>
        </p:nvSpPr>
        <p:spPr>
          <a:xfrm>
            <a:off x="484552" y="365126"/>
            <a:ext cx="11321368" cy="1473834"/>
          </a:xfrm>
        </p:spPr>
        <p:txBody>
          <a:bodyPr>
            <a:noAutofit/>
          </a:bodyPr>
          <a:lstStyle/>
          <a:p>
            <a:r>
              <a:rPr lang="en-GB" sz="3600" dirty="0"/>
              <a:t>Findings: I use reflective writing for summative assessment to enhance student learning in the following ways:</a:t>
            </a:r>
          </a:p>
        </p:txBody>
      </p:sp>
      <p:pic>
        <p:nvPicPr>
          <p:cNvPr id="11" name="Content Placeholder 10" descr="A graph with text and numbers&#10;&#10;AI-generated content may be incorrect.">
            <a:extLst>
              <a:ext uri="{FF2B5EF4-FFF2-40B4-BE49-F238E27FC236}">
                <a16:creationId xmlns:a16="http://schemas.microsoft.com/office/drawing/2014/main" id="{F9845D76-903C-E522-4620-5DC466FA16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392" y="2052320"/>
            <a:ext cx="11274006" cy="4440554"/>
          </a:xfrm>
        </p:spPr>
      </p:pic>
    </p:spTree>
    <p:extLst>
      <p:ext uri="{BB962C8B-B14F-4D97-AF65-F5344CB8AC3E}">
        <p14:creationId xmlns:p14="http://schemas.microsoft.com/office/powerpoint/2010/main" val="713644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637C-C585-64A2-5657-853584E2576A}"/>
              </a:ext>
            </a:extLst>
          </p:cNvPr>
          <p:cNvSpPr>
            <a:spLocks noGrp="1"/>
          </p:cNvSpPr>
          <p:nvPr>
            <p:ph type="title"/>
          </p:nvPr>
        </p:nvSpPr>
        <p:spPr>
          <a:xfrm>
            <a:off x="494712" y="257175"/>
            <a:ext cx="10869248" cy="1687513"/>
          </a:xfrm>
        </p:spPr>
        <p:txBody>
          <a:bodyPr>
            <a:noAutofit/>
          </a:bodyPr>
          <a:lstStyle/>
          <a:p>
            <a:r>
              <a:rPr lang="en-US" sz="3600" dirty="0"/>
              <a:t>Findings: I use reflective writing for summative assessment to enable the following forms of autonomy in my students</a:t>
            </a:r>
          </a:p>
        </p:txBody>
      </p:sp>
      <p:pic>
        <p:nvPicPr>
          <p:cNvPr id="6" name="Content Placeholder 5" descr="A graph with text and numbers&#10;&#10;AI-generated content may be incorrect.">
            <a:extLst>
              <a:ext uri="{FF2B5EF4-FFF2-40B4-BE49-F238E27FC236}">
                <a16:creationId xmlns:a16="http://schemas.microsoft.com/office/drawing/2014/main" id="{C2D44277-6BB4-0AC5-4690-9EB38352F4B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469"/>
          <a:stretch/>
        </p:blipFill>
        <p:spPr>
          <a:xfrm>
            <a:off x="1466327" y="2306320"/>
            <a:ext cx="8800452" cy="4294505"/>
          </a:xfrm>
        </p:spPr>
      </p:pic>
    </p:spTree>
    <p:extLst>
      <p:ext uri="{BB962C8B-B14F-4D97-AF65-F5344CB8AC3E}">
        <p14:creationId xmlns:p14="http://schemas.microsoft.com/office/powerpoint/2010/main" val="207730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4DAEE-8C9E-7E9D-0A93-EF7478CC1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2BAD2E-7402-4567-8881-376000B235CE}"/>
              </a:ext>
            </a:extLst>
          </p:cNvPr>
          <p:cNvSpPr>
            <a:spLocks noGrp="1"/>
          </p:cNvSpPr>
          <p:nvPr>
            <p:ph type="title"/>
          </p:nvPr>
        </p:nvSpPr>
        <p:spPr>
          <a:xfrm>
            <a:off x="484552" y="365125"/>
            <a:ext cx="10869248" cy="1301115"/>
          </a:xfrm>
        </p:spPr>
        <p:txBody>
          <a:bodyPr>
            <a:noAutofit/>
          </a:bodyPr>
          <a:lstStyle/>
          <a:p>
            <a:r>
              <a:rPr lang="en-US" sz="3600"/>
              <a:t>Findings: I use reflective writing for summative assessment to help my students</a:t>
            </a:r>
          </a:p>
        </p:txBody>
      </p:sp>
      <p:pic>
        <p:nvPicPr>
          <p:cNvPr id="6" name="Content Placeholder 5" descr="A graph with blue and gray bars&#10;&#10;AI-generated content may be incorrect.">
            <a:extLst>
              <a:ext uri="{FF2B5EF4-FFF2-40B4-BE49-F238E27FC236}">
                <a16:creationId xmlns:a16="http://schemas.microsoft.com/office/drawing/2014/main" id="{93743A91-831A-46E4-CB0C-D302729C40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551" y="1946592"/>
            <a:ext cx="10846643" cy="4546283"/>
          </a:xfrm>
        </p:spPr>
      </p:pic>
    </p:spTree>
    <p:extLst>
      <p:ext uri="{BB962C8B-B14F-4D97-AF65-F5344CB8AC3E}">
        <p14:creationId xmlns:p14="http://schemas.microsoft.com/office/powerpoint/2010/main" val="52907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01E8-AA77-139A-DA35-B62FC6DD0040}"/>
              </a:ext>
            </a:extLst>
          </p:cNvPr>
          <p:cNvSpPr>
            <a:spLocks noGrp="1"/>
          </p:cNvSpPr>
          <p:nvPr>
            <p:ph type="title"/>
          </p:nvPr>
        </p:nvSpPr>
        <p:spPr>
          <a:xfrm>
            <a:off x="484552" y="365125"/>
            <a:ext cx="10869248" cy="1321435"/>
          </a:xfrm>
        </p:spPr>
        <p:txBody>
          <a:bodyPr>
            <a:noAutofit/>
          </a:bodyPr>
          <a:lstStyle/>
          <a:p>
            <a:r>
              <a:rPr lang="en-US" sz="4000" dirty="0"/>
              <a:t>Findings: supporting reflective writing for summative assessment </a:t>
            </a:r>
          </a:p>
        </p:txBody>
      </p:sp>
      <p:pic>
        <p:nvPicPr>
          <p:cNvPr id="7" name="Content Placeholder 6" descr="A graph of a bar graph&#10;&#10;AI-generated content may be incorrect.">
            <a:extLst>
              <a:ext uri="{FF2B5EF4-FFF2-40B4-BE49-F238E27FC236}">
                <a16:creationId xmlns:a16="http://schemas.microsoft.com/office/drawing/2014/main" id="{0B4FB6C8-3EFC-7754-BD9E-FBE9E9F3B3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650" y="1889760"/>
            <a:ext cx="8625323" cy="4765039"/>
          </a:xfrm>
        </p:spPr>
      </p:pic>
    </p:spTree>
    <p:extLst>
      <p:ext uri="{BB962C8B-B14F-4D97-AF65-F5344CB8AC3E}">
        <p14:creationId xmlns:p14="http://schemas.microsoft.com/office/powerpoint/2010/main" val="3291767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4D91-983E-4560-5FC9-DAD3AD3BB2C2}"/>
              </a:ext>
            </a:extLst>
          </p:cNvPr>
          <p:cNvSpPr>
            <a:spLocks noGrp="1"/>
          </p:cNvSpPr>
          <p:nvPr>
            <p:ph type="title"/>
          </p:nvPr>
        </p:nvSpPr>
        <p:spPr>
          <a:xfrm>
            <a:off x="484552" y="365125"/>
            <a:ext cx="10869248" cy="1173743"/>
          </a:xfrm>
        </p:spPr>
        <p:txBody>
          <a:bodyPr>
            <a:noAutofit/>
          </a:bodyPr>
          <a:lstStyle/>
          <a:p>
            <a:r>
              <a:rPr lang="en-US" sz="3600"/>
              <a:t>Findings: Reflective writing for summative assessment concerns me </a:t>
            </a:r>
            <a:r>
              <a:rPr lang="en-US" sz="3600" dirty="0"/>
              <a:t>due to:</a:t>
            </a:r>
            <a:endParaRPr lang="en-US" sz="3600"/>
          </a:p>
        </p:txBody>
      </p:sp>
      <p:pic>
        <p:nvPicPr>
          <p:cNvPr id="7" name="Content Placeholder 6" descr="A graph with numbers and text&#10;&#10;AI-generated content may be incorrect.">
            <a:extLst>
              <a:ext uri="{FF2B5EF4-FFF2-40B4-BE49-F238E27FC236}">
                <a16:creationId xmlns:a16="http://schemas.microsoft.com/office/drawing/2014/main" id="{B5434689-B496-D4F0-026E-8011CB22A0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763" y="1737360"/>
            <a:ext cx="10748825" cy="5035164"/>
          </a:xfrm>
        </p:spPr>
      </p:pic>
    </p:spTree>
    <p:extLst>
      <p:ext uri="{BB962C8B-B14F-4D97-AF65-F5344CB8AC3E}">
        <p14:creationId xmlns:p14="http://schemas.microsoft.com/office/powerpoint/2010/main" val="2226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887A-C27F-4D6F-D986-1F3E4642D270}"/>
              </a:ext>
            </a:extLst>
          </p:cNvPr>
          <p:cNvSpPr>
            <a:spLocks noGrp="1"/>
          </p:cNvSpPr>
          <p:nvPr>
            <p:ph type="title"/>
          </p:nvPr>
        </p:nvSpPr>
        <p:spPr>
          <a:xfrm>
            <a:off x="484552" y="365125"/>
            <a:ext cx="10869248" cy="1463675"/>
          </a:xfrm>
        </p:spPr>
        <p:txBody>
          <a:bodyPr>
            <a:noAutofit/>
          </a:bodyPr>
          <a:lstStyle/>
          <a:p>
            <a:r>
              <a:rPr lang="en-GB" sz="3600" dirty="0"/>
              <a:t>Findings: the following issues need to be addressed when using reflective writing for summative assessment</a:t>
            </a:r>
          </a:p>
        </p:txBody>
      </p:sp>
      <p:pic>
        <p:nvPicPr>
          <p:cNvPr id="5" name="Content Placeholder 4" descr="A graph with numbers and a bar&#10;&#10;AI-generated content may be incorrect.">
            <a:extLst>
              <a:ext uri="{FF2B5EF4-FFF2-40B4-BE49-F238E27FC236}">
                <a16:creationId xmlns:a16="http://schemas.microsoft.com/office/drawing/2014/main" id="{0DDEC40A-FADE-471B-677C-4C34371F167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526" r="1116"/>
          <a:stretch/>
        </p:blipFill>
        <p:spPr>
          <a:xfrm>
            <a:off x="387483" y="1991996"/>
            <a:ext cx="11408277" cy="4632324"/>
          </a:xfrm>
        </p:spPr>
      </p:pic>
    </p:spTree>
    <p:extLst>
      <p:ext uri="{BB962C8B-B14F-4D97-AF65-F5344CB8AC3E}">
        <p14:creationId xmlns:p14="http://schemas.microsoft.com/office/powerpoint/2010/main" val="574444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D4F59-6663-ABC7-BCF4-2867A4C0E4AB}"/>
              </a:ext>
            </a:extLst>
          </p:cNvPr>
          <p:cNvSpPr>
            <a:spLocks noGrp="1"/>
          </p:cNvSpPr>
          <p:nvPr>
            <p:ph type="title"/>
          </p:nvPr>
        </p:nvSpPr>
        <p:spPr/>
        <p:txBody>
          <a:bodyPr/>
          <a:lstStyle/>
          <a:p>
            <a:r>
              <a:rPr lang="en-US"/>
              <a:t>Findings: qualitative student data</a:t>
            </a:r>
          </a:p>
        </p:txBody>
      </p:sp>
      <p:sp>
        <p:nvSpPr>
          <p:cNvPr id="3" name="Content Placeholder 2">
            <a:extLst>
              <a:ext uri="{FF2B5EF4-FFF2-40B4-BE49-F238E27FC236}">
                <a16:creationId xmlns:a16="http://schemas.microsoft.com/office/drawing/2014/main" id="{5AEAB3D4-B296-CD48-A415-95DB8D743248}"/>
              </a:ext>
            </a:extLst>
          </p:cNvPr>
          <p:cNvSpPr>
            <a:spLocks noGrp="1"/>
          </p:cNvSpPr>
          <p:nvPr>
            <p:ph idx="1"/>
          </p:nvPr>
        </p:nvSpPr>
        <p:spPr>
          <a:xfrm>
            <a:off x="193607" y="3003695"/>
            <a:ext cx="4395090" cy="3600450"/>
          </a:xfrm>
        </p:spPr>
        <p:txBody>
          <a:bodyPr vert="horz" lIns="91440" tIns="45720" rIns="91440" bIns="45720" rtlCol="0" anchor="t">
            <a:normAutofit/>
          </a:bodyPr>
          <a:lstStyle/>
          <a:p>
            <a:r>
              <a:rPr lang="en-GB" b="1">
                <a:latin typeface="Aptos"/>
              </a:rPr>
              <a:t>Thematic visual arts-based analysis. </a:t>
            </a:r>
            <a:endParaRPr lang="en-GB" b="1">
              <a:latin typeface="Aptos" panose="020B0004020202020204" pitchFamily="34" charset="0"/>
            </a:endParaRPr>
          </a:p>
          <a:p>
            <a:pPr marL="285750" indent="-285750">
              <a:buChar char="•"/>
            </a:pPr>
            <a:r>
              <a:rPr lang="en-GB" sz="1500">
                <a:solidFill>
                  <a:srgbClr val="000000"/>
                </a:solidFill>
                <a:latin typeface="Aptos"/>
              </a:rPr>
              <a:t>Notes played a role in initiating discussion about the key themes covered in each focus group.</a:t>
            </a:r>
            <a:endParaRPr lang="en-GB" sz="1500">
              <a:latin typeface="Aptos"/>
            </a:endParaRPr>
          </a:p>
          <a:p>
            <a:pPr marL="285750" indent="-285750">
              <a:buChar char="•"/>
            </a:pPr>
            <a:r>
              <a:rPr lang="en-GB" sz="1500">
                <a:latin typeface="Aptos"/>
              </a:rPr>
              <a:t>These images were also developed for use on the institution's resource.</a:t>
            </a:r>
          </a:p>
          <a:p>
            <a:pPr marL="285750" indent="-285750">
              <a:buChar char="•"/>
            </a:pPr>
            <a:endParaRPr lang="en-GB">
              <a:latin typeface="Avenir Next LT Pro"/>
            </a:endParaRPr>
          </a:p>
          <a:p>
            <a:pPr marL="285750" indent="-285750">
              <a:buChar char="•"/>
            </a:pPr>
            <a:endParaRPr lang="en-GB" sz="1500">
              <a:latin typeface="Aptos"/>
            </a:endParaRPr>
          </a:p>
          <a:p>
            <a:endParaRPr lang="en-GB" sz="2100">
              <a:latin typeface="Avenir Next LT Pro"/>
            </a:endParaRPr>
          </a:p>
          <a:p>
            <a:endParaRPr lang="en-US"/>
          </a:p>
        </p:txBody>
      </p:sp>
      <p:pic>
        <p:nvPicPr>
          <p:cNvPr id="4" name="Picture 3" descr="A black and white drawing of people fighting&#10;&#10;AI-generated content may be incorrect.">
            <a:extLst>
              <a:ext uri="{FF2B5EF4-FFF2-40B4-BE49-F238E27FC236}">
                <a16:creationId xmlns:a16="http://schemas.microsoft.com/office/drawing/2014/main" id="{0BC4D1E1-0AE8-292E-0B77-57A91AA6A8E6}"/>
              </a:ext>
            </a:extLst>
          </p:cNvPr>
          <p:cNvPicPr>
            <a:picLocks noChangeAspect="1"/>
          </p:cNvPicPr>
          <p:nvPr/>
        </p:nvPicPr>
        <p:blipFill>
          <a:blip r:embed="rId3"/>
          <a:stretch>
            <a:fillRect/>
          </a:stretch>
        </p:blipFill>
        <p:spPr>
          <a:xfrm>
            <a:off x="4579275" y="2576852"/>
            <a:ext cx="7449603" cy="4021810"/>
          </a:xfrm>
          <a:prstGeom prst="rect">
            <a:avLst/>
          </a:prstGeom>
        </p:spPr>
      </p:pic>
    </p:spTree>
    <p:extLst>
      <p:ext uri="{BB962C8B-B14F-4D97-AF65-F5344CB8AC3E}">
        <p14:creationId xmlns:p14="http://schemas.microsoft.com/office/powerpoint/2010/main" val="28034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83FF4-5C75-588A-56FD-34392B23B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F9654E-D092-AB3B-8C23-B380D9AA5C06}"/>
              </a:ext>
            </a:extLst>
          </p:cNvPr>
          <p:cNvSpPr>
            <a:spLocks noGrp="1"/>
          </p:cNvSpPr>
          <p:nvPr>
            <p:ph type="title"/>
          </p:nvPr>
        </p:nvSpPr>
        <p:spPr/>
        <p:txBody>
          <a:bodyPr/>
          <a:lstStyle/>
          <a:p>
            <a:r>
              <a:rPr lang="en-US"/>
              <a:t>Findings: qualitative student data</a:t>
            </a:r>
          </a:p>
        </p:txBody>
      </p:sp>
      <p:sp>
        <p:nvSpPr>
          <p:cNvPr id="3" name="Content Placeholder 2">
            <a:extLst>
              <a:ext uri="{FF2B5EF4-FFF2-40B4-BE49-F238E27FC236}">
                <a16:creationId xmlns:a16="http://schemas.microsoft.com/office/drawing/2014/main" id="{AA30B0F7-4FA2-AE80-F7F3-5C09603689BD}"/>
              </a:ext>
            </a:extLst>
          </p:cNvPr>
          <p:cNvSpPr>
            <a:spLocks noGrp="1"/>
          </p:cNvSpPr>
          <p:nvPr>
            <p:ph idx="1"/>
          </p:nvPr>
        </p:nvSpPr>
        <p:spPr/>
        <p:txBody>
          <a:bodyPr vert="horz" lIns="91440" tIns="45720" rIns="91440" bIns="45720" rtlCol="0" anchor="t">
            <a:normAutofit fontScale="92500" lnSpcReduction="20000"/>
          </a:bodyPr>
          <a:lstStyle/>
          <a:p>
            <a:pPr algn="l">
              <a:buNone/>
            </a:pPr>
            <a:r>
              <a:rPr lang="en-GB" sz="2600" b="1">
                <a:latin typeface="Aptos" panose="020B0004020202020204" pitchFamily="34" charset="0"/>
              </a:rPr>
              <a:t>Finding your voice and imposter syndrome</a:t>
            </a:r>
          </a:p>
          <a:p>
            <a:pPr algn="l">
              <a:buNone/>
            </a:pPr>
            <a:r>
              <a:rPr lang="en-GB" sz="2100"/>
              <a:t>Student concerns over use of first person in academic writing:</a:t>
            </a:r>
          </a:p>
          <a:p>
            <a:pPr marL="342900" indent="-342900" algn="l">
              <a:buFont typeface="Arial" panose="020B0604020202020204" pitchFamily="34" charset="0"/>
              <a:buChar char="•"/>
            </a:pPr>
            <a:r>
              <a:rPr lang="en-GB" sz="2100"/>
              <a:t>finding it weird</a:t>
            </a:r>
          </a:p>
          <a:p>
            <a:pPr marL="342900" indent="-342900" algn="l">
              <a:buFont typeface="Arial" panose="020B0604020202020204" pitchFamily="34" charset="0"/>
              <a:buChar char="•"/>
            </a:pPr>
            <a:r>
              <a:rPr lang="en-GB" sz="2100"/>
              <a:t>not feeling they had the authority to speak with their own voice. </a:t>
            </a:r>
          </a:p>
          <a:p>
            <a:pPr marL="342900" indent="-342900" algn="l">
              <a:buFont typeface="Arial" panose="020B0604020202020204" pitchFamily="34" charset="0"/>
              <a:buChar char="•"/>
            </a:pPr>
            <a:r>
              <a:rPr lang="en-GB" sz="2100"/>
              <a:t>Experiencing imposter syndrome. </a:t>
            </a:r>
            <a:endParaRPr lang="en-GB" b="0" i="0" u="none" strike="noStrike">
              <a:solidFill>
                <a:srgbClr val="1D2125"/>
              </a:solidFill>
              <a:effectLst/>
              <a:latin typeface="Hillhead"/>
            </a:endParaRPr>
          </a:p>
          <a:p>
            <a:pPr algn="l"/>
            <a:r>
              <a:rPr lang="en-GB" b="0" i="1" u="none" strike="noStrike">
                <a:solidFill>
                  <a:srgbClr val="1D2125"/>
                </a:solidFill>
                <a:effectLst/>
                <a:latin typeface="Hillhead"/>
              </a:rPr>
              <a:t>“I was speaking to my supervisor, and I told her one of the things I really shy away from doing is to write in the first person… I said, ‘You know it makes me feel too opinionated in the in the paper.’ And when you become too opinionated, you really cannot differentiate, you know, between fact. Because in academia you are not... I'm being told from my undergrad that you are not an authority.”</a:t>
            </a:r>
            <a:endParaRPr lang="en-GB" b="0" i="0" u="none" strike="noStrike">
              <a:solidFill>
                <a:srgbClr val="1D2125"/>
              </a:solidFill>
              <a:effectLst/>
              <a:latin typeface="Hillhead"/>
            </a:endParaRPr>
          </a:p>
          <a:p>
            <a:endParaRPr lang="en-US"/>
          </a:p>
        </p:txBody>
      </p:sp>
    </p:spTree>
    <p:extLst>
      <p:ext uri="{BB962C8B-B14F-4D97-AF65-F5344CB8AC3E}">
        <p14:creationId xmlns:p14="http://schemas.microsoft.com/office/powerpoint/2010/main" val="3274402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2D59-CC85-D9D4-0595-59E6A13E80E4}"/>
              </a:ext>
            </a:extLst>
          </p:cNvPr>
          <p:cNvSpPr>
            <a:spLocks noGrp="1"/>
          </p:cNvSpPr>
          <p:nvPr>
            <p:ph type="title"/>
          </p:nvPr>
        </p:nvSpPr>
        <p:spPr>
          <a:xfrm>
            <a:off x="484552" y="365125"/>
            <a:ext cx="10869248" cy="1189355"/>
          </a:xfrm>
        </p:spPr>
        <p:txBody>
          <a:bodyPr/>
          <a:lstStyle/>
          <a:p>
            <a:r>
              <a:rPr lang="en-US"/>
              <a:t>Discussion and conclusions: </a:t>
            </a:r>
          </a:p>
        </p:txBody>
      </p:sp>
      <p:sp>
        <p:nvSpPr>
          <p:cNvPr id="3" name="Content Placeholder 2">
            <a:extLst>
              <a:ext uri="{FF2B5EF4-FFF2-40B4-BE49-F238E27FC236}">
                <a16:creationId xmlns:a16="http://schemas.microsoft.com/office/drawing/2014/main" id="{6CC75D9A-A29F-2877-8C1B-DD87CEF3D500}"/>
              </a:ext>
            </a:extLst>
          </p:cNvPr>
          <p:cNvSpPr>
            <a:spLocks noGrp="1"/>
          </p:cNvSpPr>
          <p:nvPr>
            <p:ph idx="1"/>
          </p:nvPr>
        </p:nvSpPr>
        <p:spPr>
          <a:xfrm>
            <a:off x="484552" y="1743076"/>
            <a:ext cx="11153728" cy="4874260"/>
          </a:xfrm>
          <a:solidFill>
            <a:schemeClr val="bg1"/>
          </a:solidFill>
        </p:spPr>
        <p:txBody>
          <a:bodyPr vert="horz" lIns="91440" tIns="45720" rIns="91440" bIns="45720" rtlCol="0" anchor="t">
            <a:normAutofit fontScale="92500" lnSpcReduction="20000"/>
          </a:bodyPr>
          <a:lstStyle/>
          <a:p>
            <a:r>
              <a:rPr lang="en-US" b="1" dirty="0"/>
              <a:t>Reasons for setting reflective writing for summative assessment </a:t>
            </a:r>
          </a:p>
          <a:p>
            <a:pPr marL="342900" indent="-342900">
              <a:buChar char="•"/>
            </a:pPr>
            <a:r>
              <a:rPr lang="en-US" dirty="0"/>
              <a:t>Fairly clear and mirror the literature – many benefits to reflective assessment</a:t>
            </a:r>
          </a:p>
          <a:p>
            <a:r>
              <a:rPr lang="en-US" b="1" dirty="0"/>
              <a:t>Supporting reflective writing for summative assessment </a:t>
            </a:r>
          </a:p>
          <a:p>
            <a:pPr marL="342900" indent="-342900">
              <a:buFont typeface="Arial" panose="020B0604020202020204" pitchFamily="34" charset="0"/>
              <a:buChar char="•"/>
            </a:pPr>
            <a:r>
              <a:rPr lang="en-US" dirty="0"/>
              <a:t>Various approaches that mirror literature (exemplars,  formative feedback, and workshops)</a:t>
            </a:r>
          </a:p>
          <a:p>
            <a:r>
              <a:rPr lang="en-US" b="1" dirty="0"/>
              <a:t>Staff experience of summative assessment that may affect the authenticity of voice</a:t>
            </a:r>
          </a:p>
          <a:p>
            <a:pPr marL="342900" indent="-342900">
              <a:buFont typeface="Arial" panose="020B0604020202020204" pitchFamily="34" charset="0"/>
              <a:buChar char="•"/>
            </a:pPr>
            <a:r>
              <a:rPr lang="en-US"/>
              <a:t>Data mixed on concerns over power differential - 30% of staff concerned</a:t>
            </a:r>
          </a:p>
          <a:p>
            <a:pPr marL="342900" indent="-342900">
              <a:buFont typeface="Arial" panose="020B0604020202020204" pitchFamily="34" charset="0"/>
              <a:buChar char="•"/>
            </a:pPr>
            <a:r>
              <a:rPr lang="en-US" dirty="0"/>
              <a:t>Majority of staff were not concerned over reliability and validity of assessment however at the same time a clear majority were concerned over student performativity in reflective assessment</a:t>
            </a:r>
          </a:p>
          <a:p>
            <a:pPr marL="342900" indent="-342900">
              <a:buFont typeface="Arial" panose="020B0604020202020204" pitchFamily="34" charset="0"/>
              <a:buChar char="•"/>
            </a:pPr>
            <a:r>
              <a:rPr lang="en-US" dirty="0"/>
              <a:t>~50% concerned that students may worry about looking incompetent</a:t>
            </a:r>
          </a:p>
          <a:p>
            <a:r>
              <a:rPr lang="en-US" b="1" dirty="0"/>
              <a:t>Student experience of summative assessment that may affect the authenticity of voice</a:t>
            </a:r>
          </a:p>
          <a:p>
            <a:pPr marL="342900" indent="-342900">
              <a:buFont typeface="Arial" panose="020B0604020202020204" pitchFamily="34" charset="0"/>
              <a:buChar char="•"/>
            </a:pPr>
            <a:r>
              <a:rPr lang="en-US" dirty="0"/>
              <a:t>Data indicates many feel assessment is more performative than genuine. </a:t>
            </a:r>
          </a:p>
          <a:p>
            <a:pPr marL="342900" indent="-342900">
              <a:buFont typeface="Arial" panose="020B0604020202020204" pitchFamily="34" charset="0"/>
              <a:buChar char="•"/>
            </a:pPr>
            <a:r>
              <a:rPr lang="en-US" dirty="0"/>
              <a:t>Assessment literacies: lack of purpose in assignments prevented students from finding voice. </a:t>
            </a:r>
          </a:p>
          <a:p>
            <a:endParaRPr lang="en-US" dirty="0"/>
          </a:p>
          <a:p>
            <a:pPr marL="342900" indent="-342900">
              <a:buChar char="•"/>
            </a:pPr>
            <a:endParaRPr lang="en-US" dirty="0"/>
          </a:p>
          <a:p>
            <a:pPr marL="342900" indent="-342900">
              <a:buChar char="•"/>
            </a:pPr>
            <a:endParaRPr lang="en-US" dirty="0"/>
          </a:p>
          <a:p>
            <a:pPr marL="342900" indent="-342900">
              <a:buChar char="•"/>
            </a:pPr>
            <a:endParaRPr lang="en-US" dirty="0"/>
          </a:p>
          <a:p>
            <a:pPr marL="342900" indent="-342900">
              <a:buChar char="•"/>
            </a:pPr>
            <a:endParaRPr lang="en-US" dirty="0"/>
          </a:p>
          <a:p>
            <a:pPr marL="342900" indent="-342900">
              <a:buChar char="•"/>
            </a:pPr>
            <a:endParaRPr lang="en-US" dirty="0"/>
          </a:p>
          <a:p>
            <a:pPr marL="342900" indent="-342900">
              <a:buChar char="•"/>
            </a:pPr>
            <a:endParaRPr lang="en-US" dirty="0"/>
          </a:p>
          <a:p>
            <a:pPr marL="342900" indent="-342900">
              <a:buChar char="•"/>
            </a:pPr>
            <a:endParaRPr lang="en-US" dirty="0"/>
          </a:p>
          <a:p>
            <a:pPr marL="342900" indent="-342900">
              <a:buChar char="•"/>
            </a:pPr>
            <a:endParaRPr lang="en-US" dirty="0"/>
          </a:p>
          <a:p>
            <a:endParaRPr lang="en-US" dirty="0"/>
          </a:p>
        </p:txBody>
      </p:sp>
    </p:spTree>
    <p:extLst>
      <p:ext uri="{BB962C8B-B14F-4D97-AF65-F5344CB8AC3E}">
        <p14:creationId xmlns:p14="http://schemas.microsoft.com/office/powerpoint/2010/main" val="3807197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80A34A-731B-4B77-8D1A-4326EA612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79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3A2568-9F34-2022-14FA-9C2A9C3B8C5C}"/>
              </a:ext>
            </a:extLst>
          </p:cNvPr>
          <p:cNvSpPr>
            <a:spLocks noGrp="1"/>
          </p:cNvSpPr>
          <p:nvPr>
            <p:ph type="title"/>
          </p:nvPr>
        </p:nvSpPr>
        <p:spPr>
          <a:xfrm>
            <a:off x="146222" y="365125"/>
            <a:ext cx="2689847" cy="3938518"/>
          </a:xfrm>
        </p:spPr>
        <p:txBody>
          <a:bodyPr>
            <a:normAutofit/>
          </a:bodyPr>
          <a:lstStyle/>
          <a:p>
            <a:r>
              <a:rPr lang="en-US" sz="3200"/>
              <a:t>Questions for consideration</a:t>
            </a:r>
          </a:p>
        </p:txBody>
      </p:sp>
      <p:grpSp>
        <p:nvGrpSpPr>
          <p:cNvPr id="13" name="Group 12">
            <a:extLst>
              <a:ext uri="{FF2B5EF4-FFF2-40B4-BE49-F238E27FC236}">
                <a16:creationId xmlns:a16="http://schemas.microsoft.com/office/drawing/2014/main" id="{E5CD2E8B-968C-4DDC-9470-260B5DA13D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72778"/>
            <a:ext cx="3047997" cy="2285222"/>
            <a:chOff x="0" y="3438071"/>
            <a:chExt cx="3047997" cy="3429000"/>
          </a:xfrm>
        </p:grpSpPr>
        <p:sp>
          <p:nvSpPr>
            <p:cNvPr id="14" name="Rectangle 13">
              <a:extLst>
                <a:ext uri="{FF2B5EF4-FFF2-40B4-BE49-F238E27FC236}">
                  <a16:creationId xmlns:a16="http://schemas.microsoft.com/office/drawing/2014/main" id="{54940AF6-4BB8-4A24-9BCA-B088F02BD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 y="3438071"/>
              <a:ext cx="3047991"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AD7D5E-CDD6-4468-9F5F-6802387A9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47142"/>
              <a:ext cx="3047997" cy="3419929"/>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8D46803E-ABDA-C7B0-2033-21CA8B07EBF8}"/>
              </a:ext>
            </a:extLst>
          </p:cNvPr>
          <p:cNvGraphicFramePr>
            <a:graphicFrameLocks noGrp="1"/>
          </p:cNvGraphicFramePr>
          <p:nvPr>
            <p:ph idx="1"/>
            <p:extLst>
              <p:ext uri="{D42A27DB-BD31-4B8C-83A1-F6EECF244321}">
                <p14:modId xmlns:p14="http://schemas.microsoft.com/office/powerpoint/2010/main" val="1117954004"/>
              </p:ext>
            </p:extLst>
          </p:nvPr>
        </p:nvGraphicFramePr>
        <p:xfrm>
          <a:off x="3811656" y="551622"/>
          <a:ext cx="7742583" cy="5625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7E244C9-C881-C49D-2F15-50A56BB78158}"/>
              </a:ext>
            </a:extLst>
          </p:cNvPr>
          <p:cNvPicPr>
            <a:picLocks noChangeAspect="1"/>
          </p:cNvPicPr>
          <p:nvPr/>
        </p:nvPicPr>
        <p:blipFill>
          <a:blip r:embed="rId8"/>
          <a:srcRect l="6686" t="66678" r="48869"/>
          <a:stretch/>
        </p:blipFill>
        <p:spPr>
          <a:xfrm>
            <a:off x="-10" y="4572778"/>
            <a:ext cx="3047992" cy="2285222"/>
          </a:xfrm>
          <a:prstGeom prst="rect">
            <a:avLst/>
          </a:prstGeom>
        </p:spPr>
      </p:pic>
    </p:spTree>
    <p:extLst>
      <p:ext uri="{BB962C8B-B14F-4D97-AF65-F5344CB8AC3E}">
        <p14:creationId xmlns:p14="http://schemas.microsoft.com/office/powerpoint/2010/main" val="197616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25C7-9DF3-2CEF-5557-BD7A2702DB2A}"/>
              </a:ext>
            </a:extLst>
          </p:cNvPr>
          <p:cNvSpPr>
            <a:spLocks noGrp="1"/>
          </p:cNvSpPr>
          <p:nvPr>
            <p:ph type="title"/>
          </p:nvPr>
        </p:nvSpPr>
        <p:spPr>
          <a:xfrm>
            <a:off x="484552" y="365125"/>
            <a:ext cx="10869248" cy="1078193"/>
          </a:xfrm>
        </p:spPr>
        <p:txBody>
          <a:bodyPr/>
          <a:lstStyle/>
          <a:p>
            <a:r>
              <a:rPr lang="en-US"/>
              <a:t>Rationale for study</a:t>
            </a:r>
          </a:p>
        </p:txBody>
      </p:sp>
      <p:sp>
        <p:nvSpPr>
          <p:cNvPr id="3" name="Content Placeholder 2">
            <a:extLst>
              <a:ext uri="{FF2B5EF4-FFF2-40B4-BE49-F238E27FC236}">
                <a16:creationId xmlns:a16="http://schemas.microsoft.com/office/drawing/2014/main" id="{F724EB54-BEDB-9252-0664-F554E9470DD9}"/>
              </a:ext>
            </a:extLst>
          </p:cNvPr>
          <p:cNvSpPr>
            <a:spLocks noGrp="1"/>
          </p:cNvSpPr>
          <p:nvPr>
            <p:ph idx="1"/>
          </p:nvPr>
        </p:nvSpPr>
        <p:spPr>
          <a:xfrm>
            <a:off x="166671" y="1873624"/>
            <a:ext cx="10736855" cy="4619251"/>
          </a:xfrm>
          <a:solidFill>
            <a:schemeClr val="bg1"/>
          </a:solidFill>
        </p:spPr>
        <p:txBody>
          <a:bodyPr vert="horz" lIns="91440" tIns="45720" rIns="91440" bIns="45720" rtlCol="0" anchor="t">
            <a:normAutofit fontScale="62500" lnSpcReduction="20000"/>
          </a:bodyPr>
          <a:lstStyle/>
          <a:p>
            <a:r>
              <a:rPr lang="en-US" sz="2600" b="1" dirty="0"/>
              <a:t>Need for institutional provision for reflective writing</a:t>
            </a:r>
          </a:p>
          <a:p>
            <a:pPr marL="571500" lvl="1" indent="-342900">
              <a:buChar char="•"/>
            </a:pPr>
            <a:r>
              <a:rPr lang="en-US" sz="2500" dirty="0"/>
              <a:t>Institution asynchronous cross-disciplinary resource did not exist at the time.</a:t>
            </a:r>
          </a:p>
          <a:p>
            <a:pPr marL="571500" lvl="1" indent="-342900">
              <a:buChar char="•"/>
            </a:pPr>
            <a:r>
              <a:rPr lang="en-US" sz="2500" dirty="0"/>
              <a:t>Agreement that this should be informed by institutional needs rather than generic</a:t>
            </a:r>
          </a:p>
          <a:p>
            <a:pPr marL="9525" lvl="1"/>
            <a:r>
              <a:rPr lang="en-US" sz="2600" b="1" dirty="0"/>
              <a:t>Need to develop a stronger understanding of current reflective writing practice at institution.</a:t>
            </a:r>
          </a:p>
          <a:p>
            <a:pPr marL="571500" lvl="1" indent="-342900">
              <a:buChar char="•"/>
            </a:pPr>
            <a:r>
              <a:rPr lang="en-US" sz="2500" dirty="0"/>
              <a:t>Better understand needs of students involved in reflective writing for summative assessment at institution.</a:t>
            </a:r>
          </a:p>
          <a:p>
            <a:pPr marL="571500" lvl="1" indent="-342900">
              <a:buChar char="•"/>
            </a:pPr>
            <a:r>
              <a:rPr lang="en-US" sz="2500" dirty="0"/>
              <a:t>Improve student reflective writing skills assignments and assessment literacies across disciplines.</a:t>
            </a:r>
          </a:p>
          <a:p>
            <a:r>
              <a:rPr lang="en-US" sz="2700" b="1" dirty="0"/>
              <a:t>Sense that reflective writing was widely used across institution</a:t>
            </a:r>
          </a:p>
          <a:p>
            <a:pPr marL="457200" indent="-457200">
              <a:buFont typeface="Arial" panose="020B0604020202020204" pitchFamily="34" charset="0"/>
              <a:buChar char="•"/>
            </a:pPr>
            <a:r>
              <a:rPr lang="en-US" sz="2600" dirty="0"/>
              <a:t>Actual usage unknown</a:t>
            </a:r>
          </a:p>
          <a:p>
            <a:pPr marL="457200" indent="-457200">
              <a:buFont typeface="Arial" panose="020B0604020202020204" pitchFamily="34" charset="0"/>
              <a:buChar char="•"/>
            </a:pPr>
            <a:r>
              <a:rPr lang="en-US" sz="2600" dirty="0"/>
              <a:t>Strong proponents of reflective writing for summative assessment</a:t>
            </a:r>
          </a:p>
          <a:p>
            <a:r>
              <a:rPr lang="en-US" sz="2800" b="1" dirty="0"/>
              <a:t>Research questions</a:t>
            </a:r>
          </a:p>
          <a:p>
            <a:pPr marL="457200" indent="-457200">
              <a:lnSpc>
                <a:spcPct val="100000"/>
              </a:lnSpc>
              <a:spcBef>
                <a:spcPts val="0"/>
              </a:spcBef>
              <a:buFont typeface="+mj-lt"/>
              <a:buAutoNum type="arabicPeriod"/>
            </a:pPr>
            <a:r>
              <a:rPr lang="en-US" sz="2800" dirty="0"/>
              <a:t>What are the reasons for introducing reflective writing for summative assessment?</a:t>
            </a:r>
          </a:p>
          <a:p>
            <a:pPr marL="457200" indent="-457200">
              <a:lnSpc>
                <a:spcPct val="100000"/>
              </a:lnSpc>
              <a:spcBef>
                <a:spcPts val="0"/>
              </a:spcBef>
              <a:buFont typeface="+mj-lt"/>
              <a:buAutoNum type="arabicPeriod"/>
            </a:pPr>
            <a:r>
              <a:rPr lang="en-US" sz="2800" dirty="0"/>
              <a:t>What support is provided for student who undertake reflective writing for summative assessment?</a:t>
            </a:r>
          </a:p>
          <a:p>
            <a:pPr marL="457200" indent="-457200">
              <a:lnSpc>
                <a:spcPct val="100000"/>
              </a:lnSpc>
              <a:spcBef>
                <a:spcPts val="0"/>
              </a:spcBef>
              <a:buFont typeface="+mj-lt"/>
              <a:buAutoNum type="arabicPeriod"/>
            </a:pPr>
            <a:r>
              <a:rPr lang="en-US" sz="2800" dirty="0"/>
              <a:t>What is the staff experience of reflective writing for summative assessment?</a:t>
            </a:r>
          </a:p>
          <a:p>
            <a:pPr marL="457200" indent="-457200">
              <a:lnSpc>
                <a:spcPct val="100000"/>
              </a:lnSpc>
              <a:spcBef>
                <a:spcPts val="0"/>
              </a:spcBef>
              <a:buFont typeface="+mj-lt"/>
              <a:buAutoNum type="arabicPeriod"/>
            </a:pPr>
            <a:r>
              <a:rPr lang="en-US" sz="2800" dirty="0"/>
              <a:t>(What is the student experience of reflective writing for summative assessment?)</a:t>
            </a:r>
          </a:p>
        </p:txBody>
      </p:sp>
    </p:spTree>
    <p:extLst>
      <p:ext uri="{BB962C8B-B14F-4D97-AF65-F5344CB8AC3E}">
        <p14:creationId xmlns:p14="http://schemas.microsoft.com/office/powerpoint/2010/main" val="441863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E1C0-06A8-C1D1-8FA3-BDA96CE0B3F8}"/>
              </a:ext>
            </a:extLst>
          </p:cNvPr>
          <p:cNvSpPr>
            <a:spLocks noGrp="1"/>
          </p:cNvSpPr>
          <p:nvPr>
            <p:ph type="title"/>
          </p:nvPr>
        </p:nvSpPr>
        <p:spPr>
          <a:xfrm>
            <a:off x="484552" y="365125"/>
            <a:ext cx="10869248" cy="777875"/>
          </a:xfrm>
        </p:spPr>
        <p:txBody>
          <a:bodyPr>
            <a:normAutofit fontScale="90000"/>
          </a:bodyPr>
          <a:lstStyle/>
          <a:p>
            <a:r>
              <a:rPr lang="en-US"/>
              <a:t>References</a:t>
            </a:r>
          </a:p>
        </p:txBody>
      </p:sp>
      <p:sp>
        <p:nvSpPr>
          <p:cNvPr id="3" name="Content Placeholder 2">
            <a:extLst>
              <a:ext uri="{FF2B5EF4-FFF2-40B4-BE49-F238E27FC236}">
                <a16:creationId xmlns:a16="http://schemas.microsoft.com/office/drawing/2014/main" id="{9EAB5023-D845-4A92-A0B7-54EE62A4E9F5}"/>
              </a:ext>
            </a:extLst>
          </p:cNvPr>
          <p:cNvSpPr>
            <a:spLocks noGrp="1"/>
          </p:cNvSpPr>
          <p:nvPr>
            <p:ph idx="1"/>
          </p:nvPr>
        </p:nvSpPr>
        <p:spPr>
          <a:xfrm>
            <a:off x="342288" y="2019300"/>
            <a:ext cx="11507423" cy="4614863"/>
          </a:xfrm>
          <a:solidFill>
            <a:schemeClr val="bg1"/>
          </a:solidFill>
        </p:spPr>
        <p:txBody>
          <a:bodyPr vert="horz" lIns="91440" tIns="45720" rIns="91440" bIns="45720" rtlCol="0" anchor="t">
            <a:noAutofit/>
          </a:bodyPr>
          <a:lstStyle/>
          <a:p>
            <a:pPr>
              <a:lnSpc>
                <a:spcPct val="100000"/>
              </a:lnSpc>
              <a:spcBef>
                <a:spcPts val="600"/>
              </a:spcBef>
            </a:pPr>
            <a:r>
              <a:rPr lang="en-GB" sz="1400" dirty="0">
                <a:solidFill>
                  <a:srgbClr val="222222"/>
                </a:solidFill>
                <a:latin typeface="Arial"/>
                <a:cs typeface="Arial"/>
              </a:rPr>
              <a:t>Chan, C. K., &amp; Lee, K. K. (2021). Reflection literacy: A multilevel perspective on the challenges of using reflections in higher education through a comprehensive literature review. </a:t>
            </a:r>
            <a:r>
              <a:rPr lang="en-GB" sz="1400" i="1" dirty="0">
                <a:solidFill>
                  <a:srgbClr val="222222"/>
                </a:solidFill>
                <a:latin typeface="Arial"/>
                <a:cs typeface="Arial"/>
              </a:rPr>
              <a:t>Educational Research Review</a:t>
            </a:r>
            <a:r>
              <a:rPr lang="en-GB" sz="1400" dirty="0">
                <a:solidFill>
                  <a:srgbClr val="222222"/>
                </a:solidFill>
                <a:latin typeface="Arial"/>
                <a:cs typeface="Arial"/>
              </a:rPr>
              <a:t>, </a:t>
            </a:r>
            <a:r>
              <a:rPr lang="en-GB" sz="1400" i="1" dirty="0">
                <a:solidFill>
                  <a:srgbClr val="222222"/>
                </a:solidFill>
                <a:latin typeface="Arial"/>
                <a:cs typeface="Arial"/>
              </a:rPr>
              <a:t>32</a:t>
            </a:r>
            <a:r>
              <a:rPr lang="en-GB" sz="1400" dirty="0">
                <a:solidFill>
                  <a:srgbClr val="222222"/>
                </a:solidFill>
                <a:latin typeface="Arial"/>
                <a:cs typeface="Arial"/>
              </a:rPr>
              <a:t>, 100376.</a:t>
            </a:r>
            <a:endParaRPr lang="en-GB" sz="1400" dirty="0">
              <a:solidFill>
                <a:srgbClr val="000000"/>
              </a:solidFill>
              <a:latin typeface="Arial"/>
              <a:cs typeface="Arial"/>
            </a:endParaRPr>
          </a:p>
          <a:p>
            <a:pPr>
              <a:lnSpc>
                <a:spcPct val="100000"/>
              </a:lnSpc>
              <a:spcBef>
                <a:spcPts val="600"/>
              </a:spcBef>
            </a:pPr>
            <a:r>
              <a:rPr lang="en-GB" sz="1400" b="0" i="0" dirty="0">
                <a:solidFill>
                  <a:srgbClr val="222222"/>
                </a:solidFill>
                <a:effectLst/>
                <a:latin typeface="Arial"/>
                <a:cs typeface="Arial"/>
              </a:rPr>
              <a:t>Cohen, L., Manion, L., &amp; Morrison, K. (2018). </a:t>
            </a:r>
            <a:r>
              <a:rPr lang="en-GB" sz="1400" b="0" i="1" dirty="0">
                <a:solidFill>
                  <a:srgbClr val="222222"/>
                </a:solidFill>
                <a:effectLst/>
                <a:latin typeface="Arial"/>
                <a:cs typeface="Arial"/>
              </a:rPr>
              <a:t>Research methods in education</a:t>
            </a:r>
            <a:r>
              <a:rPr lang="en-GB" sz="1400" b="0" i="0" dirty="0">
                <a:solidFill>
                  <a:srgbClr val="222222"/>
                </a:solidFill>
                <a:effectLst/>
                <a:latin typeface="Arial"/>
                <a:cs typeface="Arial"/>
              </a:rPr>
              <a:t>. </a:t>
            </a:r>
            <a:r>
              <a:rPr lang="en-GB" sz="1400" dirty="0">
                <a:solidFill>
                  <a:srgbClr val="222222"/>
                </a:solidFill>
                <a:latin typeface="Arial"/>
                <a:cs typeface="Arial"/>
              </a:rPr>
              <a:t>R</a:t>
            </a:r>
            <a:r>
              <a:rPr lang="en-GB" sz="1400" b="0" i="0" dirty="0">
                <a:solidFill>
                  <a:srgbClr val="222222"/>
                </a:solidFill>
                <a:effectLst/>
                <a:latin typeface="Arial"/>
                <a:cs typeface="Arial"/>
              </a:rPr>
              <a:t>outledge.</a:t>
            </a:r>
            <a:endParaRPr lang="en-GB" sz="1400" b="0" i="0" u="none" strike="noStrike" dirty="0">
              <a:effectLst/>
              <a:latin typeface="Arial"/>
              <a:cs typeface="Arial"/>
            </a:endParaRPr>
          </a:p>
          <a:p>
            <a:pPr>
              <a:lnSpc>
                <a:spcPct val="100000"/>
              </a:lnSpc>
              <a:spcBef>
                <a:spcPts val="600"/>
              </a:spcBef>
            </a:pPr>
            <a:r>
              <a:rPr lang="en-GB" sz="1400" dirty="0">
                <a:solidFill>
                  <a:srgbClr val="222222"/>
                </a:solidFill>
                <a:latin typeface="Arial"/>
                <a:ea typeface="Open Sans"/>
                <a:cs typeface="Arial"/>
              </a:rPr>
              <a:t>Hargreaves, J. (2004). So how do you feel about that? Assessing reflective practice. </a:t>
            </a:r>
            <a:r>
              <a:rPr lang="en-GB" sz="1400" i="1" dirty="0">
                <a:solidFill>
                  <a:srgbClr val="222222"/>
                </a:solidFill>
                <a:latin typeface="Arial"/>
                <a:ea typeface="Open Sans"/>
                <a:cs typeface="Arial"/>
              </a:rPr>
              <a:t>Nurse education today</a:t>
            </a:r>
            <a:r>
              <a:rPr lang="en-GB" sz="1400" dirty="0">
                <a:solidFill>
                  <a:srgbClr val="222222"/>
                </a:solidFill>
                <a:latin typeface="Arial"/>
                <a:ea typeface="Open Sans"/>
                <a:cs typeface="Arial"/>
              </a:rPr>
              <a:t>, </a:t>
            </a:r>
            <a:r>
              <a:rPr lang="en-GB" sz="1400" i="1" dirty="0">
                <a:solidFill>
                  <a:srgbClr val="222222"/>
                </a:solidFill>
                <a:latin typeface="Arial"/>
                <a:ea typeface="Open Sans"/>
                <a:cs typeface="Arial"/>
              </a:rPr>
              <a:t>24</a:t>
            </a:r>
            <a:r>
              <a:rPr lang="en-GB" sz="1400" dirty="0">
                <a:solidFill>
                  <a:srgbClr val="222222"/>
                </a:solidFill>
                <a:latin typeface="Arial"/>
                <a:ea typeface="Open Sans"/>
                <a:cs typeface="Arial"/>
              </a:rPr>
              <a:t>(3), 196-201.</a:t>
            </a:r>
          </a:p>
          <a:p>
            <a:pPr>
              <a:lnSpc>
                <a:spcPct val="100000"/>
              </a:lnSpc>
              <a:spcBef>
                <a:spcPts val="600"/>
              </a:spcBef>
            </a:pPr>
            <a:r>
              <a:rPr lang="en-GB" sz="1400" dirty="0">
                <a:solidFill>
                  <a:srgbClr val="222222"/>
                </a:solidFill>
                <a:latin typeface="Arial"/>
                <a:ea typeface="Open Sans"/>
                <a:cs typeface="Arial"/>
              </a:rPr>
              <a:t>Hobbs, V. (2007). Faking it or hating it: can reflective practice be forced?. </a:t>
            </a:r>
            <a:r>
              <a:rPr lang="en-GB" sz="1400" i="1" dirty="0">
                <a:solidFill>
                  <a:srgbClr val="222222"/>
                </a:solidFill>
                <a:latin typeface="Arial"/>
                <a:ea typeface="Open Sans"/>
                <a:cs typeface="Arial"/>
              </a:rPr>
              <a:t>Reflective practice</a:t>
            </a:r>
            <a:r>
              <a:rPr lang="en-GB" sz="1400" dirty="0">
                <a:solidFill>
                  <a:srgbClr val="222222"/>
                </a:solidFill>
                <a:latin typeface="Arial"/>
                <a:ea typeface="Open Sans"/>
                <a:cs typeface="Arial"/>
              </a:rPr>
              <a:t>, </a:t>
            </a:r>
            <a:r>
              <a:rPr lang="en-GB" sz="1400" i="1" dirty="0">
                <a:solidFill>
                  <a:srgbClr val="222222"/>
                </a:solidFill>
                <a:latin typeface="Arial"/>
                <a:ea typeface="Open Sans"/>
                <a:cs typeface="Arial"/>
              </a:rPr>
              <a:t>8</a:t>
            </a:r>
            <a:r>
              <a:rPr lang="en-GB" sz="1400" dirty="0">
                <a:solidFill>
                  <a:srgbClr val="222222"/>
                </a:solidFill>
                <a:latin typeface="Arial"/>
                <a:ea typeface="Open Sans"/>
                <a:cs typeface="Arial"/>
              </a:rPr>
              <a:t>(3), 405-417.</a:t>
            </a:r>
            <a:endParaRPr lang="en-GB" sz="1400" dirty="0"/>
          </a:p>
          <a:p>
            <a:pPr>
              <a:lnSpc>
                <a:spcPct val="100000"/>
              </a:lnSpc>
              <a:spcBef>
                <a:spcPts val="600"/>
              </a:spcBef>
            </a:pPr>
            <a:r>
              <a:rPr lang="en-GB" sz="1400" dirty="0">
                <a:latin typeface="Open Sans"/>
                <a:ea typeface="Open Sans"/>
                <a:cs typeface="Open Sans"/>
              </a:rPr>
              <a:t>Jindal‐Snape, D., &amp; Holmes, E. A. (2009). A longitudinal study exploring perspectives of participants regarding reflective practice during their transition from higher education to professional practice. </a:t>
            </a:r>
            <a:r>
              <a:rPr lang="en-GB" sz="1400" i="1" dirty="0">
                <a:latin typeface="Open Sans"/>
                <a:ea typeface="Open Sans"/>
                <a:cs typeface="Open Sans"/>
              </a:rPr>
              <a:t>Reflective Practice</a:t>
            </a:r>
            <a:r>
              <a:rPr lang="en-GB" sz="1400" dirty="0">
                <a:latin typeface="Open Sans"/>
                <a:ea typeface="Open Sans"/>
                <a:cs typeface="Open Sans"/>
              </a:rPr>
              <a:t>, </a:t>
            </a:r>
            <a:r>
              <a:rPr lang="en-GB" sz="1400" i="1" dirty="0">
                <a:latin typeface="Open Sans"/>
                <a:ea typeface="Open Sans"/>
                <a:cs typeface="Open Sans"/>
              </a:rPr>
              <a:t>10</a:t>
            </a:r>
            <a:r>
              <a:rPr lang="en-GB" sz="1400" dirty="0">
                <a:latin typeface="Open Sans"/>
                <a:ea typeface="Open Sans"/>
                <a:cs typeface="Open Sans"/>
              </a:rPr>
              <a:t>(2), 219–232. </a:t>
            </a:r>
            <a:r>
              <a:rPr lang="en-GB" sz="1400" dirty="0">
                <a:latin typeface="Open Sans"/>
                <a:ea typeface="Open Sans"/>
                <a:cs typeface="Open Sans"/>
                <a:hlinkClick r:id="rId2">
                  <a:extLst>
                    <a:ext uri="{A12FA001-AC4F-418D-AE19-62706E023703}">
                      <ahyp:hlinkClr xmlns:ahyp="http://schemas.microsoft.com/office/drawing/2018/hyperlinkcolor" val="tx"/>
                    </a:ext>
                  </a:extLst>
                </a:hlinkClick>
              </a:rPr>
              <a:t>https://doi.org/10.1080/14623940902786222</a:t>
            </a:r>
            <a:endParaRPr lang="en-GB" sz="1400" dirty="0">
              <a:latin typeface="Open Sans"/>
              <a:ea typeface="Open Sans"/>
              <a:cs typeface="Open Sans"/>
            </a:endParaRPr>
          </a:p>
          <a:p>
            <a:pPr>
              <a:lnSpc>
                <a:spcPct val="100000"/>
              </a:lnSpc>
              <a:spcBef>
                <a:spcPts val="600"/>
              </a:spcBef>
            </a:pPr>
            <a:r>
              <a:rPr lang="en-GB" sz="1400" dirty="0">
                <a:solidFill>
                  <a:srgbClr val="333333"/>
                </a:solidFill>
                <a:latin typeface="Open Sans"/>
                <a:ea typeface="Open Sans"/>
                <a:cs typeface="Open Sans"/>
              </a:rPr>
              <a:t>Marsh, C. (2014). ‘It’s quite weird to write … you feel like a nut job’: the practical and emotional consequences of writing personal reflections for assessment in psychology. </a:t>
            </a:r>
            <a:r>
              <a:rPr lang="en-GB" sz="1400" i="1" dirty="0">
                <a:solidFill>
                  <a:srgbClr val="333333"/>
                </a:solidFill>
                <a:latin typeface="Open Sans"/>
                <a:ea typeface="Open Sans"/>
                <a:cs typeface="Open Sans"/>
              </a:rPr>
              <a:t>Reflective Practice</a:t>
            </a:r>
            <a:r>
              <a:rPr lang="en-GB" sz="1400" dirty="0">
                <a:solidFill>
                  <a:srgbClr val="333333"/>
                </a:solidFill>
                <a:latin typeface="Open Sans"/>
                <a:ea typeface="Open Sans"/>
                <a:cs typeface="Open Sans"/>
              </a:rPr>
              <a:t>, </a:t>
            </a:r>
            <a:r>
              <a:rPr lang="en-GB" sz="1400" i="1" dirty="0">
                <a:solidFill>
                  <a:srgbClr val="333333"/>
                </a:solidFill>
                <a:latin typeface="Open Sans"/>
                <a:ea typeface="Open Sans"/>
                <a:cs typeface="Open Sans"/>
              </a:rPr>
              <a:t>15</a:t>
            </a:r>
            <a:r>
              <a:rPr lang="en-GB" sz="1400" dirty="0">
                <a:solidFill>
                  <a:srgbClr val="333333"/>
                </a:solidFill>
                <a:latin typeface="Open Sans"/>
                <a:ea typeface="Open Sans"/>
                <a:cs typeface="Open Sans"/>
              </a:rPr>
              <a:t>(2), 190–202. </a:t>
            </a:r>
            <a:r>
              <a:rPr lang="en-GB" sz="1400" dirty="0">
                <a:latin typeface="Open Sans"/>
                <a:ea typeface="Open Sans"/>
                <a:cs typeface="Open Sans"/>
                <a:hlinkClick r:id="rId3">
                  <a:extLst>
                    <a:ext uri="{A12FA001-AC4F-418D-AE19-62706E023703}">
                      <ahyp:hlinkClr xmlns:ahyp="http://schemas.microsoft.com/office/drawing/2018/hyperlinkcolor" val="tx"/>
                    </a:ext>
                  </a:extLst>
                </a:hlinkClick>
              </a:rPr>
              <a:t>https://doi.org/10.1080/14623943.2014.883310</a:t>
            </a:r>
            <a:r>
              <a:rPr lang="en-GB" sz="1400" dirty="0">
                <a:latin typeface="Open Sans"/>
                <a:ea typeface="Open Sans"/>
                <a:cs typeface="Open Sans"/>
              </a:rPr>
              <a:t> </a:t>
            </a:r>
            <a:endParaRPr lang="en-GB" sz="1400" dirty="0">
              <a:solidFill>
                <a:srgbClr val="222222"/>
              </a:solidFill>
              <a:latin typeface="Arial"/>
              <a:cs typeface="Arial"/>
            </a:endParaRPr>
          </a:p>
          <a:p>
            <a:pPr>
              <a:lnSpc>
                <a:spcPct val="100000"/>
              </a:lnSpc>
              <a:spcBef>
                <a:spcPts val="600"/>
              </a:spcBef>
            </a:pPr>
            <a:r>
              <a:rPr lang="en-GB" sz="1400" dirty="0">
                <a:solidFill>
                  <a:srgbClr val="222222"/>
                </a:solidFill>
                <a:latin typeface="Arial"/>
                <a:cs typeface="Arial"/>
              </a:rPr>
              <a:t>Mitchell, R. E. (2018). </a:t>
            </a:r>
            <a:r>
              <a:rPr lang="en-GB" sz="1400" i="1" dirty="0">
                <a:solidFill>
                  <a:srgbClr val="222222"/>
                </a:solidFill>
                <a:latin typeface="Arial"/>
                <a:cs typeface="Arial"/>
              </a:rPr>
              <a:t>Web scraping with Python: Collecting more data from the modern web</a:t>
            </a:r>
            <a:r>
              <a:rPr lang="en-GB" sz="1400" dirty="0">
                <a:solidFill>
                  <a:srgbClr val="222222"/>
                </a:solidFill>
                <a:latin typeface="Arial"/>
                <a:cs typeface="Arial"/>
              </a:rPr>
              <a:t> (2nd edition). O’Reilly Media.</a:t>
            </a:r>
            <a:endParaRPr lang="en-GB" sz="1400" dirty="0">
              <a:latin typeface="Arial"/>
              <a:cs typeface="Arial"/>
            </a:endParaRPr>
          </a:p>
          <a:p>
            <a:pPr>
              <a:lnSpc>
                <a:spcPct val="100000"/>
              </a:lnSpc>
              <a:spcBef>
                <a:spcPts val="600"/>
              </a:spcBef>
            </a:pPr>
            <a:r>
              <a:rPr lang="en-GB" sz="1400" dirty="0">
                <a:solidFill>
                  <a:srgbClr val="222222"/>
                </a:solidFill>
                <a:latin typeface="Arial"/>
                <a:cs typeface="Arial"/>
              </a:rPr>
              <a:t>Moniz, T., Arntfield, S., Miller, K., Lingard, L., Watling, C., &amp; Regehr, G. (2015). Considerations in the use of reflective writing for student assessment: issues of reliability and validity. </a:t>
            </a:r>
            <a:r>
              <a:rPr lang="en-GB" sz="1400" i="1" dirty="0">
                <a:solidFill>
                  <a:srgbClr val="222222"/>
                </a:solidFill>
                <a:latin typeface="Arial"/>
                <a:cs typeface="Arial"/>
              </a:rPr>
              <a:t>Medical education</a:t>
            </a:r>
            <a:r>
              <a:rPr lang="en-GB" sz="1400" dirty="0">
                <a:solidFill>
                  <a:srgbClr val="222222"/>
                </a:solidFill>
                <a:latin typeface="Arial"/>
                <a:cs typeface="Arial"/>
              </a:rPr>
              <a:t>, </a:t>
            </a:r>
            <a:r>
              <a:rPr lang="en-GB" sz="1400" i="1" dirty="0">
                <a:solidFill>
                  <a:srgbClr val="222222"/>
                </a:solidFill>
                <a:latin typeface="Arial"/>
                <a:cs typeface="Arial"/>
              </a:rPr>
              <a:t>49</a:t>
            </a:r>
            <a:r>
              <a:rPr lang="en-GB" sz="1400" dirty="0">
                <a:solidFill>
                  <a:srgbClr val="222222"/>
                </a:solidFill>
                <a:latin typeface="Arial"/>
                <a:cs typeface="Arial"/>
              </a:rPr>
              <a:t>(9), 901-908.</a:t>
            </a:r>
            <a:endParaRPr lang="en-GB" sz="1400" dirty="0"/>
          </a:p>
          <a:p>
            <a:pPr>
              <a:lnSpc>
                <a:spcPct val="100000"/>
              </a:lnSpc>
              <a:spcBef>
                <a:spcPts val="600"/>
              </a:spcBef>
            </a:pPr>
            <a:r>
              <a:rPr lang="en-GB" sz="1400" dirty="0">
                <a:solidFill>
                  <a:srgbClr val="222222"/>
                </a:solidFill>
                <a:latin typeface="Arial"/>
                <a:cs typeface="Arial"/>
              </a:rPr>
              <a:t>Ross, M., Bohlmann, J., &amp; Marren, A. (2024). Reflective writing as summative assessment in higher education: A systematic Review. </a:t>
            </a:r>
            <a:r>
              <a:rPr lang="en-GB" sz="1400" i="1" dirty="0">
                <a:solidFill>
                  <a:srgbClr val="222222"/>
                </a:solidFill>
                <a:latin typeface="Arial"/>
                <a:cs typeface="Arial"/>
              </a:rPr>
              <a:t>Journal of Perspectives in Applied Academic Practice</a:t>
            </a:r>
            <a:r>
              <a:rPr lang="en-GB" sz="1400" dirty="0">
                <a:solidFill>
                  <a:srgbClr val="222222"/>
                </a:solidFill>
                <a:latin typeface="Arial"/>
                <a:cs typeface="Arial"/>
              </a:rPr>
              <a:t>, </a:t>
            </a:r>
            <a:r>
              <a:rPr lang="en-GB" sz="1400" i="1" dirty="0">
                <a:solidFill>
                  <a:srgbClr val="222222"/>
                </a:solidFill>
                <a:latin typeface="Arial"/>
                <a:cs typeface="Arial"/>
              </a:rPr>
              <a:t>12</a:t>
            </a:r>
            <a:r>
              <a:rPr lang="en-GB" sz="1400" dirty="0">
                <a:solidFill>
                  <a:srgbClr val="222222"/>
                </a:solidFill>
                <a:latin typeface="Arial"/>
                <a:cs typeface="Arial"/>
              </a:rPr>
              <a:t>(1).</a:t>
            </a:r>
          </a:p>
          <a:p>
            <a:pPr>
              <a:lnSpc>
                <a:spcPct val="100000"/>
              </a:lnSpc>
              <a:spcBef>
                <a:spcPts val="600"/>
              </a:spcBef>
            </a:pPr>
            <a:r>
              <a:rPr lang="en-GB" sz="1400" dirty="0">
                <a:solidFill>
                  <a:srgbClr val="333333"/>
                </a:solidFill>
                <a:latin typeface="Open Sans"/>
                <a:ea typeface="Open Sans"/>
                <a:cs typeface="Open Sans"/>
              </a:rPr>
              <a:t>Stewart , S. and Richardson , B. 2000 . Reflection and its place in the curriculum: Should it be assessed? . </a:t>
            </a:r>
            <a:r>
              <a:rPr lang="en-GB" sz="1400" i="1" dirty="0">
                <a:solidFill>
                  <a:srgbClr val="333333"/>
                </a:solidFill>
                <a:latin typeface="Open Sans"/>
                <a:ea typeface="Open Sans"/>
                <a:cs typeface="Open Sans"/>
              </a:rPr>
              <a:t>Assessment and Evaluation in Higher Education</a:t>
            </a:r>
            <a:r>
              <a:rPr lang="en-GB" sz="1400" dirty="0">
                <a:solidFill>
                  <a:srgbClr val="333333"/>
                </a:solidFill>
                <a:latin typeface="Open Sans"/>
                <a:ea typeface="Open Sans"/>
                <a:cs typeface="Open Sans"/>
              </a:rPr>
              <a:t> , 25 (4) : 370 – 380</a:t>
            </a:r>
            <a:endParaRPr lang="en-GB" sz="1400" dirty="0"/>
          </a:p>
          <a:p>
            <a:endParaRPr lang="en-GB" sz="1800" dirty="0"/>
          </a:p>
          <a:p>
            <a:pPr>
              <a:lnSpc>
                <a:spcPts val="2700"/>
              </a:lnSpc>
            </a:pPr>
            <a:endParaRPr lang="en-GB" sz="1800" b="0" i="0" dirty="0">
              <a:solidFill>
                <a:srgbClr val="222222"/>
              </a:solidFill>
              <a:effectLst/>
              <a:latin typeface="Arial"/>
              <a:cs typeface="Arial"/>
            </a:endParaRPr>
          </a:p>
          <a:p>
            <a:endParaRPr lang="en-GB" sz="1800">
              <a:solidFill>
                <a:srgbClr val="222222"/>
              </a:solidFill>
              <a:latin typeface="Arial"/>
              <a:cs typeface="Arial"/>
            </a:endParaRPr>
          </a:p>
          <a:p>
            <a:endParaRPr lang="en-GB" sz="1800">
              <a:solidFill>
                <a:srgbClr val="222222"/>
              </a:solidFill>
              <a:latin typeface="Arial"/>
              <a:cs typeface="Arial"/>
            </a:endParaRPr>
          </a:p>
        </p:txBody>
      </p:sp>
    </p:spTree>
    <p:extLst>
      <p:ext uri="{BB962C8B-B14F-4D97-AF65-F5344CB8AC3E}">
        <p14:creationId xmlns:p14="http://schemas.microsoft.com/office/powerpoint/2010/main" val="3701058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8AA5B0-EA1F-42BB-AE4B-1A06337DD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8111"/>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B9626-0871-0D9A-3B54-085BC4401329}"/>
              </a:ext>
            </a:extLst>
          </p:cNvPr>
          <p:cNvSpPr>
            <a:spLocks noGrp="1"/>
          </p:cNvSpPr>
          <p:nvPr>
            <p:ph type="title"/>
          </p:nvPr>
        </p:nvSpPr>
        <p:spPr>
          <a:xfrm>
            <a:off x="484552" y="4799988"/>
            <a:ext cx="10869248" cy="1506684"/>
          </a:xfrm>
        </p:spPr>
        <p:txBody>
          <a:bodyPr anchor="ctr">
            <a:normAutofit/>
          </a:bodyPr>
          <a:lstStyle/>
          <a:p>
            <a:r>
              <a:rPr lang="en-US"/>
              <a:t>Thanks, and questions</a:t>
            </a:r>
          </a:p>
        </p:txBody>
      </p:sp>
      <p:pic>
        <p:nvPicPr>
          <p:cNvPr id="4" name="Content Placeholder 3" descr="A yellow and white pattern&#10;&#10;AI-generated content may be incorrect.">
            <a:extLst>
              <a:ext uri="{FF2B5EF4-FFF2-40B4-BE49-F238E27FC236}">
                <a16:creationId xmlns:a16="http://schemas.microsoft.com/office/drawing/2014/main" id="{5D1F11F4-1AC9-85B9-6891-891EF0FC3F5A}"/>
              </a:ext>
            </a:extLst>
          </p:cNvPr>
          <p:cNvPicPr>
            <a:picLocks noChangeAspect="1"/>
          </p:cNvPicPr>
          <p:nvPr/>
        </p:nvPicPr>
        <p:blipFill>
          <a:blip r:embed="rId2"/>
          <a:srcRect t="16460" b="8439"/>
          <a:stretch/>
        </p:blipFill>
        <p:spPr>
          <a:xfrm>
            <a:off x="20" y="10"/>
            <a:ext cx="6095979" cy="4578101"/>
          </a:xfrm>
          <a:prstGeom prst="rect">
            <a:avLst/>
          </a:prstGeom>
        </p:spPr>
      </p:pic>
      <p:sp>
        <p:nvSpPr>
          <p:cNvPr id="8" name="Content Placeholder 7">
            <a:extLst>
              <a:ext uri="{FF2B5EF4-FFF2-40B4-BE49-F238E27FC236}">
                <a16:creationId xmlns:a16="http://schemas.microsoft.com/office/drawing/2014/main" id="{F803FCC7-75D6-3185-CB72-129F85E9AA00}"/>
              </a:ext>
            </a:extLst>
          </p:cNvPr>
          <p:cNvSpPr>
            <a:spLocks noGrp="1"/>
          </p:cNvSpPr>
          <p:nvPr>
            <p:ph idx="1"/>
          </p:nvPr>
        </p:nvSpPr>
        <p:spPr>
          <a:xfrm>
            <a:off x="6531319" y="221876"/>
            <a:ext cx="4822482" cy="4155142"/>
          </a:xfrm>
        </p:spPr>
        <p:txBody>
          <a:bodyPr>
            <a:normAutofit/>
          </a:bodyPr>
          <a:lstStyle/>
          <a:p>
            <a:r>
              <a:rPr lang="en-US" sz="2400"/>
              <a:t>Micky Ross</a:t>
            </a:r>
          </a:p>
          <a:p>
            <a:r>
              <a:rPr lang="en-US">
                <a:hlinkClick r:id="rId3"/>
              </a:rPr>
              <a:t>Micky.Ross@glasgow.ac.uk</a:t>
            </a:r>
            <a:r>
              <a:rPr lang="en-US"/>
              <a:t> </a:t>
            </a:r>
          </a:p>
          <a:p>
            <a:r>
              <a:rPr lang="en-US" sz="2400"/>
              <a:t>Tom Raymond</a:t>
            </a:r>
          </a:p>
          <a:p>
            <a:r>
              <a:rPr lang="en-US">
                <a:hlinkClick r:id="rId4"/>
              </a:rPr>
              <a:t>Tom.Raymond@lsbu.ac.uk</a:t>
            </a:r>
            <a:r>
              <a:rPr lang="en-US"/>
              <a:t> </a:t>
            </a:r>
          </a:p>
          <a:p>
            <a:endParaRPr lang="en-US"/>
          </a:p>
        </p:txBody>
      </p:sp>
    </p:spTree>
    <p:extLst>
      <p:ext uri="{BB962C8B-B14F-4D97-AF65-F5344CB8AC3E}">
        <p14:creationId xmlns:p14="http://schemas.microsoft.com/office/powerpoint/2010/main" val="379681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4D478A-261A-2225-F8FC-527838663E1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54CFA0-E502-4D3A-9FE7-F49553F4D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8D7E30-B50A-4ADD-8244-B02C404B7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79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85D90-18C1-974E-8E4B-7D449162CF45}"/>
              </a:ext>
            </a:extLst>
          </p:cNvPr>
          <p:cNvSpPr>
            <a:spLocks noGrp="1"/>
          </p:cNvSpPr>
          <p:nvPr>
            <p:ph type="title"/>
          </p:nvPr>
        </p:nvSpPr>
        <p:spPr>
          <a:xfrm>
            <a:off x="146222" y="365125"/>
            <a:ext cx="2644746" cy="2842099"/>
          </a:xfrm>
        </p:spPr>
        <p:txBody>
          <a:bodyPr>
            <a:normAutofit/>
          </a:bodyPr>
          <a:lstStyle/>
          <a:p>
            <a:r>
              <a:rPr lang="en-US" sz="3600"/>
              <a:t>Literature</a:t>
            </a:r>
          </a:p>
        </p:txBody>
      </p:sp>
      <p:grpSp>
        <p:nvGrpSpPr>
          <p:cNvPr id="12" name="Group 11">
            <a:extLst>
              <a:ext uri="{FF2B5EF4-FFF2-40B4-BE49-F238E27FC236}">
                <a16:creationId xmlns:a16="http://schemas.microsoft.com/office/drawing/2014/main" id="{E7D6887E-0D0C-441D-AAF6-B1E7D12195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429000"/>
            <a:ext cx="3047997" cy="3438071"/>
            <a:chOff x="0" y="3438071"/>
            <a:chExt cx="3047997" cy="3429000"/>
          </a:xfrm>
        </p:grpSpPr>
        <p:sp>
          <p:nvSpPr>
            <p:cNvPr id="13" name="Rectangle 12">
              <a:extLst>
                <a:ext uri="{FF2B5EF4-FFF2-40B4-BE49-F238E27FC236}">
                  <a16:creationId xmlns:a16="http://schemas.microsoft.com/office/drawing/2014/main" id="{7172EC78-01A4-4610-A4CC-20D362172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 y="3438071"/>
              <a:ext cx="3047991"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3A9756-EBE7-453A-A0B3-2931AD3E7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38071"/>
              <a:ext cx="3047997" cy="342900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98031F4-3C32-43A7-909E-9EC27EADAEA2}"/>
              </a:ext>
            </a:extLst>
          </p:cNvPr>
          <p:cNvSpPr>
            <a:spLocks noGrp="1"/>
          </p:cNvSpPr>
          <p:nvPr>
            <p:ph idx="1"/>
          </p:nvPr>
        </p:nvSpPr>
        <p:spPr>
          <a:xfrm>
            <a:off x="3343700" y="365124"/>
            <a:ext cx="8388524" cy="6156861"/>
          </a:xfrm>
        </p:spPr>
        <p:txBody>
          <a:bodyPr anchor="ctr">
            <a:normAutofit/>
          </a:bodyPr>
          <a:lstStyle/>
          <a:p>
            <a:pPr>
              <a:lnSpc>
                <a:spcPct val="110000"/>
              </a:lnSpc>
              <a:spcBef>
                <a:spcPts val="0"/>
              </a:spcBef>
              <a:spcAft>
                <a:spcPts val="600"/>
              </a:spcAft>
            </a:pPr>
            <a:r>
              <a:rPr lang="en-US" sz="1600" b="1" dirty="0"/>
              <a:t>Main reasons for setting reflective writing for summative assessment</a:t>
            </a:r>
          </a:p>
          <a:p>
            <a:pPr marL="342900" indent="-252095">
              <a:lnSpc>
                <a:spcPct val="110000"/>
              </a:lnSpc>
              <a:spcBef>
                <a:spcPts val="0"/>
              </a:spcBef>
              <a:spcAft>
                <a:spcPts val="600"/>
              </a:spcAft>
              <a:buFont typeface="Arial" panose="020B0604020202020204" pitchFamily="34" charset="0"/>
              <a:buChar char="•"/>
            </a:pPr>
            <a:r>
              <a:rPr lang="en-US" sz="1600" dirty="0"/>
              <a:t>Usefulness of recording learning; Self-assessment and autonomy – especially for professional practice (Chan, Lee, 2020) </a:t>
            </a:r>
          </a:p>
          <a:p>
            <a:pPr>
              <a:lnSpc>
                <a:spcPct val="110000"/>
              </a:lnSpc>
              <a:spcBef>
                <a:spcPts val="0"/>
              </a:spcBef>
              <a:spcAft>
                <a:spcPts val="600"/>
              </a:spcAft>
            </a:pPr>
            <a:r>
              <a:rPr lang="en-US" sz="1600" b="1" dirty="0"/>
              <a:t>Support provided to students</a:t>
            </a:r>
          </a:p>
          <a:p>
            <a:pPr marL="342900" indent="-252095">
              <a:lnSpc>
                <a:spcPct val="110000"/>
              </a:lnSpc>
              <a:spcBef>
                <a:spcPts val="0"/>
              </a:spcBef>
              <a:spcAft>
                <a:spcPts val="600"/>
              </a:spcAft>
              <a:buFont typeface="Arial" panose="020B0604020202020204" pitchFamily="34" charset="0"/>
              <a:buChar char="•"/>
            </a:pPr>
            <a:r>
              <a:rPr lang="en-US" sz="1600" dirty="0"/>
              <a:t>Reflective writing assessment criteria; writing workshops; peer/tutor feedback</a:t>
            </a:r>
          </a:p>
          <a:p>
            <a:pPr>
              <a:lnSpc>
                <a:spcPct val="110000"/>
              </a:lnSpc>
              <a:spcBef>
                <a:spcPts val="0"/>
              </a:spcBef>
              <a:spcAft>
                <a:spcPts val="600"/>
              </a:spcAft>
            </a:pPr>
            <a:r>
              <a:rPr lang="en-US" sz="1600" b="1" dirty="0"/>
              <a:t>Staff experience</a:t>
            </a:r>
          </a:p>
          <a:p>
            <a:pPr marL="342900" indent="-252095">
              <a:lnSpc>
                <a:spcPct val="110000"/>
              </a:lnSpc>
              <a:spcBef>
                <a:spcPts val="0"/>
              </a:spcBef>
              <a:spcAft>
                <a:spcPts val="600"/>
              </a:spcAft>
              <a:buFont typeface="Arial" panose="020B0604020202020204" pitchFamily="34" charset="0"/>
              <a:buChar char="•"/>
            </a:pPr>
            <a:r>
              <a:rPr lang="en-US" sz="1600" dirty="0"/>
              <a:t>Concerns over reliability; validity and performativity (Hargreaves, 2004; Hobbs, 2007; Moniz et al, 2015); concerns over consistency of marking (Jindal-Snape, Holmes, 2009); discussion over value of rubric (Stewart and Richardson, 2000); ethical considerations over power imbalance between staff and student – loss of voice</a:t>
            </a:r>
          </a:p>
          <a:p>
            <a:pPr marL="9525">
              <a:lnSpc>
                <a:spcPct val="110000"/>
              </a:lnSpc>
              <a:spcBef>
                <a:spcPts val="0"/>
              </a:spcBef>
              <a:spcAft>
                <a:spcPts val="600"/>
              </a:spcAft>
            </a:pPr>
            <a:r>
              <a:rPr lang="en-US" sz="1600" b="1" dirty="0"/>
              <a:t>Student experience</a:t>
            </a:r>
          </a:p>
          <a:p>
            <a:pPr marL="352425" indent="-342900">
              <a:lnSpc>
                <a:spcPct val="110000"/>
              </a:lnSpc>
              <a:spcBef>
                <a:spcPts val="0"/>
              </a:spcBef>
              <a:spcAft>
                <a:spcPts val="600"/>
              </a:spcAft>
              <a:buFont typeface="Arial" panose="020B0604020202020204" pitchFamily="34" charset="0"/>
              <a:buChar char="•"/>
            </a:pPr>
            <a:r>
              <a:rPr lang="en-US" sz="1600" dirty="0"/>
              <a:t>Develop learning and connect to real world experiences; being unfamiliar with emotional forms of writing and reflection; revisiting traumatic experiences; ethical concerns over exposing vulnerabilities and power dynamics (Marsh, 2013)</a:t>
            </a:r>
          </a:p>
          <a:p>
            <a:pPr marL="10795">
              <a:lnSpc>
                <a:spcPct val="110000"/>
              </a:lnSpc>
              <a:spcBef>
                <a:spcPts val="0"/>
              </a:spcBef>
              <a:spcAft>
                <a:spcPts val="600"/>
              </a:spcAft>
            </a:pPr>
            <a:r>
              <a:rPr lang="en-US" sz="1600" b="1" dirty="0"/>
              <a:t>Notes</a:t>
            </a:r>
          </a:p>
          <a:p>
            <a:pPr marL="353695" indent="-263525">
              <a:lnSpc>
                <a:spcPct val="110000"/>
              </a:lnSpc>
              <a:spcBef>
                <a:spcPts val="0"/>
              </a:spcBef>
              <a:spcAft>
                <a:spcPts val="600"/>
              </a:spcAft>
              <a:buFont typeface="Arial" panose="020B0604020202020204" pitchFamily="34" charset="0"/>
              <a:buChar char="•"/>
            </a:pPr>
            <a:r>
              <a:rPr lang="en-US" sz="1600" dirty="0"/>
              <a:t>Limited research literature on reflective writing for summative assessment – 22 of 33 gathered in systematic review addressed RQs</a:t>
            </a:r>
          </a:p>
          <a:p>
            <a:pPr marL="353695" indent="-263525">
              <a:lnSpc>
                <a:spcPct val="110000"/>
              </a:lnSpc>
              <a:spcBef>
                <a:spcPts val="0"/>
              </a:spcBef>
              <a:spcAft>
                <a:spcPts val="600"/>
              </a:spcAft>
              <a:buFont typeface="Arial" panose="020B0604020202020204" pitchFamily="34" charset="0"/>
              <a:buChar char="•"/>
            </a:pPr>
            <a:r>
              <a:rPr lang="en-US" sz="1600" dirty="0"/>
              <a:t>See systematic literature review (Ross et al., 2024)</a:t>
            </a:r>
          </a:p>
        </p:txBody>
      </p:sp>
      <p:pic>
        <p:nvPicPr>
          <p:cNvPr id="4" name="Picture 3">
            <a:extLst>
              <a:ext uri="{FF2B5EF4-FFF2-40B4-BE49-F238E27FC236}">
                <a16:creationId xmlns:a16="http://schemas.microsoft.com/office/drawing/2014/main" id="{A33E428F-3004-D5FF-C9D1-7491DBC1AE0C}"/>
              </a:ext>
            </a:extLst>
          </p:cNvPr>
          <p:cNvPicPr>
            <a:picLocks noChangeAspect="1"/>
          </p:cNvPicPr>
          <p:nvPr/>
        </p:nvPicPr>
        <p:blipFill>
          <a:blip r:embed="rId3"/>
          <a:srcRect l="6686" t="49868" r="48869"/>
          <a:stretch/>
        </p:blipFill>
        <p:spPr>
          <a:xfrm>
            <a:off x="-11" y="3428999"/>
            <a:ext cx="3047991" cy="3438072"/>
          </a:xfrm>
          <a:prstGeom prst="rect">
            <a:avLst/>
          </a:prstGeom>
        </p:spPr>
      </p:pic>
    </p:spTree>
    <p:extLst>
      <p:ext uri="{BB962C8B-B14F-4D97-AF65-F5344CB8AC3E}">
        <p14:creationId xmlns:p14="http://schemas.microsoft.com/office/powerpoint/2010/main" val="94140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CEF4A-6F5C-AB87-39EF-BD0848120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13513-8AD9-CBD0-A574-A9C3EBB51B8B}"/>
              </a:ext>
            </a:extLst>
          </p:cNvPr>
          <p:cNvSpPr>
            <a:spLocks noGrp="1"/>
          </p:cNvSpPr>
          <p:nvPr>
            <p:ph type="title"/>
          </p:nvPr>
        </p:nvSpPr>
        <p:spPr>
          <a:xfrm>
            <a:off x="484552" y="365126"/>
            <a:ext cx="10869248" cy="970616"/>
          </a:xfrm>
        </p:spPr>
        <p:txBody>
          <a:bodyPr/>
          <a:lstStyle/>
          <a:p>
            <a:r>
              <a:rPr lang="en-US"/>
              <a:t>Methods and analysis</a:t>
            </a:r>
          </a:p>
        </p:txBody>
      </p:sp>
      <p:sp>
        <p:nvSpPr>
          <p:cNvPr id="3" name="Content Placeholder 2">
            <a:extLst>
              <a:ext uri="{FF2B5EF4-FFF2-40B4-BE49-F238E27FC236}">
                <a16:creationId xmlns:a16="http://schemas.microsoft.com/office/drawing/2014/main" id="{3F619E75-EA13-3A02-51AB-26063E5C2CF4}"/>
              </a:ext>
            </a:extLst>
          </p:cNvPr>
          <p:cNvSpPr>
            <a:spLocks noGrp="1"/>
          </p:cNvSpPr>
          <p:nvPr>
            <p:ph idx="1"/>
          </p:nvPr>
        </p:nvSpPr>
        <p:spPr>
          <a:xfrm>
            <a:off x="484551" y="1739154"/>
            <a:ext cx="11199449" cy="4610992"/>
          </a:xfrm>
          <a:solidFill>
            <a:schemeClr val="bg1"/>
          </a:solidFill>
        </p:spPr>
        <p:txBody>
          <a:bodyPr vert="horz" lIns="91440" tIns="45720" rIns="91440" bIns="45720" rtlCol="0" anchor="t">
            <a:normAutofit lnSpcReduction="10000"/>
          </a:bodyPr>
          <a:lstStyle/>
          <a:p>
            <a:pPr>
              <a:lnSpc>
                <a:spcPct val="110000"/>
              </a:lnSpc>
              <a:spcBef>
                <a:spcPts val="0"/>
              </a:spcBef>
            </a:pPr>
            <a:r>
              <a:rPr lang="en-GB" sz="1800" b="1" i="0" u="none" strike="noStrike">
                <a:effectLst/>
                <a:latin typeface="Aptos"/>
              </a:rPr>
              <a:t>Web scraping</a:t>
            </a:r>
          </a:p>
          <a:p>
            <a:pPr marL="514350" lvl="1" indent="-285750">
              <a:lnSpc>
                <a:spcPct val="110000"/>
              </a:lnSpc>
              <a:spcBef>
                <a:spcPts val="0"/>
              </a:spcBef>
              <a:buFont typeface="Arial" panose="020B0604020202020204" pitchFamily="34" charset="0"/>
              <a:buChar char="•"/>
            </a:pPr>
            <a:r>
              <a:rPr lang="en-GB" sz="1600"/>
              <a:t>Systematic data collection method that automates retrieval/processing </a:t>
            </a:r>
            <a:r>
              <a:rPr lang="en-GB" sz="1600" dirty="0"/>
              <a:t>of </a:t>
            </a:r>
            <a:r>
              <a:rPr lang="en-GB" sz="1600"/>
              <a:t>large amounts of publicly available web data </a:t>
            </a:r>
            <a:br>
              <a:rPr lang="en-GB" sz="1600" dirty="0"/>
            </a:br>
            <a:r>
              <a:rPr lang="en-GB" sz="1600"/>
              <a:t>(Mitchell, 2018)</a:t>
            </a:r>
          </a:p>
          <a:p>
            <a:pPr marL="514350" lvl="1" indent="-285750">
              <a:lnSpc>
                <a:spcPct val="110000"/>
              </a:lnSpc>
              <a:spcBef>
                <a:spcPts val="0"/>
              </a:spcBef>
              <a:buFont typeface="Arial" panose="020B0604020202020204" pitchFamily="34" charset="0"/>
              <a:buChar char="•"/>
            </a:pPr>
            <a:r>
              <a:rPr lang="en-GB" sz="1600"/>
              <a:t>The summative assessment descriptions of the institutional course catalogue web pages (n = 5155)</a:t>
            </a:r>
          </a:p>
          <a:p>
            <a:r>
              <a:rPr lang="en-GB" sz="1800" b="1" i="0" u="none" strike="noStrike">
                <a:effectLst/>
                <a:latin typeface="Aptos"/>
              </a:rPr>
              <a:t>Questionnaire (staff)</a:t>
            </a:r>
          </a:p>
          <a:p>
            <a:pPr marL="514350" lvl="1" indent="-285750">
              <a:lnSpc>
                <a:spcPct val="110000"/>
              </a:lnSpc>
              <a:spcBef>
                <a:spcPts val="0"/>
              </a:spcBef>
              <a:buFont typeface="Arial" panose="020B0604020202020204" pitchFamily="34" charset="0"/>
              <a:buChar char="•"/>
            </a:pPr>
            <a:r>
              <a:rPr lang="en-GB" sz="1600"/>
              <a:t>Questionnaire gathered data from university teaching staff (n=109) using 5 point strongly agree to strongly disagree Likert scale</a:t>
            </a:r>
          </a:p>
          <a:p>
            <a:pPr marL="514350" lvl="1" indent="-285750">
              <a:lnSpc>
                <a:spcPct val="110000"/>
              </a:lnSpc>
              <a:spcBef>
                <a:spcPts val="0"/>
              </a:spcBef>
              <a:buFont typeface="Arial" panose="020B0604020202020204" pitchFamily="34" charset="0"/>
              <a:buChar char="•"/>
            </a:pPr>
            <a:r>
              <a:rPr lang="en-GB" sz="1600"/>
              <a:t>Participants were recruited via internal university networks such as the scholarship for teaching and learning net work.</a:t>
            </a:r>
          </a:p>
          <a:p>
            <a:pPr marL="514350" lvl="1" indent="-285750">
              <a:lnSpc>
                <a:spcPct val="110000"/>
              </a:lnSpc>
              <a:spcBef>
                <a:spcPts val="0"/>
              </a:spcBef>
              <a:buFont typeface="Arial" panose="020B0604020202020204" pitchFamily="34" charset="0"/>
              <a:buChar char="•"/>
            </a:pPr>
            <a:r>
              <a:rPr lang="en-GB" sz="1600"/>
              <a:t>Descriptive quantitative analysis (Cohen et al., 2018) was applied to data</a:t>
            </a:r>
          </a:p>
          <a:p>
            <a:pPr marL="10795" lvl="1">
              <a:lnSpc>
                <a:spcPct val="110000"/>
              </a:lnSpc>
              <a:spcBef>
                <a:spcPts val="0"/>
              </a:spcBef>
            </a:pPr>
            <a:endParaRPr lang="en-GB" b="1">
              <a:latin typeface="Aptos"/>
            </a:endParaRPr>
          </a:p>
          <a:p>
            <a:pPr marL="10795" lvl="1">
              <a:lnSpc>
                <a:spcPct val="110000"/>
              </a:lnSpc>
              <a:spcBef>
                <a:spcPts val="0"/>
              </a:spcBef>
            </a:pPr>
            <a:r>
              <a:rPr lang="en-GB" b="1">
                <a:latin typeface="Aptos"/>
              </a:rPr>
              <a:t>Focus groups (students)</a:t>
            </a:r>
          </a:p>
          <a:p>
            <a:pPr marL="514350" lvl="1" indent="-285750">
              <a:spcBef>
                <a:spcPts val="0"/>
              </a:spcBef>
              <a:buFont typeface="Arial" panose="020B0604020202020204" pitchFamily="34" charset="0"/>
              <a:buChar char="•"/>
            </a:pPr>
            <a:r>
              <a:rPr lang="en-GB" sz="1600"/>
              <a:t>Questions discussed across 3 focus groups (n=11) related experiences in reflective writing process.</a:t>
            </a:r>
          </a:p>
          <a:p>
            <a:pPr marL="514350" lvl="1" indent="-285750">
              <a:spcBef>
                <a:spcPts val="0"/>
              </a:spcBef>
              <a:buFont typeface="Arial" panose="020B0604020202020204" pitchFamily="34" charset="0"/>
              <a:buChar char="•"/>
            </a:pPr>
            <a:r>
              <a:rPr lang="en-GB" sz="1600"/>
              <a:t>Participants were master's and PhD-level students who were recruited through their course tutors. </a:t>
            </a:r>
          </a:p>
          <a:p>
            <a:pPr marL="514350" lvl="1" indent="-285750">
              <a:spcBef>
                <a:spcPts val="0"/>
              </a:spcBef>
              <a:buFont typeface="Arial" panose="020B0604020202020204" pitchFamily="34" charset="0"/>
              <a:buChar char="•"/>
            </a:pPr>
            <a:r>
              <a:rPr lang="en-GB" sz="1600"/>
              <a:t>A visual, based arts approach was employed as a form of thematic analysis – see findings. </a:t>
            </a:r>
          </a:p>
          <a:p>
            <a:pPr>
              <a:lnSpc>
                <a:spcPct val="110000"/>
              </a:lnSpc>
              <a:spcBef>
                <a:spcPts val="0"/>
              </a:spcBef>
            </a:pPr>
            <a:endParaRPr lang="en-GB" sz="1050">
              <a:latin typeface="Aptos" panose="020B0004020202020204" pitchFamily="34" charset="0"/>
            </a:endParaRPr>
          </a:p>
          <a:p>
            <a:pPr>
              <a:lnSpc>
                <a:spcPct val="110000"/>
              </a:lnSpc>
              <a:spcBef>
                <a:spcPts val="0"/>
              </a:spcBef>
            </a:pPr>
            <a:r>
              <a:rPr lang="en-GB" sz="1800" b="1" i="0" u="none" strike="noStrike">
                <a:effectLst/>
                <a:latin typeface="Aptos"/>
              </a:rPr>
              <a:t>Ethics</a:t>
            </a:r>
          </a:p>
          <a:p>
            <a:pPr marL="514350" lvl="1" indent="-285750">
              <a:lnSpc>
                <a:spcPct val="110000"/>
              </a:lnSpc>
              <a:spcBef>
                <a:spcPts val="0"/>
              </a:spcBef>
              <a:buFont typeface="Arial" panose="020B0604020202020204" pitchFamily="34" charset="0"/>
              <a:buChar char="•"/>
            </a:pPr>
            <a:r>
              <a:rPr lang="en-GB" sz="1600"/>
              <a:t>All ethical approval was gained before data collection</a:t>
            </a:r>
          </a:p>
        </p:txBody>
      </p:sp>
    </p:spTree>
    <p:extLst>
      <p:ext uri="{BB962C8B-B14F-4D97-AF65-F5344CB8AC3E}">
        <p14:creationId xmlns:p14="http://schemas.microsoft.com/office/powerpoint/2010/main" val="122745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7023783-1BA7-4B53-8EDC-B7F22732F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B8B7D45-C71F-4FD6-BE9F-31CB246781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05878"/>
            <a:ext cx="12192000" cy="4552121"/>
            <a:chOff x="6096002" y="-9073"/>
            <a:chExt cx="6095998" cy="6867073"/>
          </a:xfrm>
        </p:grpSpPr>
        <p:sp>
          <p:nvSpPr>
            <p:cNvPr id="23" name="Rectangle 22">
              <a:extLst>
                <a:ext uri="{FF2B5EF4-FFF2-40B4-BE49-F238E27FC236}">
                  <a16:creationId xmlns:a16="http://schemas.microsoft.com/office/drawing/2014/main" id="{4F0E55DB-2DD2-4990-952E-AF7499C79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131DE2E-D7A0-4137-B8A6-3F996F89A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BEECA9E-C489-4B62-9103-5A6D60EA2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913"/>
            <a:ext cx="6095996" cy="23187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61517F-D180-48F8-51AF-60655BAACC0B}"/>
              </a:ext>
            </a:extLst>
          </p:cNvPr>
          <p:cNvSpPr>
            <a:spLocks noGrp="1"/>
          </p:cNvSpPr>
          <p:nvPr>
            <p:ph type="title"/>
          </p:nvPr>
        </p:nvSpPr>
        <p:spPr>
          <a:xfrm>
            <a:off x="484552" y="398495"/>
            <a:ext cx="5251230" cy="1601755"/>
          </a:xfrm>
        </p:spPr>
        <p:txBody>
          <a:bodyPr>
            <a:normAutofit/>
          </a:bodyPr>
          <a:lstStyle/>
          <a:p>
            <a:r>
              <a:rPr lang="en-US" sz="4400"/>
              <a:t>Findings: web scraping</a:t>
            </a:r>
          </a:p>
        </p:txBody>
      </p:sp>
      <p:pic>
        <p:nvPicPr>
          <p:cNvPr id="3" name="Picture 2">
            <a:extLst>
              <a:ext uri="{FF2B5EF4-FFF2-40B4-BE49-F238E27FC236}">
                <a16:creationId xmlns:a16="http://schemas.microsoft.com/office/drawing/2014/main" id="{AD9CF9E2-DC0F-AB3E-858B-A343E07156BE}"/>
              </a:ext>
            </a:extLst>
          </p:cNvPr>
          <p:cNvPicPr>
            <a:picLocks noChangeAspect="1"/>
          </p:cNvPicPr>
          <p:nvPr/>
        </p:nvPicPr>
        <p:blipFill>
          <a:blip r:embed="rId3"/>
          <a:srcRect l="6686" r="4425" b="66189"/>
          <a:stretch/>
        </p:blipFill>
        <p:spPr>
          <a:xfrm>
            <a:off x="6517581" y="136526"/>
            <a:ext cx="5189518" cy="1973954"/>
          </a:xfrm>
          <a:prstGeom prst="rect">
            <a:avLst/>
          </a:prstGeom>
        </p:spPr>
      </p:pic>
      <p:graphicFrame>
        <p:nvGraphicFramePr>
          <p:cNvPr id="4" name="Content Placeholder 3">
            <a:extLst>
              <a:ext uri="{FF2B5EF4-FFF2-40B4-BE49-F238E27FC236}">
                <a16:creationId xmlns:a16="http://schemas.microsoft.com/office/drawing/2014/main" id="{0DC02BB9-674A-657F-4CC6-904CF2AECD4C}"/>
              </a:ext>
            </a:extLst>
          </p:cNvPr>
          <p:cNvGraphicFramePr>
            <a:graphicFrameLocks noGrp="1"/>
          </p:cNvGraphicFramePr>
          <p:nvPr>
            <p:ph idx="1"/>
            <p:extLst>
              <p:ext uri="{D42A27DB-BD31-4B8C-83A1-F6EECF244321}">
                <p14:modId xmlns:p14="http://schemas.microsoft.com/office/powerpoint/2010/main" val="3122856357"/>
              </p:ext>
            </p:extLst>
          </p:nvPr>
        </p:nvGraphicFramePr>
        <p:xfrm>
          <a:off x="484551" y="2665270"/>
          <a:ext cx="11083335" cy="3794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33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different types of reflective writing assessment&#10;&#10;AI-generated content may be incorrect.">
            <a:extLst>
              <a:ext uri="{FF2B5EF4-FFF2-40B4-BE49-F238E27FC236}">
                <a16:creationId xmlns:a16="http://schemas.microsoft.com/office/drawing/2014/main" id="{A441CEEC-F0B5-570A-7EA7-8F96828C2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37" y="1099453"/>
            <a:ext cx="6253058" cy="4658530"/>
          </a:xfrm>
          <a:prstGeom prst="rect">
            <a:avLst/>
          </a:prstGeom>
        </p:spPr>
      </p:pic>
      <p:sp>
        <p:nvSpPr>
          <p:cNvPr id="16" name="Rectangle 15">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diagram of a pie chart&#10;&#10;AI-generated content may be incorrect.">
            <a:extLst>
              <a:ext uri="{FF2B5EF4-FFF2-40B4-BE49-F238E27FC236}">
                <a16:creationId xmlns:a16="http://schemas.microsoft.com/office/drawing/2014/main" id="{9255E2FD-C0B8-B025-14FF-E091600BB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3059" y="1060632"/>
            <a:ext cx="3502643" cy="2346772"/>
          </a:xfrm>
          <a:prstGeom prst="rect">
            <a:avLst/>
          </a:prstGeom>
        </p:spPr>
      </p:pic>
      <p:sp>
        <p:nvSpPr>
          <p:cNvPr id="18" name="Rectangle 17">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e chart with numbers and text&#10;&#10;AI-generated content may be incorrect.">
            <a:extLst>
              <a:ext uri="{FF2B5EF4-FFF2-40B4-BE49-F238E27FC236}">
                <a16:creationId xmlns:a16="http://schemas.microsoft.com/office/drawing/2014/main" id="{97AE374B-AC34-5ADC-6AA9-994630AF9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7714" y="4446259"/>
            <a:ext cx="2533332" cy="1608667"/>
          </a:xfrm>
          <a:prstGeom prst="rect">
            <a:avLst/>
          </a:prstGeom>
        </p:spPr>
      </p:pic>
    </p:spTree>
    <p:extLst>
      <p:ext uri="{BB962C8B-B14F-4D97-AF65-F5344CB8AC3E}">
        <p14:creationId xmlns:p14="http://schemas.microsoft.com/office/powerpoint/2010/main" val="231891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 name="Picture 4" descr="A screen shot of a chart&#10;&#10;AI-generated content may be incorrect.">
            <a:extLst>
              <a:ext uri="{FF2B5EF4-FFF2-40B4-BE49-F238E27FC236}">
                <a16:creationId xmlns:a16="http://schemas.microsoft.com/office/drawing/2014/main" id="{8DC8B55B-62C0-8D5A-B17F-4A93D98C8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230" y="470004"/>
            <a:ext cx="9803540" cy="5917991"/>
          </a:xfrm>
          <a:prstGeom prst="rect">
            <a:avLst/>
          </a:prstGeom>
        </p:spPr>
      </p:pic>
    </p:spTree>
    <p:extLst>
      <p:ext uri="{BB962C8B-B14F-4D97-AF65-F5344CB8AC3E}">
        <p14:creationId xmlns:p14="http://schemas.microsoft.com/office/powerpoint/2010/main" val="163501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4B26-398E-071B-4FDC-A6726D47DFD1}"/>
              </a:ext>
            </a:extLst>
          </p:cNvPr>
          <p:cNvSpPr>
            <a:spLocks noGrp="1"/>
          </p:cNvSpPr>
          <p:nvPr>
            <p:ph type="title"/>
          </p:nvPr>
        </p:nvSpPr>
        <p:spPr/>
        <p:txBody>
          <a:bodyPr>
            <a:normAutofit fontScale="90000"/>
          </a:bodyPr>
          <a:lstStyle/>
          <a:p>
            <a:r>
              <a:rPr lang="en-US"/>
              <a:t>Findings: questionnaire: who responded?</a:t>
            </a:r>
          </a:p>
        </p:txBody>
      </p:sp>
      <p:pic>
        <p:nvPicPr>
          <p:cNvPr id="1029" name="Picture 5">
            <a:extLst>
              <a:ext uri="{FF2B5EF4-FFF2-40B4-BE49-F238E27FC236}">
                <a16:creationId xmlns:a16="http://schemas.microsoft.com/office/drawing/2014/main" id="{963B0B6F-CFA0-7054-27E7-97EE4D112F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65"/>
          <a:stretch/>
        </p:blipFill>
        <p:spPr bwMode="auto">
          <a:xfrm>
            <a:off x="7030967" y="4300944"/>
            <a:ext cx="4580710" cy="23092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51B1F3E-61AF-A309-CFC8-6923E3767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27" y="2312535"/>
            <a:ext cx="6498149" cy="445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8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5867-E491-F09F-001F-DA7977E25117}"/>
              </a:ext>
            </a:extLst>
          </p:cNvPr>
          <p:cNvSpPr>
            <a:spLocks noGrp="1"/>
          </p:cNvSpPr>
          <p:nvPr>
            <p:ph type="title"/>
          </p:nvPr>
        </p:nvSpPr>
        <p:spPr>
          <a:xfrm>
            <a:off x="484552" y="365126"/>
            <a:ext cx="10869248" cy="1209674"/>
          </a:xfrm>
        </p:spPr>
        <p:txBody>
          <a:bodyPr>
            <a:noAutofit/>
          </a:bodyPr>
          <a:lstStyle/>
          <a:p>
            <a:r>
              <a:rPr lang="en-GB" sz="3600" dirty="0"/>
              <a:t>Findings: I use reflective writing for summative assessment for the following reasons:</a:t>
            </a:r>
          </a:p>
        </p:txBody>
      </p:sp>
      <p:pic>
        <p:nvPicPr>
          <p:cNvPr id="9" name="Content Placeholder 8" descr="A graph with numbers and text&#10;&#10;AI-generated content may be incorrect.">
            <a:extLst>
              <a:ext uri="{FF2B5EF4-FFF2-40B4-BE49-F238E27FC236}">
                <a16:creationId xmlns:a16="http://schemas.microsoft.com/office/drawing/2014/main" id="{42BF9CF4-3F96-F47B-9D24-E1EF8A4C31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680" y="1848075"/>
            <a:ext cx="11857859" cy="4701191"/>
          </a:xfrm>
        </p:spPr>
      </p:pic>
    </p:spTree>
    <p:extLst>
      <p:ext uri="{BB962C8B-B14F-4D97-AF65-F5344CB8AC3E}">
        <p14:creationId xmlns:p14="http://schemas.microsoft.com/office/powerpoint/2010/main" val="2382549043"/>
      </p:ext>
    </p:extLst>
  </p:cSld>
  <p:clrMapOvr>
    <a:masterClrMapping/>
  </p:clrMapOvr>
</p:sld>
</file>

<file path=ppt/theme/theme1.xml><?xml version="1.0" encoding="utf-8"?>
<a:theme xmlns:a="http://schemas.openxmlformats.org/drawingml/2006/main" name="MatrixVTI">
  <a:themeElements>
    <a:clrScheme name="Custom 29">
      <a:dk1>
        <a:srgbClr val="000000"/>
      </a:dk1>
      <a:lt1>
        <a:sysClr val="window" lastClr="FFFFFF"/>
      </a:lt1>
      <a:dk2>
        <a:srgbClr val="465959"/>
      </a:dk2>
      <a:lt2>
        <a:srgbClr val="ECF0F0"/>
      </a:lt2>
      <a:accent1>
        <a:srgbClr val="1EBE9B"/>
      </a:accent1>
      <a:accent2>
        <a:srgbClr val="FD7C7C"/>
      </a:accent2>
      <a:accent3>
        <a:srgbClr val="7DA8B5"/>
      </a:accent3>
      <a:accent4>
        <a:srgbClr val="17967B"/>
      </a:accent4>
      <a:accent5>
        <a:srgbClr val="FB7365"/>
      </a:accent5>
      <a:accent6>
        <a:srgbClr val="D39B17"/>
      </a:accent6>
      <a:hlink>
        <a:srgbClr val="EF08F7"/>
      </a:hlink>
      <a:folHlink>
        <a:srgbClr val="8477FE"/>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f4c8cdb-37f4-4997-81f5-f3932bc0df93">
      <Terms xmlns="http://schemas.microsoft.com/office/infopath/2007/PartnerControls"/>
    </lcf76f155ced4ddcb4097134ff3c332f>
    <TaxCatchAll xmlns="89e50f9b-d687-48d2-ac14-a850e9ea868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A95F35445B8E46843E17EBE3F322EE" ma:contentTypeVersion="15" ma:contentTypeDescription="Create a new document." ma:contentTypeScope="" ma:versionID="ae19fd5b87ed091d428f6e1a9a60b7b8">
  <xsd:schema xmlns:xsd="http://www.w3.org/2001/XMLSchema" xmlns:xs="http://www.w3.org/2001/XMLSchema" xmlns:p="http://schemas.microsoft.com/office/2006/metadata/properties" xmlns:ns2="4f4c8cdb-37f4-4997-81f5-f3932bc0df93" xmlns:ns3="d4bcb103-c995-47d6-b12d-126e71d4768c" xmlns:ns4="89e50f9b-d687-48d2-ac14-a850e9ea868f" targetNamespace="http://schemas.microsoft.com/office/2006/metadata/properties" ma:root="true" ma:fieldsID="8c656df978680bab1b3b33e94fff2e6f" ns2:_="" ns3:_="" ns4:_="">
    <xsd:import namespace="4f4c8cdb-37f4-4997-81f5-f3932bc0df93"/>
    <xsd:import namespace="d4bcb103-c995-47d6-b12d-126e71d4768c"/>
    <xsd:import namespace="89e50f9b-d687-48d2-ac14-a850e9ea868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c8cdb-37f4-4997-81f5-f3932bc0df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2436211-1ade-492a-a617-36d0ab6ef03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bcb103-c995-47d6-b12d-126e71d4768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e50f9b-d687-48d2-ac14-a850e9ea868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3446de7-1015-4886-9df1-c8fec6ea2663}" ma:internalName="TaxCatchAll" ma:showField="CatchAllData" ma:web="d4bcb103-c995-47d6-b12d-126e71d47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23E50A-0DD3-4C34-BC84-4E82AB9B7F1B}">
  <ds:schemaRefs>
    <ds:schemaRef ds:uri="http://schemas.microsoft.com/office/2006/metadata/properties"/>
    <ds:schemaRef ds:uri="http://schemas.microsoft.com/office/infopath/2007/PartnerControls"/>
    <ds:schemaRef ds:uri="4f4c8cdb-37f4-4997-81f5-f3932bc0df93"/>
    <ds:schemaRef ds:uri="89e50f9b-d687-48d2-ac14-a850e9ea868f"/>
  </ds:schemaRefs>
</ds:datastoreItem>
</file>

<file path=customXml/itemProps2.xml><?xml version="1.0" encoding="utf-8"?>
<ds:datastoreItem xmlns:ds="http://schemas.openxmlformats.org/officeDocument/2006/customXml" ds:itemID="{F768C1A4-BDB5-4CEC-B4FE-F4060D98CBD0}">
  <ds:schemaRefs>
    <ds:schemaRef ds:uri="http://schemas.microsoft.com/sharepoint/v3/contenttype/forms"/>
  </ds:schemaRefs>
</ds:datastoreItem>
</file>

<file path=customXml/itemProps3.xml><?xml version="1.0" encoding="utf-8"?>
<ds:datastoreItem xmlns:ds="http://schemas.openxmlformats.org/officeDocument/2006/customXml" ds:itemID="{1FFA570A-D4AC-4771-8DF4-CCD25C053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4c8cdb-37f4-4997-81f5-f3932bc0df93"/>
    <ds:schemaRef ds:uri="d4bcb103-c995-47d6-b12d-126e71d4768c"/>
    <ds:schemaRef ds:uri="89e50f9b-d687-48d2-ac14-a850e9ea86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1538</Words>
  <Application>Microsoft Office PowerPoint</Application>
  <PresentationFormat>Widescreen</PresentationFormat>
  <Paragraphs>137</Paragraphs>
  <Slides>21</Slides>
  <Notes>10</Notes>
  <HiddenSlides>3</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MatrixVTI</vt:lpstr>
      <vt:lpstr>Staff perspective of student voice and its (in)authenticity in reflective writing for summative assessment</vt:lpstr>
      <vt:lpstr>Rationale for study</vt:lpstr>
      <vt:lpstr>Literature</vt:lpstr>
      <vt:lpstr>Methods and analysis</vt:lpstr>
      <vt:lpstr>Findings: web scraping</vt:lpstr>
      <vt:lpstr>PowerPoint Presentation</vt:lpstr>
      <vt:lpstr>PowerPoint Presentation</vt:lpstr>
      <vt:lpstr>Findings: questionnaire: who responded?</vt:lpstr>
      <vt:lpstr>Findings: I use reflective writing for summative assessment for the following reasons:</vt:lpstr>
      <vt:lpstr>Findings: I use reflective writing for summative assessment to enhance student learning in the following ways:</vt:lpstr>
      <vt:lpstr>Findings: I use reflective writing for summative assessment to enable the following forms of autonomy in my students</vt:lpstr>
      <vt:lpstr>Findings: I use reflective writing for summative assessment to help my students</vt:lpstr>
      <vt:lpstr>Findings: supporting reflective writing for summative assessment </vt:lpstr>
      <vt:lpstr>Findings: Reflective writing for summative assessment concerns me due to:</vt:lpstr>
      <vt:lpstr>Findings: the following issues need to be addressed when using reflective writing for summative assessment</vt:lpstr>
      <vt:lpstr>Findings: qualitative student data</vt:lpstr>
      <vt:lpstr>Findings: qualitative student data</vt:lpstr>
      <vt:lpstr>Discussion and conclusions: </vt:lpstr>
      <vt:lpstr>Questions for consideration</vt:lpstr>
      <vt:lpstr>References</vt:lpstr>
      <vt:lpstr>Thanks,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Micky Ross</cp:lastModifiedBy>
  <cp:revision>27</cp:revision>
  <dcterms:created xsi:type="dcterms:W3CDTF">2025-03-27T13:21:17Z</dcterms:created>
  <dcterms:modified xsi:type="dcterms:W3CDTF">2025-04-16T14:00:27Z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0x0101000BA95F35445B8E46843E17EBE3F322EE</vt:lpwstr>
  </property>
  <property fmtid="{D5CDD505-2E9C-101B-9397-08002B2CF9AE}" pid="3" name="MediaServiceImageTags">
    <vt:lpwstr/>
  </property>
</Properties>
</file>