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5"/>
  </p:sldMasterIdLst>
  <p:notesMasterIdLst>
    <p:notesMasterId r:id="rId36"/>
  </p:notesMasterIdLst>
  <p:handoutMasterIdLst>
    <p:handoutMasterId r:id="rId37"/>
  </p:handoutMasterIdLst>
  <p:sldIdLst>
    <p:sldId id="326" r:id="rId6"/>
    <p:sldId id="361" r:id="rId7"/>
    <p:sldId id="2139119418" r:id="rId8"/>
    <p:sldId id="2139119423" r:id="rId9"/>
    <p:sldId id="346" r:id="rId10"/>
    <p:sldId id="2139119419" r:id="rId11"/>
    <p:sldId id="2139119412" r:id="rId12"/>
    <p:sldId id="2139119410" r:id="rId13"/>
    <p:sldId id="2139119411" r:id="rId14"/>
    <p:sldId id="359" r:id="rId15"/>
    <p:sldId id="263" r:id="rId16"/>
    <p:sldId id="395" r:id="rId17"/>
    <p:sldId id="268" r:id="rId18"/>
    <p:sldId id="2139119415" r:id="rId19"/>
    <p:sldId id="365" r:id="rId20"/>
    <p:sldId id="2139119413" r:id="rId21"/>
    <p:sldId id="2139119420" r:id="rId22"/>
    <p:sldId id="356" r:id="rId23"/>
    <p:sldId id="396" r:id="rId24"/>
    <p:sldId id="2139119421" r:id="rId25"/>
    <p:sldId id="398" r:id="rId26"/>
    <p:sldId id="397" r:id="rId27"/>
    <p:sldId id="2139119417" r:id="rId28"/>
    <p:sldId id="358" r:id="rId29"/>
    <p:sldId id="2139119422" r:id="rId30"/>
    <p:sldId id="364" r:id="rId31"/>
    <p:sldId id="2139119424" r:id="rId32"/>
    <p:sldId id="394" r:id="rId33"/>
    <p:sldId id="2139119180" r:id="rId34"/>
    <p:sldId id="331" r:id="rId3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19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995874-C518-9B4D-38D7-5556C814B532}" name="Loriana Pepi" initials="LP" userId="fcfac1bccb49a2b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A3B"/>
    <a:srgbClr val="FDFDFD"/>
    <a:srgbClr val="F3F4F5"/>
    <a:srgbClr val="FF3100"/>
    <a:srgbClr val="1A2A3C"/>
    <a:srgbClr val="1F2A3B"/>
    <a:srgbClr val="000202"/>
    <a:srgbClr val="FF3200"/>
    <a:srgbClr val="999999"/>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48" autoAdjust="0"/>
  </p:normalViewPr>
  <p:slideViewPr>
    <p:cSldViewPr snapToGrid="0">
      <p:cViewPr varScale="1">
        <p:scale>
          <a:sx n="58" d="100"/>
          <a:sy n="58" d="100"/>
        </p:scale>
        <p:origin x="1618" y="53"/>
      </p:cViewPr>
      <p:guideLst>
        <p:guide orient="horz" pos="2880"/>
        <p:guide pos="19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35" Type="http://schemas.openxmlformats.org/officeDocument/2006/relationships/slide" Target="slides/slide30.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68FB45-CDF0-AA8D-2240-2E51F7F03CD0}"/>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FAB8E3-3380-F57C-EF35-A386C411165D}"/>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B59893A6-9CB0-1643-ACCD-2B53938B906A}" type="datetimeFigureOut">
              <a:rPr lang="en-US" smtClean="0"/>
              <a:t>4/15/2025</a:t>
            </a:fld>
            <a:endParaRPr lang="en-US"/>
          </a:p>
        </p:txBody>
      </p:sp>
      <p:sp>
        <p:nvSpPr>
          <p:cNvPr id="4" name="Footer Placeholder 3">
            <a:extLst>
              <a:ext uri="{FF2B5EF4-FFF2-40B4-BE49-F238E27FC236}">
                <a16:creationId xmlns:a16="http://schemas.microsoft.com/office/drawing/2014/main" id="{C0E55222-60E9-F2BB-60CA-F9409A79B647}"/>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14AB30-65F5-F0AC-A71E-780046E0323E}"/>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6ADA440C-4DB4-9748-9BCB-AB2AF7B8C766}" type="slidenum">
              <a:rPr lang="en-US" smtClean="0"/>
              <a:t>‹#›</a:t>
            </a:fld>
            <a:endParaRPr lang="en-US"/>
          </a:p>
        </p:txBody>
      </p:sp>
    </p:spTree>
    <p:extLst>
      <p:ext uri="{BB962C8B-B14F-4D97-AF65-F5344CB8AC3E}">
        <p14:creationId xmlns:p14="http://schemas.microsoft.com/office/powerpoint/2010/main" val="21524294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F95E0B6-0B8B-5F40-87A9-FB409DC4629D}" type="datetimeFigureOut">
              <a:rPr lang="en-GR" smtClean="0"/>
              <a:t>04/15/2025</a:t>
            </a:fld>
            <a:endParaRPr lang="en-GR"/>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3C8CDE3-B075-8544-87BD-8DCDC4F5829F}" type="slidenum">
              <a:rPr lang="en-GR" smtClean="0"/>
              <a:t>‹#›</a:t>
            </a:fld>
            <a:endParaRPr lang="en-GR"/>
          </a:p>
        </p:txBody>
      </p:sp>
    </p:spTree>
    <p:extLst>
      <p:ext uri="{BB962C8B-B14F-4D97-AF65-F5344CB8AC3E}">
        <p14:creationId xmlns:p14="http://schemas.microsoft.com/office/powerpoint/2010/main" val="534286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C8CDE3-B075-8544-87BD-8DCDC4F5829F}" type="slidenum">
              <a:rPr lang="en-GR" smtClean="0"/>
              <a:t>3</a:t>
            </a:fld>
            <a:endParaRPr lang="en-GR"/>
          </a:p>
        </p:txBody>
      </p:sp>
    </p:spTree>
    <p:extLst>
      <p:ext uri="{BB962C8B-B14F-4D97-AF65-F5344CB8AC3E}">
        <p14:creationId xmlns:p14="http://schemas.microsoft.com/office/powerpoint/2010/main" val="344136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EAVI – the European Association for Viewers Interests</a:t>
            </a:r>
            <a:r>
              <a:rPr lang="en-US" dirty="0"/>
              <a:t> – is an international non-profit </a:t>
            </a:r>
            <a:r>
              <a:rPr lang="en-US" dirty="0" err="1"/>
              <a:t>organisation</a:t>
            </a:r>
            <a:r>
              <a:rPr lang="en-US" dirty="0"/>
              <a:t> based in Brussels, advocating for media literacy and full citizenship.  EAVI empowers citizens to critically engage with media, EAVI works to ensure that media users across Europe have the skills and competencies needed to navigate the ever-evolving media landscape responsibly.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3C8CDE3-B075-8544-87BD-8DCDC4F5829F}" type="slidenum">
              <a:rPr lang="en-GR" smtClean="0"/>
              <a:t>14</a:t>
            </a:fld>
            <a:endParaRPr lang="en-GR"/>
          </a:p>
        </p:txBody>
      </p:sp>
    </p:spTree>
    <p:extLst>
      <p:ext uri="{BB962C8B-B14F-4D97-AF65-F5344CB8AC3E}">
        <p14:creationId xmlns:p14="http://schemas.microsoft.com/office/powerpoint/2010/main" val="168006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8CDE3-B075-8544-87BD-8DCDC4F5829F}" type="slidenum">
              <a:rPr lang="en-GR" smtClean="0"/>
              <a:t>15</a:t>
            </a:fld>
            <a:endParaRPr lang="en-GR"/>
          </a:p>
        </p:txBody>
      </p:sp>
    </p:spTree>
    <p:extLst>
      <p:ext uri="{BB962C8B-B14F-4D97-AF65-F5344CB8AC3E}">
        <p14:creationId xmlns:p14="http://schemas.microsoft.com/office/powerpoint/2010/main" val="382305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Different levels of maturity: working with 'American Dream in Great Gatsby and Breakfast at Tiffany's – treating it like a visual essay</a:t>
            </a:r>
          </a:p>
          <a:p>
            <a:r>
              <a:rPr lang="en-US" dirty="0">
                <a:ea typeface="Calibri"/>
                <a:cs typeface="Calibri"/>
              </a:rPr>
              <a:t>But stronger groups put a lot of work on the visuals and found interesting angles – so this presentation is called </a:t>
            </a:r>
            <a:r>
              <a:rPr lang="en-US" dirty="0" err="1">
                <a:ea typeface="Calibri"/>
                <a:cs typeface="Calibri"/>
              </a:rPr>
              <a:t>Flusing</a:t>
            </a:r>
            <a:r>
              <a:rPr lang="en-US" dirty="0">
                <a:ea typeface="Calibri"/>
                <a:cs typeface="Calibri"/>
              </a:rPr>
              <a:t> Away Injustice: Exploring the symbolism and social commentary of toilets in the films  'Hidden Figures' and 'The Help' </a:t>
            </a:r>
          </a:p>
        </p:txBody>
      </p:sp>
      <p:sp>
        <p:nvSpPr>
          <p:cNvPr id="4" name="Slide Number Placeholder 3"/>
          <p:cNvSpPr>
            <a:spLocks noGrp="1"/>
          </p:cNvSpPr>
          <p:nvPr>
            <p:ph type="sldNum" sz="quarter" idx="5"/>
          </p:nvPr>
        </p:nvSpPr>
        <p:spPr/>
        <p:txBody>
          <a:bodyPr/>
          <a:lstStyle/>
          <a:p>
            <a:fld id="{63C8CDE3-B075-8544-87BD-8DCDC4F5829F}" type="slidenum">
              <a:rPr lang="en-GR" smtClean="0"/>
              <a:t>20</a:t>
            </a:fld>
            <a:endParaRPr lang="en-GR"/>
          </a:p>
        </p:txBody>
      </p:sp>
    </p:spTree>
    <p:extLst>
      <p:ext uri="{BB962C8B-B14F-4D97-AF65-F5344CB8AC3E}">
        <p14:creationId xmlns:p14="http://schemas.microsoft.com/office/powerpoint/2010/main" val="3188226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Reflective work by Dora and Margarita </a:t>
            </a:r>
          </a:p>
        </p:txBody>
      </p:sp>
      <p:sp>
        <p:nvSpPr>
          <p:cNvPr id="4" name="Slide Number Placeholder 3"/>
          <p:cNvSpPr>
            <a:spLocks noGrp="1"/>
          </p:cNvSpPr>
          <p:nvPr>
            <p:ph type="sldNum" sz="quarter" idx="5"/>
          </p:nvPr>
        </p:nvSpPr>
        <p:spPr/>
        <p:txBody>
          <a:bodyPr/>
          <a:lstStyle/>
          <a:p>
            <a:fld id="{63C8CDE3-B075-8544-87BD-8DCDC4F5829F}" type="slidenum">
              <a:rPr lang="en-GR" smtClean="0"/>
              <a:t>22</a:t>
            </a:fld>
            <a:endParaRPr lang="en-GR"/>
          </a:p>
        </p:txBody>
      </p:sp>
    </p:spTree>
    <p:extLst>
      <p:ext uri="{BB962C8B-B14F-4D97-AF65-F5344CB8AC3E}">
        <p14:creationId xmlns:p14="http://schemas.microsoft.com/office/powerpoint/2010/main" val="313976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 response: </a:t>
            </a:r>
          </a:p>
          <a:p>
            <a:endParaRPr lang="en-US" dirty="0">
              <a:ea typeface="Calibri"/>
              <a:cs typeface="Calibri"/>
            </a:endParaRPr>
          </a:p>
          <a:p>
            <a:r>
              <a:rPr lang="en-US" dirty="0"/>
              <a:t>How does this presentation prepare you for participating in digital communication environments?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3C8CDE3-B075-8544-87BD-8DCDC4F5829F}" type="slidenum">
              <a:rPr lang="en-GR" smtClean="0"/>
              <a:t>23</a:t>
            </a:fld>
            <a:endParaRPr lang="en-GR"/>
          </a:p>
        </p:txBody>
      </p:sp>
    </p:spTree>
    <p:extLst>
      <p:ext uri="{BB962C8B-B14F-4D97-AF65-F5344CB8AC3E}">
        <p14:creationId xmlns:p14="http://schemas.microsoft.com/office/powerpoint/2010/main" val="142449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buNone/>
            </a:pPr>
            <a:endParaRPr lang="en-US" b="1" cap="all" dirty="0">
              <a:solidFill>
                <a:srgbClr val="FFFFFF"/>
              </a:solidFill>
              <a:latin typeface="FSLucas"/>
            </a:endParaRPr>
          </a:p>
          <a:p>
            <a:r>
              <a:rPr lang="en-US" dirty="0">
                <a:solidFill>
                  <a:srgbClr val="000000"/>
                </a:solidFill>
              </a:rPr>
              <a:t>Winner The Nine Dots Prize rewards original thinking in response to contemporary societal issues.  a doctoral candidate researching design ethics at Oxford University, he worked for over ten years at Google</a:t>
            </a:r>
            <a:endParaRPr lang="en-US" dirty="0">
              <a:solidFill>
                <a:srgbClr val="000000"/>
              </a:solidFill>
              <a:latin typeface="Calibri"/>
              <a:ea typeface="Calibri"/>
              <a:cs typeface="Calibri"/>
            </a:endParaRPr>
          </a:p>
          <a:p>
            <a:r>
              <a:rPr lang="en-US" dirty="0">
                <a:solidFill>
                  <a:srgbClr val="000000"/>
                </a:solidFill>
                <a:latin typeface="FSLucas"/>
              </a:rPr>
              <a:t>we</a:t>
            </a:r>
            <a:r>
              <a:rPr lang="en-US" b="0" i="0" dirty="0">
                <a:solidFill>
                  <a:srgbClr val="000000"/>
                </a:solidFill>
                <a:effectLst/>
                <a:latin typeface="FSLucas"/>
              </a:rPr>
              <a:t> need to </a:t>
            </a:r>
            <a:r>
              <a:rPr lang="en-US" b="0" i="0" dirty="0" err="1">
                <a:solidFill>
                  <a:srgbClr val="000000"/>
                </a:solidFill>
                <a:effectLst/>
                <a:latin typeface="FSLucas"/>
              </a:rPr>
              <a:t>recognise</a:t>
            </a:r>
            <a:r>
              <a:rPr lang="en-US" b="0" i="0" dirty="0">
                <a:solidFill>
                  <a:srgbClr val="000000"/>
                </a:solidFill>
                <a:effectLst/>
                <a:latin typeface="FSLucas"/>
              </a:rPr>
              <a:t> the fundamental impacts of our new information environment on our lives in order to take back control.</a:t>
            </a:r>
            <a:endParaRPr lang="en-US" dirty="0">
              <a:ea typeface="Calibri"/>
              <a:cs typeface="Calibri"/>
            </a:endParaRPr>
          </a:p>
          <a:p>
            <a:r>
              <a:rPr lang="en-US" dirty="0">
                <a:latin typeface="FSLucas"/>
              </a:rPr>
              <a:t>Schools and universities have been locations where society has allowed space for the cultivation of deep contemplative thinking – we should be resisting modes of education that </a:t>
            </a:r>
            <a:r>
              <a:rPr lang="en-US" dirty="0" err="1">
                <a:latin typeface="FSLucas"/>
              </a:rPr>
              <a:t>gamefy</a:t>
            </a:r>
            <a:r>
              <a:rPr lang="en-US" dirty="0">
                <a:latin typeface="FSLucas"/>
              </a:rPr>
              <a:t> to induce dopamine-learning and model practices and </a:t>
            </a:r>
            <a:r>
              <a:rPr lang="en-US" dirty="0" err="1">
                <a:latin typeface="FSLucas"/>
              </a:rPr>
              <a:t>behaviours</a:t>
            </a:r>
            <a:r>
              <a:rPr lang="en-US" dirty="0">
                <a:latin typeface="FSLucas"/>
              </a:rPr>
              <a:t> that restore and </a:t>
            </a:r>
            <a:r>
              <a:rPr lang="en-US" dirty="0" err="1">
                <a:latin typeface="FSLucas"/>
              </a:rPr>
              <a:t>honour</a:t>
            </a:r>
            <a:r>
              <a:rPr lang="en-US" dirty="0">
                <a:latin typeface="FSLucas"/>
              </a:rPr>
              <a:t> our abilities for </a:t>
            </a:r>
            <a:r>
              <a:rPr lang="en-US" dirty="0"/>
              <a:t>deep contemplative thinking.</a:t>
            </a:r>
            <a:endParaRPr lang="en-US" dirty="0">
              <a:latin typeface="FSLucas"/>
            </a:endParaRPr>
          </a:p>
        </p:txBody>
      </p:sp>
      <p:sp>
        <p:nvSpPr>
          <p:cNvPr id="4" name="Slide Number Placeholder 3"/>
          <p:cNvSpPr>
            <a:spLocks noGrp="1"/>
          </p:cNvSpPr>
          <p:nvPr>
            <p:ph type="sldNum" sz="quarter" idx="5"/>
          </p:nvPr>
        </p:nvSpPr>
        <p:spPr/>
        <p:txBody>
          <a:bodyPr/>
          <a:lstStyle/>
          <a:p>
            <a:fld id="{63C8CDE3-B075-8544-87BD-8DCDC4F5829F}" type="slidenum">
              <a:rPr lang="en-GR" smtClean="0"/>
              <a:t>24</a:t>
            </a:fld>
            <a:endParaRPr lang="en-GR"/>
          </a:p>
        </p:txBody>
      </p:sp>
    </p:spTree>
    <p:extLst>
      <p:ext uri="{BB962C8B-B14F-4D97-AF65-F5344CB8AC3E}">
        <p14:creationId xmlns:p14="http://schemas.microsoft.com/office/powerpoint/2010/main" val="207115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start by talking about a project that I worked on with my students at University. </a:t>
            </a:r>
          </a:p>
          <a:p>
            <a:r>
              <a:rPr lang="en-US" dirty="0"/>
              <a:t>I teach 2nd Year Students  at the Department of Foreign Languages, Translation and Interpreting </a:t>
            </a:r>
            <a:endParaRPr lang="en-US" dirty="0">
              <a:ea typeface="Calibri"/>
              <a:cs typeface="Calibri"/>
            </a:endParaRPr>
          </a:p>
          <a:p>
            <a:pPr marL="356870" indent="-356870">
              <a:buFont typeface="Wingdings,Sans-Serif"/>
              <a:buChar char="§"/>
            </a:pPr>
            <a:r>
              <a:rPr lang="en-US" dirty="0"/>
              <a:t>Greek L1  and English as L2 (C1 and above) either French or German as L3 </a:t>
            </a:r>
            <a:endParaRPr lang="en-US" dirty="0">
              <a:ea typeface="Calibri"/>
              <a:cs typeface="Calibri"/>
            </a:endParaRPr>
          </a:p>
          <a:p>
            <a:pPr marL="356870" indent="-356870">
              <a:buFont typeface="Arial,Sans-Serif"/>
              <a:buChar char="•"/>
            </a:pPr>
            <a:r>
              <a:rPr lang="en-US" dirty="0"/>
              <a:t>Course: Anglophone Cultures  - Aim is to raise cultural awareness of aspects of Anglophone Cultures, which will later impact their translation skills</a:t>
            </a:r>
            <a:endParaRPr lang="en-US" dirty="0">
              <a:ea typeface="Calibri"/>
              <a:cs typeface="Calibri"/>
            </a:endParaRPr>
          </a:p>
          <a:p>
            <a:endParaRPr lang="en-US" dirty="0">
              <a:ea typeface="Calibri"/>
              <a:cs typeface="Calibri"/>
            </a:endParaRPr>
          </a:p>
          <a:p>
            <a:pPr marL="356870" indent="-356870">
              <a:buFont typeface="Wingdings,Sans-Serif"/>
              <a:buChar char="§"/>
            </a:pPr>
            <a:r>
              <a:rPr lang="en-US" dirty="0"/>
              <a:t>As part of their Assessment:  </a:t>
            </a:r>
          </a:p>
          <a:p>
            <a:pPr marL="813435" lvl="1" indent="-356870">
              <a:buFont typeface="Wingdings,Sans-Serif"/>
              <a:buChar char="•"/>
            </a:pPr>
            <a:r>
              <a:rPr lang="en-US" dirty="0"/>
              <a:t>50% Oral Group Presentation </a:t>
            </a:r>
          </a:p>
          <a:p>
            <a:pPr marL="813435" lvl="1" indent="-356870">
              <a:buFont typeface="Wingdings,Sans-Serif"/>
              <a:buChar char="•"/>
            </a:pPr>
            <a:r>
              <a:rPr lang="en-US" dirty="0"/>
              <a:t>50% Individual Written Assignment  - Reflective Writing </a:t>
            </a:r>
          </a:p>
          <a:p>
            <a:pPr marL="813435" lvl="1" indent="-356870">
              <a:buFont typeface="Wingdings,Sans-Serif"/>
              <a:buChar char="•"/>
            </a:pPr>
            <a:endParaRPr lang="en-US" dirty="0">
              <a:ea typeface="Calibri"/>
              <a:cs typeface="Calibri"/>
            </a:endParaRPr>
          </a:p>
          <a:p>
            <a:pPr marL="456565" lvl="1"/>
            <a:r>
              <a:rPr lang="en-US" dirty="0">
                <a:ea typeface="Calibri"/>
                <a:cs typeface="Calibri"/>
              </a:rPr>
              <a:t>Although it was a practice they found useful – I </a:t>
            </a:r>
            <a:r>
              <a:rPr lang="en-US" dirty="0" err="1">
                <a:ea typeface="Calibri"/>
                <a:cs typeface="Calibri"/>
              </a:rPr>
              <a:t>realised</a:t>
            </a:r>
            <a:r>
              <a:rPr lang="en-US" dirty="0">
                <a:ea typeface="Calibri"/>
                <a:cs typeface="Calibri"/>
              </a:rPr>
              <a:t> that it was impossible to sustain their attention during other teams presentations</a:t>
            </a:r>
          </a:p>
          <a:p>
            <a:pPr marL="456565" lvl="1"/>
            <a:r>
              <a:rPr lang="en-US" dirty="0">
                <a:ea typeface="Calibri"/>
                <a:cs typeface="Calibri"/>
              </a:rPr>
              <a:t>Not generally rude </a:t>
            </a:r>
          </a:p>
          <a:p>
            <a:pPr marL="456565" lvl="1"/>
            <a:r>
              <a:rPr lang="en-US" dirty="0">
                <a:ea typeface="Calibri"/>
                <a:cs typeface="Calibri"/>
              </a:rPr>
              <a:t>But their presentations were not engaging enough – were not seasoned presenters and the audience was a </a:t>
            </a:r>
            <a:r>
              <a:rPr lang="en-US" dirty="0" err="1">
                <a:ea typeface="Calibri"/>
                <a:cs typeface="Calibri"/>
              </a:rPr>
              <a:t>particulalry</a:t>
            </a:r>
            <a:r>
              <a:rPr lang="en-US" dirty="0">
                <a:ea typeface="Calibri"/>
                <a:cs typeface="Calibri"/>
              </a:rPr>
              <a:t> distracted one – they had so much interesting input to attend to in their phones – impossible to compete with</a:t>
            </a:r>
          </a:p>
          <a:p>
            <a:pPr marL="456565" lvl="1"/>
            <a:r>
              <a:rPr lang="en-US" dirty="0">
                <a:ea typeface="Calibri"/>
                <a:cs typeface="Calibri"/>
              </a:rPr>
              <a:t>Resistance to use classroom time to watch other students present  - I could see that something had changed in the students </a:t>
            </a:r>
          </a:p>
          <a:p>
            <a:endParaRPr lang="en-US" dirty="0"/>
          </a:p>
        </p:txBody>
      </p:sp>
      <p:sp>
        <p:nvSpPr>
          <p:cNvPr id="4" name="Slide Number Placeholder 3"/>
          <p:cNvSpPr>
            <a:spLocks noGrp="1"/>
          </p:cNvSpPr>
          <p:nvPr>
            <p:ph type="sldNum" sz="quarter" idx="5"/>
          </p:nvPr>
        </p:nvSpPr>
        <p:spPr/>
        <p:txBody>
          <a:bodyPr/>
          <a:lstStyle/>
          <a:p>
            <a:fld id="{63C8CDE3-B075-8544-87BD-8DCDC4F5829F}" type="slidenum">
              <a:rPr lang="en-GR" smtClean="0"/>
              <a:t>4</a:t>
            </a:fld>
            <a:endParaRPr lang="en-GR"/>
          </a:p>
        </p:txBody>
      </p:sp>
    </p:spTree>
    <p:extLst>
      <p:ext uri="{BB962C8B-B14F-4D97-AF65-F5344CB8AC3E}">
        <p14:creationId xmlns:p14="http://schemas.microsoft.com/office/powerpoint/2010/main" val="4142455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 have talked about my context and what I witnessed and I am sure may resonate with some of you – it is a big topic and I am going to just sketch some thoughts</a:t>
            </a:r>
          </a:p>
          <a:p>
            <a:pPr marL="171450" indent="-171450">
              <a:lnSpc>
                <a:spcPct val="90000"/>
              </a:lnSpc>
              <a:spcBef>
                <a:spcPts val="1000"/>
              </a:spcBef>
              <a:buFont typeface="Arial"/>
              <a:buChar char="•"/>
            </a:pPr>
            <a:r>
              <a:rPr lang="en-US"/>
              <a:t>dramatically shifted the balance between the availability of information and the ability of humans to process information. During the last century information was a scarce resource. Now, human attention has become the scarce resource where as information (of all types and qualities)abounds. (p. 1)</a:t>
            </a:r>
          </a:p>
          <a:p>
            <a:pPr marL="171450" indent="-171450">
              <a:lnSpc>
                <a:spcPct val="90000"/>
              </a:lnSpc>
              <a:spcBef>
                <a:spcPts val="1000"/>
              </a:spcBef>
              <a:buFont typeface="Arial"/>
              <a:buChar char="•"/>
            </a:pPr>
            <a:r>
              <a:rPr lang="en-US" dirty="0"/>
              <a:t>The appropriate allocation of attention is </a:t>
            </a:r>
            <a:r>
              <a:rPr lang="en-US" b="1" dirty="0"/>
              <a:t>a key factor determining the success of creative activities, learning, collaboration and many other human pursuits.</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C8CDE3-B075-8544-87BD-8DCDC4F5829F}" type="slidenum">
              <a:rPr lang="en-GR" smtClean="0"/>
              <a:t>5</a:t>
            </a:fld>
            <a:endParaRPr lang="en-GR"/>
          </a:p>
        </p:txBody>
      </p:sp>
    </p:spTree>
    <p:extLst>
      <p:ext uri="{BB962C8B-B14F-4D97-AF65-F5344CB8AC3E}">
        <p14:creationId xmlns:p14="http://schemas.microsoft.com/office/powerpoint/2010/main" val="392425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James (considered by many the founder of American psychology) devoted a chapter in his Principles of Psychology to human attention and observed:</a:t>
            </a:r>
          </a:p>
          <a:p>
            <a:pPr marL="171450" indent="-171450">
              <a:lnSpc>
                <a:spcPct val="90000"/>
              </a:lnSpc>
              <a:spcBef>
                <a:spcPts val="1000"/>
              </a:spcBef>
              <a:buFont typeface="Arial"/>
              <a:buChar char="•"/>
            </a:pPr>
            <a:r>
              <a:rPr lang="en-US"/>
              <a:t>Attention plays an essential role in task performance and interaction.</a:t>
            </a:r>
          </a:p>
          <a:p>
            <a:pPr marL="171450" indent="-171450">
              <a:lnSpc>
                <a:spcPct val="90000"/>
              </a:lnSpc>
              <a:spcBef>
                <a:spcPts val="1000"/>
              </a:spcBef>
              <a:buFont typeface="Arial"/>
              <a:buChar char="•"/>
            </a:pPr>
            <a:r>
              <a:rPr lang="en-US" dirty="0"/>
              <a:t>Attention makes it possible for us to pursue goals without being distracted by the immense variety of available alternative stimuli and actions and undeniably mediates our interaction with the world.</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C8CDE3-B075-8544-87BD-8DCDC4F5829F}" type="slidenum">
              <a:rPr lang="en-GR" smtClean="0"/>
              <a:t>6</a:t>
            </a:fld>
            <a:endParaRPr lang="en-GR"/>
          </a:p>
        </p:txBody>
      </p:sp>
    </p:spTree>
    <p:extLst>
      <p:ext uri="{BB962C8B-B14F-4D97-AF65-F5344CB8AC3E}">
        <p14:creationId xmlns:p14="http://schemas.microsoft.com/office/powerpoint/2010/main" val="280332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Johann Hari is a British journalist who has written for The Guardian, New York Times,  3 month retreat with no internet</a:t>
            </a:r>
          </a:p>
          <a:p>
            <a:r>
              <a:rPr lang="en-US" dirty="0">
                <a:ea typeface="Calibri" panose="020F0502020204030204"/>
                <a:cs typeface="Calibri" panose="020F0502020204030204"/>
              </a:rPr>
              <a:t>He quotes studies where American students focus on a task for 60 sec  - office worker focus 3 min  </a:t>
            </a:r>
          </a:p>
          <a:p>
            <a:endParaRPr lang="en-US" dirty="0">
              <a:ea typeface="Calibri" panose="020F0502020204030204"/>
              <a:cs typeface="Calibri" panose="020F0502020204030204"/>
            </a:endParaRPr>
          </a:p>
          <a:p>
            <a:r>
              <a:rPr lang="en-US" b="1" dirty="0"/>
              <a:t>our inability to focus is a personal failure to exert enough willpower over our devices. The truth is even more disturbing: our focus has been stolen by powerful external forces that have left us uniquely vulnerable to corporations determined to raid our attention for profit</a:t>
            </a:r>
            <a:endParaRPr lang="en-US" dirty="0"/>
          </a:p>
          <a:p>
            <a:endParaRPr lang="en-US" dirty="0">
              <a:ea typeface="Calibri" panose="020F0502020204030204"/>
              <a:cs typeface="Calibri" panose="020F0502020204030204"/>
            </a:endParaRPr>
          </a:p>
          <a:p>
            <a:r>
              <a:rPr lang="en-US" dirty="0">
                <a:ea typeface="Calibri" panose="020F0502020204030204"/>
                <a:cs typeface="Calibri" panose="020F0502020204030204"/>
              </a:rPr>
              <a:t>factors range from technology to food to sleep – not as a personal failing but seeing it as a reality - </a:t>
            </a:r>
            <a:endParaRPr lang="en-US" dirty="0"/>
          </a:p>
          <a:p>
            <a:r>
              <a:rPr lang="en-US" dirty="0">
                <a:ea typeface="Calibri" panose="020F0502020204030204"/>
                <a:cs typeface="Calibri" panose="020F0502020204030204"/>
              </a:rPr>
              <a:t>Precommitment – bind a future version of you  - </a:t>
            </a:r>
          </a:p>
          <a:p>
            <a:r>
              <a:rPr lang="en-US" dirty="0">
                <a:ea typeface="Calibri" panose="020F0502020204030204"/>
                <a:cs typeface="Calibri" panose="020F0502020204030204"/>
              </a:rPr>
              <a:t>Illusion of multi-tasking – which is a computer skill and applied it to human cognition – switch cost effect </a:t>
            </a:r>
          </a:p>
        </p:txBody>
      </p:sp>
      <p:sp>
        <p:nvSpPr>
          <p:cNvPr id="4" name="Slide Number Placeholder 3"/>
          <p:cNvSpPr>
            <a:spLocks noGrp="1"/>
          </p:cNvSpPr>
          <p:nvPr>
            <p:ph type="sldNum" sz="quarter" idx="5"/>
          </p:nvPr>
        </p:nvSpPr>
        <p:spPr/>
        <p:txBody>
          <a:bodyPr/>
          <a:lstStyle/>
          <a:p>
            <a:fld id="{63C8CDE3-B075-8544-87BD-8DCDC4F5829F}" type="slidenum">
              <a:rPr lang="en-GR" smtClean="0"/>
              <a:t>8</a:t>
            </a:fld>
            <a:endParaRPr lang="en-GR"/>
          </a:p>
        </p:txBody>
      </p:sp>
    </p:spTree>
    <p:extLst>
      <p:ext uri="{BB962C8B-B14F-4D97-AF65-F5344CB8AC3E}">
        <p14:creationId xmlns:p14="http://schemas.microsoft.com/office/powerpoint/2010/main" val="354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chaparral-pro"/>
              </a:rPr>
              <a:t>diagnosis of our current predicament, </a:t>
            </a:r>
            <a:r>
              <a:rPr lang="en-US" b="0" i="0" dirty="0">
                <a:solidFill>
                  <a:srgbClr val="333333"/>
                </a:solidFill>
                <a:effectLst/>
                <a:latin typeface="JJannon"/>
              </a:rPr>
              <a:t>Byung-Chul Han is well known for his diagnoses of digital-age ills, especially how we exhaust ourselves via screen addiction and the continual pursuit of achievement.</a:t>
            </a:r>
            <a:endParaRPr lang="en-US" b="0" i="0" dirty="0">
              <a:solidFill>
                <a:srgbClr val="333333"/>
              </a:solidFill>
              <a:effectLst/>
              <a:latin typeface="chaparral-pro"/>
            </a:endParaRPr>
          </a:p>
          <a:p>
            <a:r>
              <a:rPr lang="en-US" b="0" i="0" dirty="0">
                <a:solidFill>
                  <a:srgbClr val="333333"/>
                </a:solidFill>
                <a:effectLst/>
                <a:latin typeface="chaparral-pro"/>
              </a:rPr>
              <a:t>Walter Benjamin calls this deep boredom a “dream bird that hatches the egg of experience.”</a:t>
            </a:r>
            <a:endParaRPr lang="en-US" dirty="0"/>
          </a:p>
        </p:txBody>
      </p:sp>
      <p:sp>
        <p:nvSpPr>
          <p:cNvPr id="4" name="Slide Number Placeholder 3"/>
          <p:cNvSpPr>
            <a:spLocks noGrp="1"/>
          </p:cNvSpPr>
          <p:nvPr>
            <p:ph type="sldNum" sz="quarter" idx="5"/>
          </p:nvPr>
        </p:nvSpPr>
        <p:spPr/>
        <p:txBody>
          <a:bodyPr/>
          <a:lstStyle/>
          <a:p>
            <a:fld id="{63C8CDE3-B075-8544-87BD-8DCDC4F5829F}" type="slidenum">
              <a:rPr lang="en-GR" smtClean="0"/>
              <a:t>9</a:t>
            </a:fld>
            <a:endParaRPr lang="en-GR"/>
          </a:p>
        </p:txBody>
      </p:sp>
    </p:spTree>
    <p:extLst>
      <p:ext uri="{BB962C8B-B14F-4D97-AF65-F5344CB8AC3E}">
        <p14:creationId xmlns:p14="http://schemas.microsoft.com/office/powerpoint/2010/main" val="3783113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0850" indent="-450850">
              <a:buFont typeface="Wingdings,Sans-Serif"/>
              <a:buChar char="§"/>
            </a:pPr>
            <a:r>
              <a:rPr lang="en-US" dirty="0">
                <a:ea typeface="Calibri"/>
                <a:cs typeface="Calibri"/>
              </a:rPr>
              <a:t>Decided to change the assessment to video oral presentations </a:t>
            </a:r>
            <a:endParaRPr lang="en-US" dirty="0"/>
          </a:p>
          <a:p>
            <a:pPr marL="450850" indent="-450850">
              <a:buFont typeface="Wingdings,Sans-Serif"/>
              <a:buChar char="§"/>
            </a:pPr>
            <a:r>
              <a:rPr lang="en-US" dirty="0"/>
              <a:t>Robust positive research findings on significant improvements from other disciplines (management </a:t>
            </a:r>
            <a:r>
              <a:rPr lang="en-US" dirty="0" err="1"/>
              <a:t>ie</a:t>
            </a:r>
            <a:r>
              <a:rPr lang="en-US" dirty="0"/>
              <a:t>. study by </a:t>
            </a:r>
            <a:r>
              <a:rPr lang="en-US" dirty="0" err="1"/>
              <a:t>Namin</a:t>
            </a:r>
            <a:r>
              <a:rPr lang="en-US" dirty="0"/>
              <a:t> et al 2021)</a:t>
            </a:r>
            <a:endParaRPr lang="en-US"/>
          </a:p>
          <a:p>
            <a:pPr marL="450850" indent="-450850">
              <a:buFont typeface="Wingdings,Sans-Serif"/>
              <a:buChar char="§"/>
            </a:pPr>
            <a:r>
              <a:rPr lang="en-US" dirty="0"/>
              <a:t>Suitable for modern educational environments with hybrid deliveries</a:t>
            </a:r>
          </a:p>
          <a:p>
            <a:pPr marL="450850" indent="-450850">
              <a:buFont typeface="Wingdings,Sans-Serif"/>
              <a:buChar char="§"/>
            </a:pPr>
            <a:r>
              <a:rPr lang="en-US" dirty="0"/>
              <a:t>Matched student expectations (Generation Z students b. 2004) and was perceived as engaging and innovative</a:t>
            </a:r>
          </a:p>
          <a:p>
            <a:pPr marL="450850" indent="-450850">
              <a:buFont typeface="Wingdings,Sans-Serif"/>
              <a:buChar char="§"/>
            </a:pPr>
            <a:r>
              <a:rPr lang="en-US" dirty="0"/>
              <a:t>Live oral presentations is a usual assessment tool in higher education - the novel element here was that the deliverable was a video recording </a:t>
            </a: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3C8CDE3-B075-8544-87BD-8DCDC4F5829F}" type="slidenum">
              <a:rPr lang="en-GR" smtClean="0"/>
              <a:t>10</a:t>
            </a:fld>
            <a:endParaRPr lang="en-GR"/>
          </a:p>
        </p:txBody>
      </p:sp>
    </p:spTree>
    <p:extLst>
      <p:ext uri="{BB962C8B-B14F-4D97-AF65-F5344CB8AC3E}">
        <p14:creationId xmlns:p14="http://schemas.microsoft.com/office/powerpoint/2010/main" val="115837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Curriculum is a structure of attention </a:t>
            </a:r>
          </a:p>
          <a:p>
            <a:r>
              <a:rPr lang="en-US" dirty="0">
                <a:ea typeface="Calibri"/>
                <a:cs typeface="Calibri"/>
              </a:rPr>
              <a:t>Focus on Visual Artefacts as examples of cultural production to explore themes </a:t>
            </a:r>
          </a:p>
        </p:txBody>
      </p:sp>
      <p:sp>
        <p:nvSpPr>
          <p:cNvPr id="4" name="Slide Number Placeholder 3"/>
          <p:cNvSpPr>
            <a:spLocks noGrp="1"/>
          </p:cNvSpPr>
          <p:nvPr>
            <p:ph type="sldNum" sz="quarter" idx="5"/>
          </p:nvPr>
        </p:nvSpPr>
        <p:spPr/>
        <p:txBody>
          <a:bodyPr/>
          <a:lstStyle/>
          <a:p>
            <a:fld id="{63C8CDE3-B075-8544-87BD-8DCDC4F5829F}" type="slidenum">
              <a:rPr lang="en-GR" smtClean="0"/>
              <a:t>12</a:t>
            </a:fld>
            <a:endParaRPr lang="en-GR"/>
          </a:p>
        </p:txBody>
      </p:sp>
    </p:spTree>
    <p:extLst>
      <p:ext uri="{BB962C8B-B14F-4D97-AF65-F5344CB8AC3E}">
        <p14:creationId xmlns:p14="http://schemas.microsoft.com/office/powerpoint/2010/main" val="236498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looked at how the American Dream intersects with gender and race and we worked on media literacy </a:t>
            </a:r>
            <a:r>
              <a:rPr lang="en-US" dirty="0" err="1">
                <a:ea typeface="Calibri"/>
                <a:cs typeface="Calibri"/>
              </a:rPr>
              <a:t>analysing</a:t>
            </a:r>
            <a:r>
              <a:rPr lang="en-US" dirty="0">
                <a:ea typeface="Calibri"/>
                <a:cs typeface="Calibri"/>
              </a:rPr>
              <a:t> film language with the help of resources and frameworks from EAVI</a:t>
            </a:r>
          </a:p>
        </p:txBody>
      </p:sp>
      <p:sp>
        <p:nvSpPr>
          <p:cNvPr id="4" name="Slide Number Placeholder 3"/>
          <p:cNvSpPr>
            <a:spLocks noGrp="1"/>
          </p:cNvSpPr>
          <p:nvPr>
            <p:ph type="sldNum" sz="quarter" idx="5"/>
          </p:nvPr>
        </p:nvSpPr>
        <p:spPr/>
        <p:txBody>
          <a:bodyPr/>
          <a:lstStyle/>
          <a:p>
            <a:fld id="{63C8CDE3-B075-8544-87BD-8DCDC4F5829F}" type="slidenum">
              <a:rPr lang="en-GR" smtClean="0"/>
              <a:t>13</a:t>
            </a:fld>
            <a:endParaRPr lang="en-GR"/>
          </a:p>
        </p:txBody>
      </p:sp>
    </p:spTree>
    <p:extLst>
      <p:ext uri="{BB962C8B-B14F-4D97-AF65-F5344CB8AC3E}">
        <p14:creationId xmlns:p14="http://schemas.microsoft.com/office/powerpoint/2010/main" val="486939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3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3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C Cover_01">
    <p:bg>
      <p:bgPr>
        <a:solidFill>
          <a:schemeClr val="bg1"/>
        </a:solidFill>
        <a:effectLst/>
      </p:bgPr>
    </p:bg>
    <p:spTree>
      <p:nvGrpSpPr>
        <p:cNvPr id="1" name=""/>
        <p:cNvGrpSpPr/>
        <p:nvPr/>
      </p:nvGrpSpPr>
      <p:grpSpPr>
        <a:xfrm>
          <a:off x="0" y="0"/>
          <a:ext cx="0" cy="0"/>
          <a:chOff x="0" y="0"/>
          <a:chExt cx="0" cy="0"/>
        </a:xfrm>
      </p:grpSpPr>
      <p:sp>
        <p:nvSpPr>
          <p:cNvPr id="2" name="Text Placeholder 25">
            <a:extLst>
              <a:ext uri="{FF2B5EF4-FFF2-40B4-BE49-F238E27FC236}">
                <a16:creationId xmlns:a16="http://schemas.microsoft.com/office/drawing/2014/main" id="{D4F8BCF7-8F05-D245-0584-A5C0152806F4}"/>
              </a:ext>
            </a:extLst>
          </p:cNvPr>
          <p:cNvSpPr>
            <a:spLocks noGrp="1"/>
          </p:cNvSpPr>
          <p:nvPr>
            <p:ph type="body" sz="quarter" idx="12" hasCustomPrompt="1"/>
          </p:nvPr>
        </p:nvSpPr>
        <p:spPr>
          <a:xfrm>
            <a:off x="1773230" y="6180812"/>
            <a:ext cx="2570169" cy="364960"/>
          </a:xfrm>
          <a:prstGeom prst="rect">
            <a:avLst/>
          </a:prstGeom>
        </p:spPr>
        <p:txBody>
          <a:bodyPr/>
          <a:lstStyle>
            <a:lvl1pPr marL="14400">
              <a:lnSpc>
                <a:spcPts val="2000"/>
              </a:lnSpc>
              <a:defRPr sz="14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for date entry</a:t>
            </a:r>
          </a:p>
        </p:txBody>
      </p:sp>
      <p:sp>
        <p:nvSpPr>
          <p:cNvPr id="13" name="Text Placeholder 25">
            <a:extLst>
              <a:ext uri="{FF2B5EF4-FFF2-40B4-BE49-F238E27FC236}">
                <a16:creationId xmlns:a16="http://schemas.microsoft.com/office/drawing/2014/main" id="{6E210D4D-8EDF-4487-6155-00B283D2A254}"/>
              </a:ext>
            </a:extLst>
          </p:cNvPr>
          <p:cNvSpPr>
            <a:spLocks noGrp="1"/>
          </p:cNvSpPr>
          <p:nvPr>
            <p:ph type="body" sz="quarter" idx="14" hasCustomPrompt="1"/>
          </p:nvPr>
        </p:nvSpPr>
        <p:spPr>
          <a:xfrm>
            <a:off x="1773230" y="4837181"/>
            <a:ext cx="7050136" cy="430887"/>
          </a:xfrm>
          <a:prstGeom prst="rect">
            <a:avLst/>
          </a:prstGeom>
        </p:spPr>
        <p:txBody>
          <a:bodyPr wrap="square" anchor="t" anchorCtr="0">
            <a:spAutoFit/>
          </a:bodyPr>
          <a:lstStyle>
            <a:lvl1pPr marL="14400">
              <a:lnSpc>
                <a:spcPct val="100000"/>
              </a:lnSpc>
              <a:defRPr sz="22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marL="14400" marR="0" lvl="0" indent="0" defTabSz="914400" eaLnBrk="1" fontAlgn="auto" latinLnBrk="0" hangingPunct="1">
              <a:lnSpc>
                <a:spcPct val="100000"/>
              </a:lnSpc>
              <a:spcBef>
                <a:spcPts val="0"/>
              </a:spcBef>
              <a:spcAft>
                <a:spcPts val="0"/>
              </a:spcAft>
              <a:buClrTx/>
              <a:buSzTx/>
              <a:buFontTx/>
              <a:buNone/>
              <a:tabLst/>
              <a:defRPr/>
            </a:pPr>
            <a:r>
              <a:rPr lang="en-GB"/>
              <a:t>Click for subtitle text</a:t>
            </a:r>
          </a:p>
        </p:txBody>
      </p:sp>
      <p:pic>
        <p:nvPicPr>
          <p:cNvPr id="8" name="Picture 7" descr="A black background with red lines&#10;&#10;Description automatically generated">
            <a:extLst>
              <a:ext uri="{FF2B5EF4-FFF2-40B4-BE49-F238E27FC236}">
                <a16:creationId xmlns:a16="http://schemas.microsoft.com/office/drawing/2014/main" id="{9D23AD49-9DFE-CB0F-551A-EC21772D57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949" y="428878"/>
            <a:ext cx="2152482" cy="5688701"/>
          </a:xfrm>
          <a:prstGeom prst="rect">
            <a:avLst/>
          </a:prstGeom>
        </p:spPr>
      </p:pic>
      <p:pic>
        <p:nvPicPr>
          <p:cNvPr id="4" name="Picture 3" descr="A red and black logo&#10;&#10;Description automatically generated">
            <a:extLst>
              <a:ext uri="{FF2B5EF4-FFF2-40B4-BE49-F238E27FC236}">
                <a16:creationId xmlns:a16="http://schemas.microsoft.com/office/drawing/2014/main" id="{F634F354-806E-1D44-F3F3-BDB540A379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9073" y="2931314"/>
            <a:ext cx="854143" cy="721889"/>
          </a:xfrm>
          <a:prstGeom prst="rect">
            <a:avLst/>
          </a:prstGeom>
        </p:spPr>
      </p:pic>
      <p:pic>
        <p:nvPicPr>
          <p:cNvPr id="6" name="Picture 5">
            <a:extLst>
              <a:ext uri="{FF2B5EF4-FFF2-40B4-BE49-F238E27FC236}">
                <a16:creationId xmlns:a16="http://schemas.microsoft.com/office/drawing/2014/main" id="{361E371E-4766-D039-AD78-BE8C6D275E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43399" y="3083372"/>
            <a:ext cx="6346326" cy="463961"/>
          </a:xfrm>
          <a:prstGeom prst="rect">
            <a:avLst/>
          </a:prstGeom>
        </p:spPr>
      </p:pic>
    </p:spTree>
    <p:extLst>
      <p:ext uri="{BB962C8B-B14F-4D97-AF65-F5344CB8AC3E}">
        <p14:creationId xmlns:p14="http://schemas.microsoft.com/office/powerpoint/2010/main" val="240887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C_Separator_02">
    <p:bg>
      <p:bgPr>
        <a:solidFill>
          <a:schemeClr val="bg2"/>
        </a:solidFill>
        <a:effectLst/>
      </p:bgPr>
    </p:bg>
    <p:spTree>
      <p:nvGrpSpPr>
        <p:cNvPr id="1" name=""/>
        <p:cNvGrpSpPr/>
        <p:nvPr/>
      </p:nvGrpSpPr>
      <p:grpSpPr>
        <a:xfrm>
          <a:off x="0" y="0"/>
          <a:ext cx="0" cy="0"/>
          <a:chOff x="0" y="0"/>
          <a:chExt cx="0" cy="0"/>
        </a:xfrm>
      </p:grpSpPr>
      <p:pic>
        <p:nvPicPr>
          <p:cNvPr id="16" name="Picture 15" descr="A black and white background with white lines&#10;&#10;Description automatically generated">
            <a:extLst>
              <a:ext uri="{FF2B5EF4-FFF2-40B4-BE49-F238E27FC236}">
                <a16:creationId xmlns:a16="http://schemas.microsoft.com/office/drawing/2014/main" id="{9794D3F4-8EBF-7792-54B6-2B7071FB45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731" y="1681396"/>
            <a:ext cx="1044961" cy="2751116"/>
          </a:xfrm>
          <a:prstGeom prst="rect">
            <a:avLst/>
          </a:prstGeom>
        </p:spPr>
      </p:pic>
      <p:sp>
        <p:nvSpPr>
          <p:cNvPr id="5" name="Freeform 4">
            <a:extLst>
              <a:ext uri="{FF2B5EF4-FFF2-40B4-BE49-F238E27FC236}">
                <a16:creationId xmlns:a16="http://schemas.microsoft.com/office/drawing/2014/main" id="{D1761B70-2371-059F-2ACD-921D15B373D8}"/>
              </a:ext>
            </a:extLst>
          </p:cNvPr>
          <p:cNvSpPr/>
          <p:nvPr userDrawn="1"/>
        </p:nvSpPr>
        <p:spPr>
          <a:xfrm>
            <a:off x="1468458" y="6600926"/>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chemeClr val="bg1"/>
          </a:solidFill>
          <a:ln w="12687" cap="flat">
            <a:noFill/>
            <a:prstDash val="solid"/>
            <a:miter/>
          </a:ln>
        </p:spPr>
        <p:txBody>
          <a:bodyPr rtlCol="0" anchor="ctr"/>
          <a:lstStyle/>
          <a:p>
            <a:endParaRPr lang="en-GR"/>
          </a:p>
        </p:txBody>
      </p:sp>
      <p:pic>
        <p:nvPicPr>
          <p:cNvPr id="6" name="Picture 5">
            <a:extLst>
              <a:ext uri="{FF2B5EF4-FFF2-40B4-BE49-F238E27FC236}">
                <a16:creationId xmlns:a16="http://schemas.microsoft.com/office/drawing/2014/main" id="{7931DC40-8921-B364-7CAD-0F21E46A577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1012" y="6558243"/>
            <a:ext cx="1027684" cy="99568"/>
          </a:xfrm>
          <a:prstGeom prst="rect">
            <a:avLst/>
          </a:prstGeom>
        </p:spPr>
      </p:pic>
      <p:sp>
        <p:nvSpPr>
          <p:cNvPr id="7" name="Slide Number Placeholder 4">
            <a:extLst>
              <a:ext uri="{FF2B5EF4-FFF2-40B4-BE49-F238E27FC236}">
                <a16:creationId xmlns:a16="http://schemas.microsoft.com/office/drawing/2014/main" id="{C82C823A-5D50-D747-3A29-020140033BE0}"/>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bg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9" name="Text Placeholder 25">
            <a:extLst>
              <a:ext uri="{FF2B5EF4-FFF2-40B4-BE49-F238E27FC236}">
                <a16:creationId xmlns:a16="http://schemas.microsoft.com/office/drawing/2014/main" id="{D5B1942C-C055-9B95-CAA4-BDA87BA5D7B0}"/>
              </a:ext>
            </a:extLst>
          </p:cNvPr>
          <p:cNvSpPr>
            <a:spLocks noGrp="1"/>
          </p:cNvSpPr>
          <p:nvPr>
            <p:ph type="body" sz="quarter" idx="11"/>
          </p:nvPr>
        </p:nvSpPr>
        <p:spPr>
          <a:xfrm>
            <a:off x="1731692" y="1866266"/>
            <a:ext cx="4726005" cy="2584993"/>
          </a:xfrm>
          <a:prstGeom prst="rect">
            <a:avLst/>
          </a:prstGeom>
        </p:spPr>
        <p:txBody>
          <a:bodyPr anchor="ctr" anchorCtr="0"/>
          <a:lstStyle>
            <a:lvl1pPr marL="14400">
              <a:lnSpc>
                <a:spcPts val="6060"/>
              </a:lnSpc>
              <a:defRPr sz="5600" b="0">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
        <p:nvSpPr>
          <p:cNvPr id="4" name="Text Placeholder 25">
            <a:extLst>
              <a:ext uri="{FF2B5EF4-FFF2-40B4-BE49-F238E27FC236}">
                <a16:creationId xmlns:a16="http://schemas.microsoft.com/office/drawing/2014/main" id="{6AB1738F-FAB5-2954-2515-AB98F056F29E}"/>
              </a:ext>
            </a:extLst>
          </p:cNvPr>
          <p:cNvSpPr>
            <a:spLocks noGrp="1"/>
          </p:cNvSpPr>
          <p:nvPr>
            <p:ph type="body" sz="quarter" idx="14" hasCustomPrompt="1"/>
          </p:nvPr>
        </p:nvSpPr>
        <p:spPr>
          <a:xfrm>
            <a:off x="1731692" y="4516341"/>
            <a:ext cx="4726005" cy="816427"/>
          </a:xfrm>
          <a:prstGeom prst="rect">
            <a:avLst/>
          </a:prstGeom>
        </p:spPr>
        <p:txBody>
          <a:bodyPr anchor="t" anchorCtr="0"/>
          <a:lstStyle>
            <a:lvl1pPr marL="14400">
              <a:lnSpc>
                <a:spcPct val="100000"/>
              </a:lnSpc>
              <a:defRPr sz="22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Subtitle text</a:t>
            </a:r>
          </a:p>
          <a:p>
            <a:pPr lvl="0"/>
            <a:r>
              <a:rPr lang="en-GB"/>
              <a:t>Max 2 rows</a:t>
            </a:r>
          </a:p>
        </p:txBody>
      </p:sp>
      <p:pic>
        <p:nvPicPr>
          <p:cNvPr id="21" name="Picture 20" descr="A white arrow on a black background&#10;&#10;Description automatically generated">
            <a:extLst>
              <a:ext uri="{FF2B5EF4-FFF2-40B4-BE49-F238E27FC236}">
                <a16:creationId xmlns:a16="http://schemas.microsoft.com/office/drawing/2014/main" id="{5C8E2D83-1489-C44C-3CB0-1DD545BDC2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6092" y="6511738"/>
            <a:ext cx="67443" cy="178737"/>
          </a:xfrm>
          <a:prstGeom prst="rect">
            <a:avLst/>
          </a:prstGeom>
        </p:spPr>
      </p:pic>
    </p:spTree>
    <p:extLst>
      <p:ext uri="{BB962C8B-B14F-4D97-AF65-F5344CB8AC3E}">
        <p14:creationId xmlns:p14="http://schemas.microsoft.com/office/powerpoint/2010/main" val="69462157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C_Separator_03">
    <p:bg>
      <p:bgRef idx="1001">
        <a:schemeClr val="bg1"/>
      </p:bgRef>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D1761B70-2371-059F-2ACD-921D15B373D8}"/>
              </a:ext>
            </a:extLst>
          </p:cNvPr>
          <p:cNvSpPr/>
          <p:nvPr userDrawn="1"/>
        </p:nvSpPr>
        <p:spPr>
          <a:xfrm>
            <a:off x="1468458" y="6600926"/>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FF3200"/>
          </a:solidFill>
          <a:ln w="12687" cap="flat">
            <a:noFill/>
            <a:prstDash val="solid"/>
            <a:miter/>
          </a:ln>
        </p:spPr>
        <p:txBody>
          <a:bodyPr rtlCol="0" anchor="ctr"/>
          <a:lstStyle/>
          <a:p>
            <a:endParaRPr lang="en-GR"/>
          </a:p>
        </p:txBody>
      </p:sp>
      <p:pic>
        <p:nvPicPr>
          <p:cNvPr id="6" name="Picture 5">
            <a:extLst>
              <a:ext uri="{FF2B5EF4-FFF2-40B4-BE49-F238E27FC236}">
                <a16:creationId xmlns:a16="http://schemas.microsoft.com/office/drawing/2014/main" id="{7931DC40-8921-B364-7CAD-0F21E46A57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9271" y="6558243"/>
            <a:ext cx="1027684" cy="101346"/>
          </a:xfrm>
          <a:prstGeom prst="rect">
            <a:avLst/>
          </a:prstGeom>
        </p:spPr>
      </p:pic>
      <p:sp>
        <p:nvSpPr>
          <p:cNvPr id="7" name="Slide Number Placeholder 4">
            <a:extLst>
              <a:ext uri="{FF2B5EF4-FFF2-40B4-BE49-F238E27FC236}">
                <a16:creationId xmlns:a16="http://schemas.microsoft.com/office/drawing/2014/main" id="{C82C823A-5D50-D747-3A29-020140033BE0}"/>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bg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9" name="Text Placeholder 25">
            <a:extLst>
              <a:ext uri="{FF2B5EF4-FFF2-40B4-BE49-F238E27FC236}">
                <a16:creationId xmlns:a16="http://schemas.microsoft.com/office/drawing/2014/main" id="{D5B1942C-C055-9B95-CAA4-BDA87BA5D7B0}"/>
              </a:ext>
            </a:extLst>
          </p:cNvPr>
          <p:cNvSpPr>
            <a:spLocks noGrp="1"/>
          </p:cNvSpPr>
          <p:nvPr>
            <p:ph type="body" sz="quarter" idx="11"/>
          </p:nvPr>
        </p:nvSpPr>
        <p:spPr>
          <a:xfrm>
            <a:off x="1731692" y="1866266"/>
            <a:ext cx="4726005" cy="2584993"/>
          </a:xfrm>
          <a:prstGeom prst="rect">
            <a:avLst/>
          </a:prstGeom>
        </p:spPr>
        <p:txBody>
          <a:bodyPr anchor="ctr" anchorCtr="0"/>
          <a:lstStyle>
            <a:lvl1pPr marL="14400">
              <a:lnSpc>
                <a:spcPts val="6060"/>
              </a:lnSpc>
              <a:defRPr sz="5600" b="0">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
        <p:nvSpPr>
          <p:cNvPr id="4" name="Text Placeholder 25">
            <a:extLst>
              <a:ext uri="{FF2B5EF4-FFF2-40B4-BE49-F238E27FC236}">
                <a16:creationId xmlns:a16="http://schemas.microsoft.com/office/drawing/2014/main" id="{6AB1738F-FAB5-2954-2515-AB98F056F29E}"/>
              </a:ext>
            </a:extLst>
          </p:cNvPr>
          <p:cNvSpPr>
            <a:spLocks noGrp="1"/>
          </p:cNvSpPr>
          <p:nvPr>
            <p:ph type="body" sz="quarter" idx="14" hasCustomPrompt="1"/>
          </p:nvPr>
        </p:nvSpPr>
        <p:spPr>
          <a:xfrm>
            <a:off x="1731692" y="4516341"/>
            <a:ext cx="4726005" cy="816427"/>
          </a:xfrm>
          <a:prstGeom prst="rect">
            <a:avLst/>
          </a:prstGeom>
        </p:spPr>
        <p:txBody>
          <a:bodyPr anchor="t" anchorCtr="0"/>
          <a:lstStyle>
            <a:lvl1pPr marL="14400">
              <a:lnSpc>
                <a:spcPct val="100000"/>
              </a:lnSpc>
              <a:defRPr sz="22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Subtitle text</a:t>
            </a:r>
          </a:p>
          <a:p>
            <a:pPr lvl="0"/>
            <a:r>
              <a:rPr lang="en-GB"/>
              <a:t>Max 2 rows</a:t>
            </a:r>
          </a:p>
        </p:txBody>
      </p:sp>
      <p:pic>
        <p:nvPicPr>
          <p:cNvPr id="8" name="Picture 7">
            <a:extLst>
              <a:ext uri="{FF2B5EF4-FFF2-40B4-BE49-F238E27FC236}">
                <a16:creationId xmlns:a16="http://schemas.microsoft.com/office/drawing/2014/main" id="{ABC3490A-D917-F530-B260-4A469E2DF2A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86409" y="1679821"/>
            <a:ext cx="1048056" cy="2759262"/>
          </a:xfrm>
          <a:prstGeom prst="rect">
            <a:avLst/>
          </a:prstGeom>
        </p:spPr>
      </p:pic>
      <p:pic>
        <p:nvPicPr>
          <p:cNvPr id="14" name="object 8">
            <a:extLst>
              <a:ext uri="{FF2B5EF4-FFF2-40B4-BE49-F238E27FC236}">
                <a16:creationId xmlns:a16="http://schemas.microsoft.com/office/drawing/2014/main" id="{A4A88441-8202-8F0F-CF40-4DCEF92E7217}"/>
              </a:ext>
            </a:extLst>
          </p:cNvPr>
          <p:cNvPicPr/>
          <p:nvPr userDrawn="1"/>
        </p:nvPicPr>
        <p:blipFill>
          <a:blip r:embed="rId4" cstate="print"/>
          <a:stretch>
            <a:fillRect/>
          </a:stretch>
        </p:blipFill>
        <p:spPr>
          <a:xfrm>
            <a:off x="11348996" y="6502535"/>
            <a:ext cx="72635" cy="191376"/>
          </a:xfrm>
          <a:prstGeom prst="rect">
            <a:avLst/>
          </a:prstGeom>
        </p:spPr>
      </p:pic>
    </p:spTree>
    <p:extLst>
      <p:ext uri="{BB962C8B-B14F-4D97-AF65-F5344CB8AC3E}">
        <p14:creationId xmlns:p14="http://schemas.microsoft.com/office/powerpoint/2010/main" val="27876412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C_Separator_05">
    <p:bg>
      <p:bgPr>
        <a:solidFill>
          <a:srgbClr val="FF3100"/>
        </a:solidFill>
        <a:effectLst/>
      </p:bgPr>
    </p:bg>
    <p:spTree>
      <p:nvGrpSpPr>
        <p:cNvPr id="1" name=""/>
        <p:cNvGrpSpPr/>
        <p:nvPr/>
      </p:nvGrpSpPr>
      <p:grpSpPr>
        <a:xfrm>
          <a:off x="0" y="0"/>
          <a:ext cx="0" cy="0"/>
          <a:chOff x="0" y="0"/>
          <a:chExt cx="0" cy="0"/>
        </a:xfrm>
      </p:grpSpPr>
      <p:sp>
        <p:nvSpPr>
          <p:cNvPr id="10" name="Image">
            <a:extLst>
              <a:ext uri="{FF2B5EF4-FFF2-40B4-BE49-F238E27FC236}">
                <a16:creationId xmlns:a16="http://schemas.microsoft.com/office/drawing/2014/main" id="{1225EFBE-D6FD-2DF5-744B-278126F9053E}"/>
              </a:ext>
            </a:extLst>
          </p:cNvPr>
          <p:cNvSpPr>
            <a:spLocks noGrp="1"/>
          </p:cNvSpPr>
          <p:nvPr>
            <p:ph type="pic" sz="quarter" idx="16" hasCustomPrompt="1"/>
          </p:nvPr>
        </p:nvSpPr>
        <p:spPr>
          <a:xfrm>
            <a:off x="6850743" y="-1"/>
            <a:ext cx="5341257" cy="685800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1029810 w 6096001"/>
              <a:gd name="connsiteY0" fmla="*/ 42612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029810 w 6096001"/>
              <a:gd name="connsiteY5" fmla="*/ 426127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0 w 5279254"/>
              <a:gd name="connsiteY0" fmla="*/ 8877 h 6875756"/>
              <a:gd name="connsiteX1" fmla="*/ 5279254 w 5279254"/>
              <a:gd name="connsiteY1" fmla="*/ 0 h 6875756"/>
              <a:gd name="connsiteX2" fmla="*/ 5279254 w 5279254"/>
              <a:gd name="connsiteY2" fmla="*/ 6858000 h 6875756"/>
              <a:gd name="connsiteX3" fmla="*/ 26632 w 5279254"/>
              <a:gd name="connsiteY3" fmla="*/ 6875756 h 6875756"/>
              <a:gd name="connsiteX4" fmla="*/ 1618694 w 5279254"/>
              <a:gd name="connsiteY4" fmla="*/ 3426781 h 6875756"/>
              <a:gd name="connsiteX5" fmla="*/ 0 w 5279254"/>
              <a:gd name="connsiteY5" fmla="*/ 8877 h 6875756"/>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2809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255" h="6858001">
                <a:moveTo>
                  <a:pt x="1" y="1733"/>
                </a:moveTo>
                <a:lnTo>
                  <a:pt x="5279255" y="0"/>
                </a:lnTo>
                <a:lnTo>
                  <a:pt x="5279255" y="6858000"/>
                </a:lnTo>
                <a:lnTo>
                  <a:pt x="0" y="6858001"/>
                </a:lnTo>
                <a:cubicBezTo>
                  <a:pt x="1476775" y="3921676"/>
                  <a:pt x="1608758" y="3869275"/>
                  <a:pt x="1613283" y="3433486"/>
                </a:cubicBezTo>
                <a:cubicBezTo>
                  <a:pt x="1621894" y="3051425"/>
                  <a:pt x="1517313" y="2994277"/>
                  <a:pt x="1" y="1733"/>
                </a:cubicBezTo>
                <a:close/>
              </a:path>
            </a:pathLst>
          </a:custGeom>
          <a:noFill/>
        </p:spPr>
        <p:txBody>
          <a:bodyPr/>
          <a:lstStyle>
            <a:lvl1pPr>
              <a:defRPr/>
            </a:lvl1pPr>
          </a:lstStyle>
          <a:p>
            <a:r>
              <a:rPr lang="en-US"/>
              <a:t>Click to add</a:t>
            </a:r>
          </a:p>
        </p:txBody>
      </p:sp>
      <p:pic>
        <p:nvPicPr>
          <p:cNvPr id="8" name="Picture 7" descr="A black arrow on a black background&#10;&#10;Description automatically generated">
            <a:extLst>
              <a:ext uri="{FF2B5EF4-FFF2-40B4-BE49-F238E27FC236}">
                <a16:creationId xmlns:a16="http://schemas.microsoft.com/office/drawing/2014/main" id="{218A02BF-33B8-6CFE-508A-890A5A393F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49586" cy="6858000"/>
          </a:xfrm>
          <a:prstGeom prst="rect">
            <a:avLst/>
          </a:prstGeom>
        </p:spPr>
      </p:pic>
      <p:sp>
        <p:nvSpPr>
          <p:cNvPr id="3" name="Slide Number Placeholder 4">
            <a:extLst>
              <a:ext uri="{FF2B5EF4-FFF2-40B4-BE49-F238E27FC236}">
                <a16:creationId xmlns:a16="http://schemas.microsoft.com/office/drawing/2014/main" id="{29377D3C-BB38-6F7B-7714-93D4553611E4}"/>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bg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5" name="Freeform 4">
            <a:extLst>
              <a:ext uri="{FF2B5EF4-FFF2-40B4-BE49-F238E27FC236}">
                <a16:creationId xmlns:a16="http://schemas.microsoft.com/office/drawing/2014/main" id="{D1761B70-2371-059F-2ACD-921D15B373D8}"/>
              </a:ext>
            </a:extLst>
          </p:cNvPr>
          <p:cNvSpPr/>
          <p:nvPr userDrawn="1"/>
        </p:nvSpPr>
        <p:spPr>
          <a:xfrm>
            <a:off x="1468458" y="6600926"/>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chemeClr val="bg1"/>
          </a:solidFill>
          <a:ln w="12687" cap="flat">
            <a:noFill/>
            <a:prstDash val="solid"/>
            <a:miter/>
          </a:ln>
        </p:spPr>
        <p:txBody>
          <a:bodyPr rtlCol="0" anchor="ctr"/>
          <a:lstStyle/>
          <a:p>
            <a:endParaRPr lang="en-GR"/>
          </a:p>
        </p:txBody>
      </p:sp>
      <p:pic>
        <p:nvPicPr>
          <p:cNvPr id="2" name="Picture 1">
            <a:extLst>
              <a:ext uri="{FF2B5EF4-FFF2-40B4-BE49-F238E27FC236}">
                <a16:creationId xmlns:a16="http://schemas.microsoft.com/office/drawing/2014/main" id="{022C110D-6953-0A7A-4359-B65D092D49D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4" name="Picture 3" descr="A black and white corner&#10;&#10;Description automatically generated">
            <a:extLst>
              <a:ext uri="{FF2B5EF4-FFF2-40B4-BE49-F238E27FC236}">
                <a16:creationId xmlns:a16="http://schemas.microsoft.com/office/drawing/2014/main" id="{FA1F57F3-8178-606A-DF6C-758A74E4A9C3}"/>
              </a:ext>
            </a:extLst>
          </p:cNvPr>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0" y="0"/>
            <a:ext cx="1052037" cy="2409245"/>
          </a:xfrm>
          <a:prstGeom prst="rect">
            <a:avLst/>
          </a:prstGeom>
        </p:spPr>
      </p:pic>
      <p:sp>
        <p:nvSpPr>
          <p:cNvPr id="23" name="object 10">
            <a:extLst>
              <a:ext uri="{FF2B5EF4-FFF2-40B4-BE49-F238E27FC236}">
                <a16:creationId xmlns:a16="http://schemas.microsoft.com/office/drawing/2014/main" id="{133B9628-7320-E385-95C3-8A46331C2C76}"/>
              </a:ext>
            </a:extLst>
          </p:cNvPr>
          <p:cNvSpPr/>
          <p:nvPr userDrawn="1"/>
        </p:nvSpPr>
        <p:spPr>
          <a:xfrm>
            <a:off x="860816" y="1730658"/>
            <a:ext cx="1043305" cy="2769870"/>
          </a:xfrm>
          <a:custGeom>
            <a:avLst/>
            <a:gdLst/>
            <a:ahLst/>
            <a:cxnLst/>
            <a:rect l="l" t="t" r="r" b="b"/>
            <a:pathLst>
              <a:path w="1043305" h="2769870">
                <a:moveTo>
                  <a:pt x="209813" y="0"/>
                </a:moveTo>
                <a:lnTo>
                  <a:pt x="165932" y="7542"/>
                </a:lnTo>
                <a:lnTo>
                  <a:pt x="123163" y="24167"/>
                </a:lnTo>
                <a:lnTo>
                  <a:pt x="84576" y="48992"/>
                </a:lnTo>
                <a:lnTo>
                  <a:pt x="52683" y="80057"/>
                </a:lnTo>
                <a:lnTo>
                  <a:pt x="27880" y="116135"/>
                </a:lnTo>
                <a:lnTo>
                  <a:pt x="10566" y="156002"/>
                </a:lnTo>
                <a:lnTo>
                  <a:pt x="1140" y="198432"/>
                </a:lnTo>
                <a:lnTo>
                  <a:pt x="0" y="242201"/>
                </a:lnTo>
                <a:lnTo>
                  <a:pt x="7542" y="286083"/>
                </a:lnTo>
                <a:lnTo>
                  <a:pt x="24167" y="328852"/>
                </a:lnTo>
                <a:lnTo>
                  <a:pt x="562126" y="1384654"/>
                </a:lnTo>
                <a:lnTo>
                  <a:pt x="24167" y="2440456"/>
                </a:lnTo>
                <a:lnTo>
                  <a:pt x="7542" y="2483226"/>
                </a:lnTo>
                <a:lnTo>
                  <a:pt x="0" y="2527107"/>
                </a:lnTo>
                <a:lnTo>
                  <a:pt x="1140" y="2570876"/>
                </a:lnTo>
                <a:lnTo>
                  <a:pt x="10566" y="2613306"/>
                </a:lnTo>
                <a:lnTo>
                  <a:pt x="27880" y="2653173"/>
                </a:lnTo>
                <a:lnTo>
                  <a:pt x="52683" y="2689251"/>
                </a:lnTo>
                <a:lnTo>
                  <a:pt x="84576" y="2720316"/>
                </a:lnTo>
                <a:lnTo>
                  <a:pt x="123163" y="2745142"/>
                </a:lnTo>
                <a:lnTo>
                  <a:pt x="165932" y="2761766"/>
                </a:lnTo>
                <a:lnTo>
                  <a:pt x="209813" y="2769309"/>
                </a:lnTo>
                <a:lnTo>
                  <a:pt x="253580" y="2768168"/>
                </a:lnTo>
                <a:lnTo>
                  <a:pt x="296009" y="2758742"/>
                </a:lnTo>
                <a:lnTo>
                  <a:pt x="335875" y="2741428"/>
                </a:lnTo>
                <a:lnTo>
                  <a:pt x="371953" y="2716626"/>
                </a:lnTo>
                <a:lnTo>
                  <a:pt x="403019" y="2684732"/>
                </a:lnTo>
                <a:lnTo>
                  <a:pt x="427849" y="2646145"/>
                </a:lnTo>
                <a:lnTo>
                  <a:pt x="1018208" y="1487499"/>
                </a:lnTo>
                <a:lnTo>
                  <a:pt x="1036725" y="1437186"/>
                </a:lnTo>
                <a:lnTo>
                  <a:pt x="1042897" y="1384654"/>
                </a:lnTo>
                <a:lnTo>
                  <a:pt x="1036725" y="1332122"/>
                </a:lnTo>
                <a:lnTo>
                  <a:pt x="1018208" y="1281810"/>
                </a:lnTo>
                <a:lnTo>
                  <a:pt x="427849" y="123163"/>
                </a:lnTo>
                <a:lnTo>
                  <a:pt x="403019" y="84576"/>
                </a:lnTo>
                <a:lnTo>
                  <a:pt x="371953" y="52683"/>
                </a:lnTo>
                <a:lnTo>
                  <a:pt x="335875" y="27880"/>
                </a:lnTo>
                <a:lnTo>
                  <a:pt x="296009" y="10566"/>
                </a:lnTo>
                <a:lnTo>
                  <a:pt x="253580" y="1140"/>
                </a:lnTo>
                <a:lnTo>
                  <a:pt x="209813" y="0"/>
                </a:lnTo>
                <a:close/>
              </a:path>
            </a:pathLst>
          </a:custGeom>
          <a:solidFill>
            <a:schemeClr val="bg1"/>
          </a:solidFill>
        </p:spPr>
        <p:txBody>
          <a:bodyPr wrap="square" lIns="0" tIns="0" rIns="0" bIns="0" rtlCol="0"/>
          <a:lstStyle/>
          <a:p>
            <a:endParaRPr/>
          </a:p>
        </p:txBody>
      </p:sp>
      <p:sp>
        <p:nvSpPr>
          <p:cNvPr id="9" name="Text Placeholder 25">
            <a:extLst>
              <a:ext uri="{FF2B5EF4-FFF2-40B4-BE49-F238E27FC236}">
                <a16:creationId xmlns:a16="http://schemas.microsoft.com/office/drawing/2014/main" id="{D5B1942C-C055-9B95-CAA4-BDA87BA5D7B0}"/>
              </a:ext>
            </a:extLst>
          </p:cNvPr>
          <p:cNvSpPr>
            <a:spLocks noGrp="1"/>
          </p:cNvSpPr>
          <p:nvPr>
            <p:ph type="body" sz="quarter" idx="11"/>
          </p:nvPr>
        </p:nvSpPr>
        <p:spPr>
          <a:xfrm>
            <a:off x="1912853" y="1915528"/>
            <a:ext cx="4268805" cy="2584993"/>
          </a:xfrm>
          <a:prstGeom prst="rect">
            <a:avLst/>
          </a:prstGeom>
        </p:spPr>
        <p:txBody>
          <a:bodyPr anchor="ctr" anchorCtr="0"/>
          <a:lstStyle>
            <a:lvl1pPr marL="14400">
              <a:lnSpc>
                <a:spcPts val="6060"/>
              </a:lnSpc>
              <a:defRPr sz="5600" b="0">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pic>
        <p:nvPicPr>
          <p:cNvPr id="14" name="Picture 13" descr="A white arrow on a black background&#10;&#10;Description automatically generated">
            <a:extLst>
              <a:ext uri="{FF2B5EF4-FFF2-40B4-BE49-F238E27FC236}">
                <a16:creationId xmlns:a16="http://schemas.microsoft.com/office/drawing/2014/main" id="{4400CF29-86EF-FE51-4B7F-9C5138C17C7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56092" y="6511738"/>
            <a:ext cx="67443" cy="178737"/>
          </a:xfrm>
          <a:prstGeom prst="rect">
            <a:avLst/>
          </a:prstGeom>
        </p:spPr>
      </p:pic>
    </p:spTree>
    <p:extLst>
      <p:ext uri="{BB962C8B-B14F-4D97-AF65-F5344CB8AC3E}">
        <p14:creationId xmlns:p14="http://schemas.microsoft.com/office/powerpoint/2010/main" val="261172363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C_Separator_06">
    <p:bg>
      <p:bgPr>
        <a:solidFill>
          <a:srgbClr val="202A3B"/>
        </a:solidFill>
        <a:effectLst/>
      </p:bgPr>
    </p:bg>
    <p:spTree>
      <p:nvGrpSpPr>
        <p:cNvPr id="1" name=""/>
        <p:cNvGrpSpPr/>
        <p:nvPr/>
      </p:nvGrpSpPr>
      <p:grpSpPr>
        <a:xfrm>
          <a:off x="0" y="0"/>
          <a:ext cx="0" cy="0"/>
          <a:chOff x="0" y="0"/>
          <a:chExt cx="0" cy="0"/>
        </a:xfrm>
      </p:grpSpPr>
      <p:pic>
        <p:nvPicPr>
          <p:cNvPr id="11" name="Picture 10" descr="A black and white corner&#10;&#10;Description automatically generated">
            <a:extLst>
              <a:ext uri="{FF2B5EF4-FFF2-40B4-BE49-F238E27FC236}">
                <a16:creationId xmlns:a16="http://schemas.microsoft.com/office/drawing/2014/main" id="{7253A18A-F08F-939D-EB05-045DABFD2C95}"/>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rcRect t="25504"/>
          <a:stretch/>
        </p:blipFill>
        <p:spPr>
          <a:xfrm>
            <a:off x="-2" y="0"/>
            <a:ext cx="1543452" cy="4309321"/>
          </a:xfrm>
          <a:prstGeom prst="rect">
            <a:avLst/>
          </a:prstGeom>
        </p:spPr>
      </p:pic>
      <p:pic>
        <p:nvPicPr>
          <p:cNvPr id="14" name="Picture 13" descr="A black and grey arrow&#10;&#10;Description automatically generated">
            <a:extLst>
              <a:ext uri="{FF2B5EF4-FFF2-40B4-BE49-F238E27FC236}">
                <a16:creationId xmlns:a16="http://schemas.microsoft.com/office/drawing/2014/main" id="{69C6A961-F5FC-CC48-737A-2E109E19B5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4873841" cy="6885527"/>
          </a:xfrm>
          <a:prstGeom prst="rect">
            <a:avLst/>
          </a:prstGeom>
        </p:spPr>
      </p:pic>
      <p:pic>
        <p:nvPicPr>
          <p:cNvPr id="15" name="Picture 14" descr="A black and grey arrow&#10;&#10;Description automatically generated">
            <a:extLst>
              <a:ext uri="{FF2B5EF4-FFF2-40B4-BE49-F238E27FC236}">
                <a16:creationId xmlns:a16="http://schemas.microsoft.com/office/drawing/2014/main" id="{28073505-04A5-62D2-9DBF-BADA4DACE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873841" cy="6885527"/>
          </a:xfrm>
          <a:prstGeom prst="rect">
            <a:avLst/>
          </a:prstGeom>
        </p:spPr>
      </p:pic>
      <p:sp>
        <p:nvSpPr>
          <p:cNvPr id="16" name="Image">
            <a:extLst>
              <a:ext uri="{FF2B5EF4-FFF2-40B4-BE49-F238E27FC236}">
                <a16:creationId xmlns:a16="http://schemas.microsoft.com/office/drawing/2014/main" id="{E7050798-9CED-C176-A8FD-9E48002AE2CD}"/>
              </a:ext>
            </a:extLst>
          </p:cNvPr>
          <p:cNvSpPr>
            <a:spLocks noGrp="1"/>
          </p:cNvSpPr>
          <p:nvPr>
            <p:ph type="pic" sz="quarter" idx="16" hasCustomPrompt="1"/>
          </p:nvPr>
        </p:nvSpPr>
        <p:spPr>
          <a:xfrm>
            <a:off x="6850743" y="-1"/>
            <a:ext cx="5341257" cy="685800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1029810 w 6096001"/>
              <a:gd name="connsiteY0" fmla="*/ 42612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029810 w 6096001"/>
              <a:gd name="connsiteY5" fmla="*/ 426127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0 w 5279254"/>
              <a:gd name="connsiteY0" fmla="*/ 8877 h 6875756"/>
              <a:gd name="connsiteX1" fmla="*/ 5279254 w 5279254"/>
              <a:gd name="connsiteY1" fmla="*/ 0 h 6875756"/>
              <a:gd name="connsiteX2" fmla="*/ 5279254 w 5279254"/>
              <a:gd name="connsiteY2" fmla="*/ 6858000 h 6875756"/>
              <a:gd name="connsiteX3" fmla="*/ 26632 w 5279254"/>
              <a:gd name="connsiteY3" fmla="*/ 6875756 h 6875756"/>
              <a:gd name="connsiteX4" fmla="*/ 1618694 w 5279254"/>
              <a:gd name="connsiteY4" fmla="*/ 3426781 h 6875756"/>
              <a:gd name="connsiteX5" fmla="*/ 0 w 5279254"/>
              <a:gd name="connsiteY5" fmla="*/ 8877 h 6875756"/>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2809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255" h="6858001">
                <a:moveTo>
                  <a:pt x="1" y="1733"/>
                </a:moveTo>
                <a:lnTo>
                  <a:pt x="5279255" y="0"/>
                </a:lnTo>
                <a:lnTo>
                  <a:pt x="5279255" y="6858000"/>
                </a:lnTo>
                <a:lnTo>
                  <a:pt x="0" y="6858001"/>
                </a:lnTo>
                <a:cubicBezTo>
                  <a:pt x="1476775" y="3921676"/>
                  <a:pt x="1608758" y="3869275"/>
                  <a:pt x="1613283" y="3433486"/>
                </a:cubicBezTo>
                <a:cubicBezTo>
                  <a:pt x="1621894" y="3051425"/>
                  <a:pt x="1517313" y="2994277"/>
                  <a:pt x="1" y="1733"/>
                </a:cubicBezTo>
                <a:close/>
              </a:path>
            </a:pathLst>
          </a:custGeom>
          <a:noFill/>
        </p:spPr>
        <p:txBody>
          <a:bodyPr/>
          <a:lstStyle>
            <a:lvl1pPr>
              <a:defRPr/>
            </a:lvl1pPr>
          </a:lstStyle>
          <a:p>
            <a:r>
              <a:rPr lang="en-US"/>
              <a:t>Click to add</a:t>
            </a:r>
          </a:p>
        </p:txBody>
      </p:sp>
      <p:sp>
        <p:nvSpPr>
          <p:cNvPr id="5" name="Freeform 4">
            <a:extLst>
              <a:ext uri="{FF2B5EF4-FFF2-40B4-BE49-F238E27FC236}">
                <a16:creationId xmlns:a16="http://schemas.microsoft.com/office/drawing/2014/main" id="{D1761B70-2371-059F-2ACD-921D15B373D8}"/>
              </a:ext>
            </a:extLst>
          </p:cNvPr>
          <p:cNvSpPr/>
          <p:nvPr userDrawn="1"/>
        </p:nvSpPr>
        <p:spPr>
          <a:xfrm>
            <a:off x="1468458" y="6600926"/>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chemeClr val="bg1"/>
          </a:solidFill>
          <a:ln w="12687" cap="flat">
            <a:noFill/>
            <a:prstDash val="solid"/>
            <a:miter/>
          </a:ln>
        </p:spPr>
        <p:txBody>
          <a:bodyPr rtlCol="0" anchor="ctr"/>
          <a:lstStyle/>
          <a:p>
            <a:endParaRPr lang="en-GR"/>
          </a:p>
        </p:txBody>
      </p:sp>
      <p:sp>
        <p:nvSpPr>
          <p:cNvPr id="10" name="Slide Number Placeholder 4">
            <a:extLst>
              <a:ext uri="{FF2B5EF4-FFF2-40B4-BE49-F238E27FC236}">
                <a16:creationId xmlns:a16="http://schemas.microsoft.com/office/drawing/2014/main" id="{5A05770F-E270-C304-8435-9FAB3ABEF9CB}"/>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bg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2" name="object 10">
            <a:extLst>
              <a:ext uri="{FF2B5EF4-FFF2-40B4-BE49-F238E27FC236}">
                <a16:creationId xmlns:a16="http://schemas.microsoft.com/office/drawing/2014/main" id="{F1DCBD1F-00BD-963B-55FB-0B90B2F1FEE8}"/>
              </a:ext>
            </a:extLst>
          </p:cNvPr>
          <p:cNvSpPr/>
          <p:nvPr userDrawn="1"/>
        </p:nvSpPr>
        <p:spPr>
          <a:xfrm>
            <a:off x="848342" y="1773827"/>
            <a:ext cx="1043305" cy="2769870"/>
          </a:xfrm>
          <a:custGeom>
            <a:avLst/>
            <a:gdLst/>
            <a:ahLst/>
            <a:cxnLst/>
            <a:rect l="l" t="t" r="r" b="b"/>
            <a:pathLst>
              <a:path w="1043305" h="2769870">
                <a:moveTo>
                  <a:pt x="209813" y="0"/>
                </a:moveTo>
                <a:lnTo>
                  <a:pt x="165932" y="7542"/>
                </a:lnTo>
                <a:lnTo>
                  <a:pt x="123163" y="24167"/>
                </a:lnTo>
                <a:lnTo>
                  <a:pt x="84576" y="48992"/>
                </a:lnTo>
                <a:lnTo>
                  <a:pt x="52683" y="80057"/>
                </a:lnTo>
                <a:lnTo>
                  <a:pt x="27880" y="116135"/>
                </a:lnTo>
                <a:lnTo>
                  <a:pt x="10566" y="156002"/>
                </a:lnTo>
                <a:lnTo>
                  <a:pt x="1140" y="198432"/>
                </a:lnTo>
                <a:lnTo>
                  <a:pt x="0" y="242201"/>
                </a:lnTo>
                <a:lnTo>
                  <a:pt x="7542" y="286083"/>
                </a:lnTo>
                <a:lnTo>
                  <a:pt x="24167" y="328852"/>
                </a:lnTo>
                <a:lnTo>
                  <a:pt x="562126" y="1384654"/>
                </a:lnTo>
                <a:lnTo>
                  <a:pt x="24167" y="2440456"/>
                </a:lnTo>
                <a:lnTo>
                  <a:pt x="7542" y="2483226"/>
                </a:lnTo>
                <a:lnTo>
                  <a:pt x="0" y="2527107"/>
                </a:lnTo>
                <a:lnTo>
                  <a:pt x="1140" y="2570876"/>
                </a:lnTo>
                <a:lnTo>
                  <a:pt x="10566" y="2613306"/>
                </a:lnTo>
                <a:lnTo>
                  <a:pt x="27880" y="2653173"/>
                </a:lnTo>
                <a:lnTo>
                  <a:pt x="52683" y="2689251"/>
                </a:lnTo>
                <a:lnTo>
                  <a:pt x="84576" y="2720316"/>
                </a:lnTo>
                <a:lnTo>
                  <a:pt x="123163" y="2745142"/>
                </a:lnTo>
                <a:lnTo>
                  <a:pt x="165932" y="2761766"/>
                </a:lnTo>
                <a:lnTo>
                  <a:pt x="209813" y="2769309"/>
                </a:lnTo>
                <a:lnTo>
                  <a:pt x="253580" y="2768168"/>
                </a:lnTo>
                <a:lnTo>
                  <a:pt x="296009" y="2758742"/>
                </a:lnTo>
                <a:lnTo>
                  <a:pt x="335875" y="2741428"/>
                </a:lnTo>
                <a:lnTo>
                  <a:pt x="371953" y="2716626"/>
                </a:lnTo>
                <a:lnTo>
                  <a:pt x="403019" y="2684732"/>
                </a:lnTo>
                <a:lnTo>
                  <a:pt x="427849" y="2646145"/>
                </a:lnTo>
                <a:lnTo>
                  <a:pt x="1018208" y="1487499"/>
                </a:lnTo>
                <a:lnTo>
                  <a:pt x="1036725" y="1437186"/>
                </a:lnTo>
                <a:lnTo>
                  <a:pt x="1042897" y="1384654"/>
                </a:lnTo>
                <a:lnTo>
                  <a:pt x="1036725" y="1332122"/>
                </a:lnTo>
                <a:lnTo>
                  <a:pt x="1018208" y="1281810"/>
                </a:lnTo>
                <a:lnTo>
                  <a:pt x="427849" y="123163"/>
                </a:lnTo>
                <a:lnTo>
                  <a:pt x="403019" y="84576"/>
                </a:lnTo>
                <a:lnTo>
                  <a:pt x="371953" y="52683"/>
                </a:lnTo>
                <a:lnTo>
                  <a:pt x="335875" y="27880"/>
                </a:lnTo>
                <a:lnTo>
                  <a:pt x="296009" y="10566"/>
                </a:lnTo>
                <a:lnTo>
                  <a:pt x="253580" y="1140"/>
                </a:lnTo>
                <a:lnTo>
                  <a:pt x="209813" y="0"/>
                </a:lnTo>
                <a:close/>
              </a:path>
            </a:pathLst>
          </a:custGeom>
          <a:solidFill>
            <a:srgbClr val="FF3200"/>
          </a:solidFill>
        </p:spPr>
        <p:txBody>
          <a:bodyPr wrap="square" lIns="0" tIns="0" rIns="0" bIns="0" rtlCol="0"/>
          <a:lstStyle/>
          <a:p>
            <a:endParaRPr/>
          </a:p>
        </p:txBody>
      </p:sp>
      <p:sp>
        <p:nvSpPr>
          <p:cNvPr id="9" name="Text Placeholder 25">
            <a:extLst>
              <a:ext uri="{FF2B5EF4-FFF2-40B4-BE49-F238E27FC236}">
                <a16:creationId xmlns:a16="http://schemas.microsoft.com/office/drawing/2014/main" id="{D5B1942C-C055-9B95-CAA4-BDA87BA5D7B0}"/>
              </a:ext>
            </a:extLst>
          </p:cNvPr>
          <p:cNvSpPr>
            <a:spLocks noGrp="1"/>
          </p:cNvSpPr>
          <p:nvPr>
            <p:ph type="body" sz="quarter" idx="11"/>
          </p:nvPr>
        </p:nvSpPr>
        <p:spPr>
          <a:xfrm>
            <a:off x="1891647" y="1958704"/>
            <a:ext cx="4726005" cy="2584993"/>
          </a:xfrm>
          <a:prstGeom prst="rect">
            <a:avLst/>
          </a:prstGeom>
        </p:spPr>
        <p:txBody>
          <a:bodyPr anchor="ctr" anchorCtr="0"/>
          <a:lstStyle>
            <a:lvl1pPr marL="14400">
              <a:lnSpc>
                <a:spcPts val="6060"/>
              </a:lnSpc>
              <a:defRPr sz="5600" b="0">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pic>
        <p:nvPicPr>
          <p:cNvPr id="3" name="Picture 2">
            <a:extLst>
              <a:ext uri="{FF2B5EF4-FFF2-40B4-BE49-F238E27FC236}">
                <a16:creationId xmlns:a16="http://schemas.microsoft.com/office/drawing/2014/main" id="{87301DD7-B180-8F8B-C240-4D7854B8613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0000" y="6553301"/>
            <a:ext cx="1043304" cy="101081"/>
          </a:xfrm>
          <a:prstGeom prst="rect">
            <a:avLst/>
          </a:prstGeom>
        </p:spPr>
      </p:pic>
      <p:pic>
        <p:nvPicPr>
          <p:cNvPr id="18" name="Picture 17" descr="A white arrow on a black background&#10;&#10;Description automatically generated">
            <a:extLst>
              <a:ext uri="{FF2B5EF4-FFF2-40B4-BE49-F238E27FC236}">
                <a16:creationId xmlns:a16="http://schemas.microsoft.com/office/drawing/2014/main" id="{FA790D73-C3FC-9841-42A4-39C5929DE7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56092" y="6511738"/>
            <a:ext cx="67443" cy="178737"/>
          </a:xfrm>
          <a:prstGeom prst="rect">
            <a:avLst/>
          </a:prstGeom>
        </p:spPr>
      </p:pic>
    </p:spTree>
    <p:extLst>
      <p:ext uri="{BB962C8B-B14F-4D97-AF65-F5344CB8AC3E}">
        <p14:creationId xmlns:p14="http://schemas.microsoft.com/office/powerpoint/2010/main" val="345796190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C_Separator_07">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C6A961-F5FC-CC48-737A-2E109E19B5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4871447" cy="6858001"/>
          </a:xfrm>
          <a:prstGeom prst="rect">
            <a:avLst/>
          </a:prstGeom>
        </p:spPr>
      </p:pic>
      <p:sp>
        <p:nvSpPr>
          <p:cNvPr id="16" name="Image">
            <a:extLst>
              <a:ext uri="{FF2B5EF4-FFF2-40B4-BE49-F238E27FC236}">
                <a16:creationId xmlns:a16="http://schemas.microsoft.com/office/drawing/2014/main" id="{E7050798-9CED-C176-A8FD-9E48002AE2CD}"/>
              </a:ext>
            </a:extLst>
          </p:cNvPr>
          <p:cNvSpPr>
            <a:spLocks noGrp="1"/>
          </p:cNvSpPr>
          <p:nvPr>
            <p:ph type="pic" sz="quarter" idx="16" hasCustomPrompt="1"/>
          </p:nvPr>
        </p:nvSpPr>
        <p:spPr>
          <a:xfrm>
            <a:off x="6850743" y="-1"/>
            <a:ext cx="5341257" cy="685800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1029810 w 6096001"/>
              <a:gd name="connsiteY0" fmla="*/ 42612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029810 w 6096001"/>
              <a:gd name="connsiteY5" fmla="*/ 426127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0 w 5279254"/>
              <a:gd name="connsiteY0" fmla="*/ 8877 h 6875756"/>
              <a:gd name="connsiteX1" fmla="*/ 5279254 w 5279254"/>
              <a:gd name="connsiteY1" fmla="*/ 0 h 6875756"/>
              <a:gd name="connsiteX2" fmla="*/ 5279254 w 5279254"/>
              <a:gd name="connsiteY2" fmla="*/ 6858000 h 6875756"/>
              <a:gd name="connsiteX3" fmla="*/ 26632 w 5279254"/>
              <a:gd name="connsiteY3" fmla="*/ 6875756 h 6875756"/>
              <a:gd name="connsiteX4" fmla="*/ 1618694 w 5279254"/>
              <a:gd name="connsiteY4" fmla="*/ 3426781 h 6875756"/>
              <a:gd name="connsiteX5" fmla="*/ 0 w 5279254"/>
              <a:gd name="connsiteY5" fmla="*/ 8877 h 6875756"/>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2809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255" h="6858001">
                <a:moveTo>
                  <a:pt x="1" y="1733"/>
                </a:moveTo>
                <a:lnTo>
                  <a:pt x="5279255" y="0"/>
                </a:lnTo>
                <a:lnTo>
                  <a:pt x="5279255" y="6858000"/>
                </a:lnTo>
                <a:lnTo>
                  <a:pt x="0" y="6858001"/>
                </a:lnTo>
                <a:cubicBezTo>
                  <a:pt x="1476775" y="3921676"/>
                  <a:pt x="1608758" y="3869275"/>
                  <a:pt x="1613283" y="3433486"/>
                </a:cubicBezTo>
                <a:cubicBezTo>
                  <a:pt x="1621894" y="3051425"/>
                  <a:pt x="1517313" y="2994277"/>
                  <a:pt x="1" y="1733"/>
                </a:cubicBezTo>
                <a:close/>
              </a:path>
            </a:pathLst>
          </a:custGeom>
          <a:noFill/>
        </p:spPr>
        <p:txBody>
          <a:bodyPr/>
          <a:lstStyle>
            <a:lvl1pPr>
              <a:defRPr/>
            </a:lvl1pPr>
          </a:lstStyle>
          <a:p>
            <a:r>
              <a:rPr lang="en-US"/>
              <a:t>Click to add</a:t>
            </a:r>
          </a:p>
        </p:txBody>
      </p:sp>
      <p:sp>
        <p:nvSpPr>
          <p:cNvPr id="5" name="Freeform 4">
            <a:extLst>
              <a:ext uri="{FF2B5EF4-FFF2-40B4-BE49-F238E27FC236}">
                <a16:creationId xmlns:a16="http://schemas.microsoft.com/office/drawing/2014/main" id="{D1761B70-2371-059F-2ACD-921D15B373D8}"/>
              </a:ext>
            </a:extLst>
          </p:cNvPr>
          <p:cNvSpPr/>
          <p:nvPr userDrawn="1"/>
        </p:nvSpPr>
        <p:spPr>
          <a:xfrm>
            <a:off x="1468458" y="6600926"/>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chemeClr val="bg1"/>
          </a:solidFill>
          <a:ln w="12687" cap="flat">
            <a:noFill/>
            <a:prstDash val="solid"/>
            <a:miter/>
          </a:ln>
        </p:spPr>
        <p:txBody>
          <a:bodyPr rtlCol="0" anchor="ctr"/>
          <a:lstStyle/>
          <a:p>
            <a:endParaRPr lang="en-GR"/>
          </a:p>
        </p:txBody>
      </p:sp>
      <p:sp>
        <p:nvSpPr>
          <p:cNvPr id="10" name="Slide Number Placeholder 4">
            <a:extLst>
              <a:ext uri="{FF2B5EF4-FFF2-40B4-BE49-F238E27FC236}">
                <a16:creationId xmlns:a16="http://schemas.microsoft.com/office/drawing/2014/main" id="{5A05770F-E270-C304-8435-9FAB3ABEF9CB}"/>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bg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pic>
        <p:nvPicPr>
          <p:cNvPr id="3" name="Picture 2">
            <a:extLst>
              <a:ext uri="{FF2B5EF4-FFF2-40B4-BE49-F238E27FC236}">
                <a16:creationId xmlns:a16="http://schemas.microsoft.com/office/drawing/2014/main" id="{87301DD7-B180-8F8B-C240-4D7854B861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9154" y="6553301"/>
            <a:ext cx="1024996" cy="101081"/>
          </a:xfrm>
          <a:prstGeom prst="rect">
            <a:avLst/>
          </a:prstGeom>
        </p:spPr>
      </p:pic>
      <p:pic>
        <p:nvPicPr>
          <p:cNvPr id="18" name="Picture 17" descr="A white arrow on a black background&#10;&#10;Description automatically generated">
            <a:extLst>
              <a:ext uri="{FF2B5EF4-FFF2-40B4-BE49-F238E27FC236}">
                <a16:creationId xmlns:a16="http://schemas.microsoft.com/office/drawing/2014/main" id="{FA790D73-C3FC-9841-42A4-39C5929DE7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6092" y="6511738"/>
            <a:ext cx="67443" cy="178737"/>
          </a:xfrm>
          <a:prstGeom prst="rect">
            <a:avLst/>
          </a:prstGeom>
        </p:spPr>
      </p:pic>
      <p:pic>
        <p:nvPicPr>
          <p:cNvPr id="11" name="Picture 10" descr="A black and white corner&#10;&#10;Description automatically generated">
            <a:extLst>
              <a:ext uri="{FF2B5EF4-FFF2-40B4-BE49-F238E27FC236}">
                <a16:creationId xmlns:a16="http://schemas.microsoft.com/office/drawing/2014/main" id="{7253A18A-F08F-939D-EB05-045DABFD2C95}"/>
              </a:ext>
            </a:extLst>
          </p:cNvPr>
          <p:cNvPicPr>
            <a:picLocks noChangeAspect="1"/>
          </p:cNvPicPr>
          <p:nvPr userDrawn="1"/>
        </p:nvPicPr>
        <p:blipFill>
          <a:blip r:embed="rId5" cstate="print">
            <a:alphaModFix amt="35000"/>
            <a:extLst>
              <a:ext uri="{28A0092B-C50C-407E-A947-70E740481C1C}">
                <a14:useLocalDpi xmlns:a14="http://schemas.microsoft.com/office/drawing/2010/main" val="0"/>
              </a:ext>
            </a:extLst>
          </a:blip>
          <a:srcRect t="25504"/>
          <a:stretch/>
        </p:blipFill>
        <p:spPr>
          <a:xfrm>
            <a:off x="0" y="0"/>
            <a:ext cx="1543452" cy="4309321"/>
          </a:xfrm>
          <a:prstGeom prst="rect">
            <a:avLst/>
          </a:prstGeom>
        </p:spPr>
      </p:pic>
      <p:sp>
        <p:nvSpPr>
          <p:cNvPr id="2" name="object 10">
            <a:extLst>
              <a:ext uri="{FF2B5EF4-FFF2-40B4-BE49-F238E27FC236}">
                <a16:creationId xmlns:a16="http://schemas.microsoft.com/office/drawing/2014/main" id="{F1DCBD1F-00BD-963B-55FB-0B90B2F1FEE8}"/>
              </a:ext>
            </a:extLst>
          </p:cNvPr>
          <p:cNvSpPr/>
          <p:nvPr userDrawn="1"/>
        </p:nvSpPr>
        <p:spPr>
          <a:xfrm>
            <a:off x="808790" y="1773827"/>
            <a:ext cx="1043305" cy="2769870"/>
          </a:xfrm>
          <a:custGeom>
            <a:avLst/>
            <a:gdLst/>
            <a:ahLst/>
            <a:cxnLst/>
            <a:rect l="l" t="t" r="r" b="b"/>
            <a:pathLst>
              <a:path w="1043305" h="2769870">
                <a:moveTo>
                  <a:pt x="209813" y="0"/>
                </a:moveTo>
                <a:lnTo>
                  <a:pt x="165932" y="7542"/>
                </a:lnTo>
                <a:lnTo>
                  <a:pt x="123163" y="24167"/>
                </a:lnTo>
                <a:lnTo>
                  <a:pt x="84576" y="48992"/>
                </a:lnTo>
                <a:lnTo>
                  <a:pt x="52683" y="80057"/>
                </a:lnTo>
                <a:lnTo>
                  <a:pt x="27880" y="116135"/>
                </a:lnTo>
                <a:lnTo>
                  <a:pt x="10566" y="156002"/>
                </a:lnTo>
                <a:lnTo>
                  <a:pt x="1140" y="198432"/>
                </a:lnTo>
                <a:lnTo>
                  <a:pt x="0" y="242201"/>
                </a:lnTo>
                <a:lnTo>
                  <a:pt x="7542" y="286083"/>
                </a:lnTo>
                <a:lnTo>
                  <a:pt x="24167" y="328852"/>
                </a:lnTo>
                <a:lnTo>
                  <a:pt x="562126" y="1384654"/>
                </a:lnTo>
                <a:lnTo>
                  <a:pt x="24167" y="2440456"/>
                </a:lnTo>
                <a:lnTo>
                  <a:pt x="7542" y="2483226"/>
                </a:lnTo>
                <a:lnTo>
                  <a:pt x="0" y="2527107"/>
                </a:lnTo>
                <a:lnTo>
                  <a:pt x="1140" y="2570876"/>
                </a:lnTo>
                <a:lnTo>
                  <a:pt x="10566" y="2613306"/>
                </a:lnTo>
                <a:lnTo>
                  <a:pt x="27880" y="2653173"/>
                </a:lnTo>
                <a:lnTo>
                  <a:pt x="52683" y="2689251"/>
                </a:lnTo>
                <a:lnTo>
                  <a:pt x="84576" y="2720316"/>
                </a:lnTo>
                <a:lnTo>
                  <a:pt x="123163" y="2745142"/>
                </a:lnTo>
                <a:lnTo>
                  <a:pt x="165932" y="2761766"/>
                </a:lnTo>
                <a:lnTo>
                  <a:pt x="209813" y="2769309"/>
                </a:lnTo>
                <a:lnTo>
                  <a:pt x="253580" y="2768168"/>
                </a:lnTo>
                <a:lnTo>
                  <a:pt x="296009" y="2758742"/>
                </a:lnTo>
                <a:lnTo>
                  <a:pt x="335875" y="2741428"/>
                </a:lnTo>
                <a:lnTo>
                  <a:pt x="371953" y="2716626"/>
                </a:lnTo>
                <a:lnTo>
                  <a:pt x="403019" y="2684732"/>
                </a:lnTo>
                <a:lnTo>
                  <a:pt x="427849" y="2646145"/>
                </a:lnTo>
                <a:lnTo>
                  <a:pt x="1018208" y="1487499"/>
                </a:lnTo>
                <a:lnTo>
                  <a:pt x="1036725" y="1437186"/>
                </a:lnTo>
                <a:lnTo>
                  <a:pt x="1042897" y="1384654"/>
                </a:lnTo>
                <a:lnTo>
                  <a:pt x="1036725" y="1332122"/>
                </a:lnTo>
                <a:lnTo>
                  <a:pt x="1018208" y="1281810"/>
                </a:lnTo>
                <a:lnTo>
                  <a:pt x="427849" y="123163"/>
                </a:lnTo>
                <a:lnTo>
                  <a:pt x="403019" y="84576"/>
                </a:lnTo>
                <a:lnTo>
                  <a:pt x="371953" y="52683"/>
                </a:lnTo>
                <a:lnTo>
                  <a:pt x="335875" y="27880"/>
                </a:lnTo>
                <a:lnTo>
                  <a:pt x="296009" y="10566"/>
                </a:lnTo>
                <a:lnTo>
                  <a:pt x="253580" y="1140"/>
                </a:lnTo>
                <a:lnTo>
                  <a:pt x="209813" y="0"/>
                </a:lnTo>
                <a:close/>
              </a:path>
            </a:pathLst>
          </a:custGeom>
          <a:solidFill>
            <a:srgbClr val="FF3200"/>
          </a:solidFill>
        </p:spPr>
        <p:txBody>
          <a:bodyPr wrap="square" lIns="0" tIns="0" rIns="0" bIns="0" rtlCol="0"/>
          <a:lstStyle/>
          <a:p>
            <a:endParaRPr/>
          </a:p>
        </p:txBody>
      </p:sp>
      <p:sp>
        <p:nvSpPr>
          <p:cNvPr id="9" name="Text Placeholder 25">
            <a:extLst>
              <a:ext uri="{FF2B5EF4-FFF2-40B4-BE49-F238E27FC236}">
                <a16:creationId xmlns:a16="http://schemas.microsoft.com/office/drawing/2014/main" id="{D5B1942C-C055-9B95-CAA4-BDA87BA5D7B0}"/>
              </a:ext>
            </a:extLst>
          </p:cNvPr>
          <p:cNvSpPr>
            <a:spLocks noGrp="1"/>
          </p:cNvSpPr>
          <p:nvPr>
            <p:ph type="body" sz="quarter" idx="11"/>
          </p:nvPr>
        </p:nvSpPr>
        <p:spPr>
          <a:xfrm>
            <a:off x="1852095" y="1958704"/>
            <a:ext cx="4726005" cy="2584993"/>
          </a:xfrm>
          <a:prstGeom prst="rect">
            <a:avLst/>
          </a:prstGeom>
        </p:spPr>
        <p:txBody>
          <a:bodyPr anchor="ctr" anchorCtr="0"/>
          <a:lstStyle>
            <a:lvl1pPr marL="14400">
              <a:lnSpc>
                <a:spcPts val="6060"/>
              </a:lnSpc>
              <a:defRPr sz="5600" b="0">
                <a:solidFill>
                  <a:sysClr val="windowText" lastClr="000000"/>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Tree>
    <p:extLst>
      <p:ext uri="{BB962C8B-B14F-4D97-AF65-F5344CB8AC3E}">
        <p14:creationId xmlns:p14="http://schemas.microsoft.com/office/powerpoint/2010/main" val="292918175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C_Inner_01">
    <p:spTree>
      <p:nvGrpSpPr>
        <p:cNvPr id="1" name=""/>
        <p:cNvGrpSpPr/>
        <p:nvPr/>
      </p:nvGrpSpPr>
      <p:grpSpPr>
        <a:xfrm>
          <a:off x="0" y="0"/>
          <a:ext cx="0" cy="0"/>
          <a:chOff x="0" y="0"/>
          <a:chExt cx="0" cy="0"/>
        </a:xfrm>
      </p:grpSpPr>
      <p:pic>
        <p:nvPicPr>
          <p:cNvPr id="17" name="Picture 16" descr="A white arrow on a black background&#10;&#10;Description automatically generated">
            <a:extLst>
              <a:ext uri="{FF2B5EF4-FFF2-40B4-BE49-F238E27FC236}">
                <a16:creationId xmlns:a16="http://schemas.microsoft.com/office/drawing/2014/main" id="{57A92C46-887E-7658-8568-1DE51906EC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9266" y="185630"/>
            <a:ext cx="2397900" cy="6354971"/>
          </a:xfrm>
          <a:prstGeom prst="rect">
            <a:avLst/>
          </a:prstGeom>
        </p:spPr>
      </p:pic>
      <p:pic>
        <p:nvPicPr>
          <p:cNvPr id="10" name="Picture 9">
            <a:extLst>
              <a:ext uri="{FF2B5EF4-FFF2-40B4-BE49-F238E27FC236}">
                <a16:creationId xmlns:a16="http://schemas.microsoft.com/office/drawing/2014/main" id="{A2611963-D39E-40F1-B161-129C61C4F3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884785" y="0"/>
            <a:ext cx="2307215" cy="6858000"/>
          </a:xfrm>
          <a:prstGeom prst="rect">
            <a:avLst/>
          </a:prstGeom>
        </p:spPr>
      </p:pic>
      <p:sp>
        <p:nvSpPr>
          <p:cNvPr id="3" name="Holder 3"/>
          <p:cNvSpPr>
            <a:spLocks noGrp="1"/>
          </p:cNvSpPr>
          <p:nvPr userDrawn="1">
            <p:ph type="body" idx="1"/>
          </p:nvPr>
        </p:nvSpPr>
        <p:spPr>
          <a:xfrm>
            <a:off x="740091" y="2078800"/>
            <a:ext cx="9704705" cy="251672"/>
          </a:xfrm>
          <a:prstGeom prst="rect">
            <a:avLst/>
          </a:prstGeom>
        </p:spPr>
        <p:txBody>
          <a:bodyPr lIns="0" tIns="0" rIns="0" bIns="0">
            <a:spAutoFit/>
          </a:bodyPr>
          <a:lstStyle>
            <a:lvl1pPr marL="14400">
              <a:lnSpc>
                <a:spcPct val="111000"/>
              </a:lnSpc>
              <a:spcBef>
                <a:spcPts val="100"/>
              </a:spcBef>
              <a:defRPr sz="1600" b="0" i="0">
                <a:solidFill>
                  <a:srgbClr val="202A3B"/>
                </a:solidFill>
                <a:latin typeface="Arial"/>
                <a:cs typeface="Arial"/>
              </a:defRPr>
            </a:lvl1pPr>
          </a:lstStyle>
          <a:p>
            <a:endParaRPr/>
          </a:p>
        </p:txBody>
      </p:sp>
      <p:sp>
        <p:nvSpPr>
          <p:cNvPr id="6" name="Slide Number Placeholder 4">
            <a:extLst>
              <a:ext uri="{FF2B5EF4-FFF2-40B4-BE49-F238E27FC236}">
                <a16:creationId xmlns:a16="http://schemas.microsoft.com/office/drawing/2014/main" id="{D08691CF-A919-AFEF-67DF-CB2FF84C1F8E}"/>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7" name="Freeform 6">
            <a:extLst>
              <a:ext uri="{FF2B5EF4-FFF2-40B4-BE49-F238E27FC236}">
                <a16:creationId xmlns:a16="http://schemas.microsoft.com/office/drawing/2014/main" id="{C16A2997-CDA3-C00D-1E18-47552DBC6835}"/>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pic>
        <p:nvPicPr>
          <p:cNvPr id="2" name="Picture 1">
            <a:extLst>
              <a:ext uri="{FF2B5EF4-FFF2-40B4-BE49-F238E27FC236}">
                <a16:creationId xmlns:a16="http://schemas.microsoft.com/office/drawing/2014/main" id="{6DE80BCA-2EA8-55D7-A882-F8D7D63B930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9" name="Picture 8" descr="A black and orange line&#10;&#10;Description automatically generated">
            <a:extLst>
              <a:ext uri="{FF2B5EF4-FFF2-40B4-BE49-F238E27FC236}">
                <a16:creationId xmlns:a16="http://schemas.microsoft.com/office/drawing/2014/main" id="{BDCB9D1D-9C74-C5C1-4E72-02BE96EF4E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11" name="Picture 10" descr="A black and orange line&#10;&#10;Description automatically generated">
            <a:extLst>
              <a:ext uri="{FF2B5EF4-FFF2-40B4-BE49-F238E27FC236}">
                <a16:creationId xmlns:a16="http://schemas.microsoft.com/office/drawing/2014/main" id="{50C5B93F-6D2B-9239-61C3-DEA40C1911F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pic>
        <p:nvPicPr>
          <p:cNvPr id="18" name="Picture 17" descr="A white arrow on a black background&#10;&#10;Description automatically generated">
            <a:extLst>
              <a:ext uri="{FF2B5EF4-FFF2-40B4-BE49-F238E27FC236}">
                <a16:creationId xmlns:a16="http://schemas.microsoft.com/office/drawing/2014/main" id="{22BB821D-EDB2-4AC8-8085-66381CCC79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56092" y="6506422"/>
            <a:ext cx="67443" cy="178737"/>
          </a:xfrm>
          <a:prstGeom prst="rect">
            <a:avLst/>
          </a:prstGeom>
        </p:spPr>
      </p:pic>
      <p:sp>
        <p:nvSpPr>
          <p:cNvPr id="12" name="Holder 3">
            <a:extLst>
              <a:ext uri="{FF2B5EF4-FFF2-40B4-BE49-F238E27FC236}">
                <a16:creationId xmlns:a16="http://schemas.microsoft.com/office/drawing/2014/main" id="{7DD80212-0FCF-AD09-D27F-65183A810E93}"/>
              </a:ext>
            </a:extLst>
          </p:cNvPr>
          <p:cNvSpPr>
            <a:spLocks noGrp="1"/>
          </p:cNvSpPr>
          <p:nvPr>
            <p:ph type="body" idx="13"/>
          </p:nvPr>
        </p:nvSpPr>
        <p:spPr>
          <a:xfrm>
            <a:off x="740503"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spTree>
    <p:extLst>
      <p:ext uri="{BB962C8B-B14F-4D97-AF65-F5344CB8AC3E}">
        <p14:creationId xmlns:p14="http://schemas.microsoft.com/office/powerpoint/2010/main" val="4017020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C_Inner_01b">
    <p:spTree>
      <p:nvGrpSpPr>
        <p:cNvPr id="1" name=""/>
        <p:cNvGrpSpPr/>
        <p:nvPr/>
      </p:nvGrpSpPr>
      <p:grpSpPr>
        <a:xfrm>
          <a:off x="0" y="0"/>
          <a:ext cx="0" cy="0"/>
          <a:chOff x="0" y="0"/>
          <a:chExt cx="0" cy="0"/>
        </a:xfrm>
      </p:grpSpPr>
      <p:pic>
        <p:nvPicPr>
          <p:cNvPr id="17" name="Picture 16" descr="A white arrow on a black background&#10;&#10;Description automatically generated">
            <a:extLst>
              <a:ext uri="{FF2B5EF4-FFF2-40B4-BE49-F238E27FC236}">
                <a16:creationId xmlns:a16="http://schemas.microsoft.com/office/drawing/2014/main" id="{57A92C46-887E-7658-8568-1DE51906EC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6842" y="185630"/>
            <a:ext cx="2397900" cy="6354971"/>
          </a:xfrm>
          <a:prstGeom prst="rect">
            <a:avLst/>
          </a:prstGeom>
        </p:spPr>
      </p:pic>
      <p:sp>
        <p:nvSpPr>
          <p:cNvPr id="3" name="Holder 3"/>
          <p:cNvSpPr>
            <a:spLocks noGrp="1"/>
          </p:cNvSpPr>
          <p:nvPr userDrawn="1">
            <p:ph type="body" idx="1"/>
          </p:nvPr>
        </p:nvSpPr>
        <p:spPr>
          <a:xfrm>
            <a:off x="740091" y="2078800"/>
            <a:ext cx="9704705" cy="251672"/>
          </a:xfrm>
          <a:prstGeom prst="rect">
            <a:avLst/>
          </a:prstGeom>
        </p:spPr>
        <p:txBody>
          <a:bodyPr lIns="0" tIns="0" rIns="0" bIns="0">
            <a:spAutoFit/>
          </a:bodyPr>
          <a:lstStyle>
            <a:lvl1pPr marL="14400">
              <a:lnSpc>
                <a:spcPct val="111000"/>
              </a:lnSpc>
              <a:spcBef>
                <a:spcPts val="100"/>
              </a:spcBef>
              <a:defRPr sz="1600" b="0" i="0">
                <a:solidFill>
                  <a:srgbClr val="202A3B"/>
                </a:solidFill>
                <a:latin typeface="Arial"/>
                <a:cs typeface="Arial"/>
              </a:defRPr>
            </a:lvl1pPr>
          </a:lstStyle>
          <a:p>
            <a:endParaRPr/>
          </a:p>
        </p:txBody>
      </p:sp>
      <p:sp>
        <p:nvSpPr>
          <p:cNvPr id="6" name="Slide Number Placeholder 4">
            <a:extLst>
              <a:ext uri="{FF2B5EF4-FFF2-40B4-BE49-F238E27FC236}">
                <a16:creationId xmlns:a16="http://schemas.microsoft.com/office/drawing/2014/main" id="{D08691CF-A919-AFEF-67DF-CB2FF84C1F8E}"/>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7" name="Freeform 6">
            <a:extLst>
              <a:ext uri="{FF2B5EF4-FFF2-40B4-BE49-F238E27FC236}">
                <a16:creationId xmlns:a16="http://schemas.microsoft.com/office/drawing/2014/main" id="{C16A2997-CDA3-C00D-1E18-47552DBC6835}"/>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pic>
        <p:nvPicPr>
          <p:cNvPr id="2" name="Picture 1">
            <a:extLst>
              <a:ext uri="{FF2B5EF4-FFF2-40B4-BE49-F238E27FC236}">
                <a16:creationId xmlns:a16="http://schemas.microsoft.com/office/drawing/2014/main" id="{6DE80BCA-2EA8-55D7-A882-F8D7D63B93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9" name="Picture 8" descr="A black and orange line&#10;&#10;Description automatically generated">
            <a:extLst>
              <a:ext uri="{FF2B5EF4-FFF2-40B4-BE49-F238E27FC236}">
                <a16:creationId xmlns:a16="http://schemas.microsoft.com/office/drawing/2014/main" id="{BDCB9D1D-9C74-C5C1-4E72-02BE96EF4E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11" name="Picture 10" descr="A black and orange line&#10;&#10;Description automatically generated">
            <a:extLst>
              <a:ext uri="{FF2B5EF4-FFF2-40B4-BE49-F238E27FC236}">
                <a16:creationId xmlns:a16="http://schemas.microsoft.com/office/drawing/2014/main" id="{50C5B93F-6D2B-9239-61C3-DEA40C1911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pic>
        <p:nvPicPr>
          <p:cNvPr id="18" name="Picture 17" descr="A white arrow on a black background&#10;&#10;Description automatically generated">
            <a:extLst>
              <a:ext uri="{FF2B5EF4-FFF2-40B4-BE49-F238E27FC236}">
                <a16:creationId xmlns:a16="http://schemas.microsoft.com/office/drawing/2014/main" id="{22BB821D-EDB2-4AC8-8085-66381CCC79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56092" y="6506422"/>
            <a:ext cx="67443" cy="178737"/>
          </a:xfrm>
          <a:prstGeom prst="rect">
            <a:avLst/>
          </a:prstGeom>
        </p:spPr>
      </p:pic>
      <p:sp>
        <p:nvSpPr>
          <p:cNvPr id="12" name="Holder 3">
            <a:extLst>
              <a:ext uri="{FF2B5EF4-FFF2-40B4-BE49-F238E27FC236}">
                <a16:creationId xmlns:a16="http://schemas.microsoft.com/office/drawing/2014/main" id="{7DD80212-0FCF-AD09-D27F-65183A810E93}"/>
              </a:ext>
            </a:extLst>
          </p:cNvPr>
          <p:cNvSpPr>
            <a:spLocks noGrp="1"/>
          </p:cNvSpPr>
          <p:nvPr>
            <p:ph type="body" idx="13"/>
          </p:nvPr>
        </p:nvSpPr>
        <p:spPr>
          <a:xfrm>
            <a:off x="740503"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spTree>
    <p:extLst>
      <p:ext uri="{BB962C8B-B14F-4D97-AF65-F5344CB8AC3E}">
        <p14:creationId xmlns:p14="http://schemas.microsoft.com/office/powerpoint/2010/main" val="351624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C_Inner_02">
    <p:spTree>
      <p:nvGrpSpPr>
        <p:cNvPr id="1" name=""/>
        <p:cNvGrpSpPr/>
        <p:nvPr/>
      </p:nvGrpSpPr>
      <p:grpSpPr>
        <a:xfrm>
          <a:off x="0" y="0"/>
          <a:ext cx="0" cy="0"/>
          <a:chOff x="0" y="0"/>
          <a:chExt cx="0" cy="0"/>
        </a:xfrm>
      </p:grpSpPr>
      <p:pic>
        <p:nvPicPr>
          <p:cNvPr id="4" name="Picture 3" descr="A black arrow on a black background&#10;&#10;Description automatically generated">
            <a:extLst>
              <a:ext uri="{FF2B5EF4-FFF2-40B4-BE49-F238E27FC236}">
                <a16:creationId xmlns:a16="http://schemas.microsoft.com/office/drawing/2014/main" id="{C6AACFCA-B4E1-A658-6AD5-67B09237CEA9}"/>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0" y="0"/>
            <a:ext cx="4849586" cy="6858000"/>
          </a:xfrm>
          <a:prstGeom prst="rect">
            <a:avLst/>
          </a:prstGeom>
        </p:spPr>
      </p:pic>
      <p:sp>
        <p:nvSpPr>
          <p:cNvPr id="6" name="Slide Number Placeholder 4">
            <a:extLst>
              <a:ext uri="{FF2B5EF4-FFF2-40B4-BE49-F238E27FC236}">
                <a16:creationId xmlns:a16="http://schemas.microsoft.com/office/drawing/2014/main" id="{A8D9D59D-7E26-4256-DBF8-4F95E9ACAB7A}"/>
              </a:ext>
            </a:extLst>
          </p:cNvPr>
          <p:cNvSpPr>
            <a:spLocks noGrp="1"/>
          </p:cNvSpPr>
          <p:nvPr>
            <p:ph type="sldNum" sz="quarter" idx="12"/>
          </p:nvPr>
        </p:nvSpPr>
        <p:spPr>
          <a:xfrm>
            <a:off x="11499632" y="6454052"/>
            <a:ext cx="394443"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7" name="Freeform 6">
            <a:extLst>
              <a:ext uri="{FF2B5EF4-FFF2-40B4-BE49-F238E27FC236}">
                <a16:creationId xmlns:a16="http://schemas.microsoft.com/office/drawing/2014/main" id="{143B8101-5584-83EF-F086-096FEDDBCC91}"/>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sp>
        <p:nvSpPr>
          <p:cNvPr id="9" name="Holder 3">
            <a:extLst>
              <a:ext uri="{FF2B5EF4-FFF2-40B4-BE49-F238E27FC236}">
                <a16:creationId xmlns:a16="http://schemas.microsoft.com/office/drawing/2014/main" id="{F5B9C89D-7D42-9809-8BF7-CAB1DAD65DBD}"/>
              </a:ext>
            </a:extLst>
          </p:cNvPr>
          <p:cNvSpPr>
            <a:spLocks noGrp="1"/>
          </p:cNvSpPr>
          <p:nvPr>
            <p:ph type="body" idx="13"/>
          </p:nvPr>
        </p:nvSpPr>
        <p:spPr>
          <a:xfrm>
            <a:off x="740091" y="2078800"/>
            <a:ext cx="9704705" cy="251672"/>
          </a:xfrm>
          <a:prstGeom prst="rect">
            <a:avLst/>
          </a:prstGeom>
        </p:spPr>
        <p:txBody>
          <a:bodyPr lIns="0" tIns="0" rIns="0" bIns="0">
            <a:spAutoFit/>
          </a:bodyPr>
          <a:lstStyle>
            <a:lvl1pPr marL="14400">
              <a:lnSpc>
                <a:spcPct val="111000"/>
              </a:lnSpc>
              <a:spcBef>
                <a:spcPts val="100"/>
              </a:spcBef>
              <a:defRPr sz="1600" b="0" i="0">
                <a:solidFill>
                  <a:srgbClr val="202A3B"/>
                </a:solidFill>
                <a:latin typeface="Arial"/>
                <a:cs typeface="Arial"/>
              </a:defRPr>
            </a:lvl1pPr>
          </a:lstStyle>
          <a:p>
            <a:endParaRPr/>
          </a:p>
        </p:txBody>
      </p:sp>
      <p:pic>
        <p:nvPicPr>
          <p:cNvPr id="2" name="Picture 1">
            <a:extLst>
              <a:ext uri="{FF2B5EF4-FFF2-40B4-BE49-F238E27FC236}">
                <a16:creationId xmlns:a16="http://schemas.microsoft.com/office/drawing/2014/main" id="{3E4E05D6-391C-0C8F-E16E-B91856908F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3" name="Picture 2" descr="A black and orange line&#10;&#10;Description automatically generated">
            <a:extLst>
              <a:ext uri="{FF2B5EF4-FFF2-40B4-BE49-F238E27FC236}">
                <a16:creationId xmlns:a16="http://schemas.microsoft.com/office/drawing/2014/main" id="{465F5827-BDA0-B44D-DCA7-B918735343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5" name="Picture 4" descr="A black and orange line&#10;&#10;Description automatically generated">
            <a:extLst>
              <a:ext uri="{FF2B5EF4-FFF2-40B4-BE49-F238E27FC236}">
                <a16:creationId xmlns:a16="http://schemas.microsoft.com/office/drawing/2014/main" id="{958C35FB-68D5-E113-9B80-D9257AB16A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pic>
        <p:nvPicPr>
          <p:cNvPr id="17" name="object 8">
            <a:extLst>
              <a:ext uri="{FF2B5EF4-FFF2-40B4-BE49-F238E27FC236}">
                <a16:creationId xmlns:a16="http://schemas.microsoft.com/office/drawing/2014/main" id="{7F2577CE-33EC-F41B-0CDC-E222A86F8FAA}"/>
              </a:ext>
            </a:extLst>
          </p:cNvPr>
          <p:cNvPicPr/>
          <p:nvPr userDrawn="1"/>
        </p:nvPicPr>
        <p:blipFill>
          <a:blip r:embed="rId5" cstate="print"/>
          <a:stretch>
            <a:fillRect/>
          </a:stretch>
        </p:blipFill>
        <p:spPr>
          <a:xfrm>
            <a:off x="11348996" y="6502535"/>
            <a:ext cx="72635" cy="191376"/>
          </a:xfrm>
          <a:prstGeom prst="rect">
            <a:avLst/>
          </a:prstGeom>
        </p:spPr>
      </p:pic>
      <p:sp>
        <p:nvSpPr>
          <p:cNvPr id="15" name="Holder 3">
            <a:extLst>
              <a:ext uri="{FF2B5EF4-FFF2-40B4-BE49-F238E27FC236}">
                <a16:creationId xmlns:a16="http://schemas.microsoft.com/office/drawing/2014/main" id="{A7A8254F-1D9E-7390-91D6-2B19C8C13842}"/>
              </a:ext>
            </a:extLst>
          </p:cNvPr>
          <p:cNvSpPr>
            <a:spLocks noGrp="1"/>
          </p:cNvSpPr>
          <p:nvPr>
            <p:ph type="body" idx="14"/>
          </p:nvPr>
        </p:nvSpPr>
        <p:spPr>
          <a:xfrm>
            <a:off x="740091"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spTree>
    <p:extLst>
      <p:ext uri="{BB962C8B-B14F-4D97-AF65-F5344CB8AC3E}">
        <p14:creationId xmlns:p14="http://schemas.microsoft.com/office/powerpoint/2010/main" val="179360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C_Inner_0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9369F1-203F-31CD-5876-4D976651B30C}"/>
              </a:ext>
            </a:extLst>
          </p:cNvPr>
          <p:cNvPicPr>
            <a:picLocks noChangeAspect="1"/>
          </p:cNvPicPr>
          <p:nvPr userDrawn="1"/>
        </p:nvPicPr>
        <p:blipFill>
          <a:blip r:embed="rId2">
            <a:alphaModFix amt="3000"/>
            <a:extLst>
              <a:ext uri="{28A0092B-C50C-407E-A947-70E740481C1C}">
                <a14:useLocalDpi xmlns:a14="http://schemas.microsoft.com/office/drawing/2010/main" val="0"/>
              </a:ext>
            </a:extLst>
          </a:blip>
          <a:srcRect/>
          <a:stretch/>
        </p:blipFill>
        <p:spPr>
          <a:xfrm>
            <a:off x="4194629" y="69922"/>
            <a:ext cx="8052066" cy="6788077"/>
          </a:xfrm>
          <a:prstGeom prst="rect">
            <a:avLst/>
          </a:prstGeom>
        </p:spPr>
      </p:pic>
      <p:sp>
        <p:nvSpPr>
          <p:cNvPr id="6" name="Slide Number Placeholder 4">
            <a:extLst>
              <a:ext uri="{FF2B5EF4-FFF2-40B4-BE49-F238E27FC236}">
                <a16:creationId xmlns:a16="http://schemas.microsoft.com/office/drawing/2014/main" id="{A8D9D59D-7E26-4256-DBF8-4F95E9ACAB7A}"/>
              </a:ext>
            </a:extLst>
          </p:cNvPr>
          <p:cNvSpPr>
            <a:spLocks noGrp="1"/>
          </p:cNvSpPr>
          <p:nvPr>
            <p:ph type="sldNum" sz="quarter" idx="12"/>
          </p:nvPr>
        </p:nvSpPr>
        <p:spPr>
          <a:xfrm>
            <a:off x="11499632" y="6454052"/>
            <a:ext cx="394443"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7" name="Freeform 6">
            <a:extLst>
              <a:ext uri="{FF2B5EF4-FFF2-40B4-BE49-F238E27FC236}">
                <a16:creationId xmlns:a16="http://schemas.microsoft.com/office/drawing/2014/main" id="{143B8101-5584-83EF-F086-096FEDDBCC91}"/>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sp>
        <p:nvSpPr>
          <p:cNvPr id="9" name="Holder 3">
            <a:extLst>
              <a:ext uri="{FF2B5EF4-FFF2-40B4-BE49-F238E27FC236}">
                <a16:creationId xmlns:a16="http://schemas.microsoft.com/office/drawing/2014/main" id="{F5B9C89D-7D42-9809-8BF7-CAB1DAD65DBD}"/>
              </a:ext>
            </a:extLst>
          </p:cNvPr>
          <p:cNvSpPr>
            <a:spLocks noGrp="1"/>
          </p:cNvSpPr>
          <p:nvPr>
            <p:ph type="body" idx="13"/>
          </p:nvPr>
        </p:nvSpPr>
        <p:spPr>
          <a:xfrm>
            <a:off x="740091" y="2078800"/>
            <a:ext cx="9704705" cy="251672"/>
          </a:xfrm>
          <a:prstGeom prst="rect">
            <a:avLst/>
          </a:prstGeom>
        </p:spPr>
        <p:txBody>
          <a:bodyPr lIns="0" tIns="0" rIns="0" bIns="0">
            <a:spAutoFit/>
          </a:bodyPr>
          <a:lstStyle>
            <a:lvl1pPr marL="14400">
              <a:lnSpc>
                <a:spcPct val="111000"/>
              </a:lnSpc>
              <a:spcBef>
                <a:spcPts val="100"/>
              </a:spcBef>
              <a:defRPr sz="1600" b="0" i="0">
                <a:solidFill>
                  <a:srgbClr val="202A3B"/>
                </a:solidFill>
                <a:latin typeface="Arial"/>
                <a:cs typeface="Arial"/>
              </a:defRPr>
            </a:lvl1pPr>
          </a:lstStyle>
          <a:p>
            <a:endParaRPr/>
          </a:p>
        </p:txBody>
      </p:sp>
      <p:pic>
        <p:nvPicPr>
          <p:cNvPr id="2" name="Picture 1">
            <a:extLst>
              <a:ext uri="{FF2B5EF4-FFF2-40B4-BE49-F238E27FC236}">
                <a16:creationId xmlns:a16="http://schemas.microsoft.com/office/drawing/2014/main" id="{3E4E05D6-391C-0C8F-E16E-B91856908F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3" name="Picture 2" descr="A black and orange line&#10;&#10;Description automatically generated">
            <a:extLst>
              <a:ext uri="{FF2B5EF4-FFF2-40B4-BE49-F238E27FC236}">
                <a16:creationId xmlns:a16="http://schemas.microsoft.com/office/drawing/2014/main" id="{465F5827-BDA0-B44D-DCA7-B918735343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5" name="Picture 4" descr="A black and orange line&#10;&#10;Description automatically generated">
            <a:extLst>
              <a:ext uri="{FF2B5EF4-FFF2-40B4-BE49-F238E27FC236}">
                <a16:creationId xmlns:a16="http://schemas.microsoft.com/office/drawing/2014/main" id="{958C35FB-68D5-E113-9B80-D9257AB16A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pic>
        <p:nvPicPr>
          <p:cNvPr id="17" name="object 8">
            <a:extLst>
              <a:ext uri="{FF2B5EF4-FFF2-40B4-BE49-F238E27FC236}">
                <a16:creationId xmlns:a16="http://schemas.microsoft.com/office/drawing/2014/main" id="{7F2577CE-33EC-F41B-0CDC-E222A86F8FAA}"/>
              </a:ext>
            </a:extLst>
          </p:cNvPr>
          <p:cNvPicPr/>
          <p:nvPr userDrawn="1"/>
        </p:nvPicPr>
        <p:blipFill>
          <a:blip r:embed="rId5" cstate="print"/>
          <a:stretch>
            <a:fillRect/>
          </a:stretch>
        </p:blipFill>
        <p:spPr>
          <a:xfrm>
            <a:off x="11348996" y="6502535"/>
            <a:ext cx="72635" cy="191376"/>
          </a:xfrm>
          <a:prstGeom prst="rect">
            <a:avLst/>
          </a:prstGeom>
        </p:spPr>
      </p:pic>
      <p:sp>
        <p:nvSpPr>
          <p:cNvPr id="15" name="Holder 3">
            <a:extLst>
              <a:ext uri="{FF2B5EF4-FFF2-40B4-BE49-F238E27FC236}">
                <a16:creationId xmlns:a16="http://schemas.microsoft.com/office/drawing/2014/main" id="{A7A8254F-1D9E-7390-91D6-2B19C8C13842}"/>
              </a:ext>
            </a:extLst>
          </p:cNvPr>
          <p:cNvSpPr>
            <a:spLocks noGrp="1"/>
          </p:cNvSpPr>
          <p:nvPr>
            <p:ph type="body" idx="14"/>
          </p:nvPr>
        </p:nvSpPr>
        <p:spPr>
          <a:xfrm>
            <a:off x="740091"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spTree>
    <p:extLst>
      <p:ext uri="{BB962C8B-B14F-4D97-AF65-F5344CB8AC3E}">
        <p14:creationId xmlns:p14="http://schemas.microsoft.com/office/powerpoint/2010/main" val="3259561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C_Inner_03-Table">
    <p:spTree>
      <p:nvGrpSpPr>
        <p:cNvPr id="1" name=""/>
        <p:cNvGrpSpPr/>
        <p:nvPr/>
      </p:nvGrpSpPr>
      <p:grpSpPr>
        <a:xfrm>
          <a:off x="0" y="0"/>
          <a:ext cx="0" cy="0"/>
          <a:chOff x="0" y="0"/>
          <a:chExt cx="0" cy="0"/>
        </a:xfrm>
      </p:grpSpPr>
      <p:pic>
        <p:nvPicPr>
          <p:cNvPr id="3" name="Picture 2" descr="A black arrow on a black background&#10;&#10;Description automatically generated">
            <a:extLst>
              <a:ext uri="{FF2B5EF4-FFF2-40B4-BE49-F238E27FC236}">
                <a16:creationId xmlns:a16="http://schemas.microsoft.com/office/drawing/2014/main" id="{22291F3E-6544-24CD-2BCC-6C1F4F1A36B6}"/>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7257" y="0"/>
            <a:ext cx="4849586" cy="6858000"/>
          </a:xfrm>
          <a:prstGeom prst="rect">
            <a:avLst/>
          </a:prstGeom>
        </p:spPr>
      </p:pic>
      <p:graphicFrame>
        <p:nvGraphicFramePr>
          <p:cNvPr id="5" name="Table 4">
            <a:extLst>
              <a:ext uri="{FF2B5EF4-FFF2-40B4-BE49-F238E27FC236}">
                <a16:creationId xmlns:a16="http://schemas.microsoft.com/office/drawing/2014/main" id="{E4ABB306-8086-D773-1D8F-0F8492CDA2D2}"/>
              </a:ext>
            </a:extLst>
          </p:cNvPr>
          <p:cNvGraphicFramePr>
            <a:graphicFrameLocks noGrp="1"/>
          </p:cNvGraphicFramePr>
          <p:nvPr userDrawn="1">
            <p:extLst>
              <p:ext uri="{D42A27DB-BD31-4B8C-83A1-F6EECF244321}">
                <p14:modId xmlns:p14="http://schemas.microsoft.com/office/powerpoint/2010/main" val="3933126281"/>
              </p:ext>
            </p:extLst>
          </p:nvPr>
        </p:nvGraphicFramePr>
        <p:xfrm>
          <a:off x="756064" y="1583288"/>
          <a:ext cx="10051313" cy="2983860"/>
        </p:xfrm>
        <a:graphic>
          <a:graphicData uri="http://schemas.openxmlformats.org/drawingml/2006/table">
            <a:tbl>
              <a:tblPr firstRow="1" bandRow="1">
                <a:tableStyleId>{5C22544A-7EE6-4342-B048-85BDC9FD1C3A}</a:tableStyleId>
              </a:tblPr>
              <a:tblGrid>
                <a:gridCol w="5290165">
                  <a:extLst>
                    <a:ext uri="{9D8B030D-6E8A-4147-A177-3AD203B41FA5}">
                      <a16:colId xmlns:a16="http://schemas.microsoft.com/office/drawing/2014/main" val="1343660570"/>
                    </a:ext>
                  </a:extLst>
                </a:gridCol>
                <a:gridCol w="1939727">
                  <a:extLst>
                    <a:ext uri="{9D8B030D-6E8A-4147-A177-3AD203B41FA5}">
                      <a16:colId xmlns:a16="http://schemas.microsoft.com/office/drawing/2014/main" val="1644132725"/>
                    </a:ext>
                  </a:extLst>
                </a:gridCol>
                <a:gridCol w="1234372">
                  <a:extLst>
                    <a:ext uri="{9D8B030D-6E8A-4147-A177-3AD203B41FA5}">
                      <a16:colId xmlns:a16="http://schemas.microsoft.com/office/drawing/2014/main" val="411341374"/>
                    </a:ext>
                  </a:extLst>
                </a:gridCol>
                <a:gridCol w="1587049">
                  <a:extLst>
                    <a:ext uri="{9D8B030D-6E8A-4147-A177-3AD203B41FA5}">
                      <a16:colId xmlns:a16="http://schemas.microsoft.com/office/drawing/2014/main" val="2802398709"/>
                    </a:ext>
                  </a:extLst>
                </a:gridCol>
              </a:tblGrid>
              <a:tr h="445118">
                <a:tc>
                  <a:txBody>
                    <a:bodyPr/>
                    <a:lstStyle/>
                    <a:p>
                      <a:pPr marL="14400" indent="0">
                        <a:buNone/>
                      </a:pPr>
                      <a:r>
                        <a:rPr lang="en-US" sz="1400" b="1">
                          <a:solidFill>
                            <a:schemeClr val="bg1"/>
                          </a:solidFill>
                          <a:latin typeface="Arial" panose="020B0604020202020204" pitchFamily="34" charset="0"/>
                          <a:cs typeface="Arial" panose="020B0604020202020204" pitchFamily="34" charset="0"/>
                        </a:rPr>
                        <a:t>Lorem ipsum dolor sit </a:t>
                      </a:r>
                      <a:r>
                        <a:rPr lang="en-US" sz="1400" b="1" err="1">
                          <a:solidFill>
                            <a:schemeClr val="bg1"/>
                          </a:solidFill>
                          <a:latin typeface="Arial" panose="020B0604020202020204" pitchFamily="34" charset="0"/>
                          <a:cs typeface="Arial" panose="020B0604020202020204" pitchFamily="34" charset="0"/>
                        </a:rPr>
                        <a:t>amet</a:t>
                      </a:r>
                      <a:endParaRPr lang="en-US" sz="1400" b="1">
                        <a:solidFill>
                          <a:schemeClr val="bg1"/>
                        </a:solidFill>
                        <a:latin typeface="Arial" panose="020B0604020202020204" pitchFamily="34" charset="0"/>
                        <a:cs typeface="Arial" panose="020B0604020202020204" pitchFamily="34" charset="0"/>
                      </a:endParaRPr>
                    </a:p>
                  </a:txBody>
                  <a:tcPr>
                    <a:solidFill>
                      <a:schemeClr val="bg2"/>
                    </a:solidFill>
                  </a:tcPr>
                </a:tc>
                <a:tc>
                  <a:txBody>
                    <a:bodyPr/>
                    <a:lstStyle/>
                    <a:p>
                      <a:r>
                        <a:rPr lang="en-US" sz="1400" b="1" err="1">
                          <a:solidFill>
                            <a:schemeClr val="bg1"/>
                          </a:solidFill>
                          <a:latin typeface="Arial" panose="020B0604020202020204" pitchFamily="34" charset="0"/>
                          <a:cs typeface="Arial" panose="020B0604020202020204" pitchFamily="34" charset="0"/>
                        </a:rPr>
                        <a:t>Consectetuer</a:t>
                      </a:r>
                      <a:r>
                        <a:rPr lang="en-US" sz="1400" b="1">
                          <a:solidFill>
                            <a:schemeClr val="bg1"/>
                          </a:solidFill>
                          <a:latin typeface="Arial" panose="020B0604020202020204" pitchFamily="34" charset="0"/>
                          <a:cs typeface="Arial" panose="020B0604020202020204" pitchFamily="34" charset="0"/>
                        </a:rPr>
                        <a:t> </a:t>
                      </a:r>
                      <a:r>
                        <a:rPr lang="en-US" sz="1400" b="1" err="1">
                          <a:solidFill>
                            <a:schemeClr val="bg1"/>
                          </a:solidFill>
                          <a:latin typeface="Arial" panose="020B0604020202020204" pitchFamily="34" charset="0"/>
                          <a:cs typeface="Arial" panose="020B0604020202020204" pitchFamily="34" charset="0"/>
                        </a:rPr>
                        <a:t>adipiscing</a:t>
                      </a:r>
                      <a:endParaRPr lang="en-US" sz="1400" b="1">
                        <a:solidFill>
                          <a:schemeClr val="bg1"/>
                        </a:solidFill>
                        <a:latin typeface="Arial" panose="020B0604020202020204" pitchFamily="34" charset="0"/>
                        <a:cs typeface="Arial" panose="020B0604020202020204" pitchFamily="34" charset="0"/>
                      </a:endParaRPr>
                    </a:p>
                  </a:txBody>
                  <a:tcPr>
                    <a:solidFill>
                      <a:schemeClr val="bg2"/>
                    </a:solidFill>
                  </a:tcPr>
                </a:tc>
                <a:tc>
                  <a:txBody>
                    <a:bodyPr/>
                    <a:lstStyle/>
                    <a:p>
                      <a:r>
                        <a:rPr lang="en-US" sz="1400" b="1" err="1">
                          <a:solidFill>
                            <a:schemeClr val="bg1"/>
                          </a:solidFill>
                          <a:latin typeface="Arial" panose="020B0604020202020204" pitchFamily="34" charset="0"/>
                          <a:cs typeface="Arial" panose="020B0604020202020204" pitchFamily="34" charset="0"/>
                        </a:rPr>
                        <a:t>Elit</a:t>
                      </a:r>
                      <a:endParaRPr lang="en-US" sz="1400" b="1">
                        <a:solidFill>
                          <a:schemeClr val="bg1"/>
                        </a:solidFill>
                        <a:latin typeface="Arial" panose="020B0604020202020204" pitchFamily="34" charset="0"/>
                        <a:cs typeface="Arial" panose="020B0604020202020204" pitchFamily="34" charset="0"/>
                      </a:endParaRPr>
                    </a:p>
                  </a:txBody>
                  <a:tcPr>
                    <a:solidFill>
                      <a:schemeClr val="bg2"/>
                    </a:solidFill>
                  </a:tcPr>
                </a:tc>
                <a:tc>
                  <a:txBody>
                    <a:bodyPr/>
                    <a:lstStyle/>
                    <a:p>
                      <a:r>
                        <a:rPr lang="en-US" sz="1400" b="1" err="1">
                          <a:solidFill>
                            <a:schemeClr val="bg1"/>
                          </a:solidFill>
                          <a:latin typeface="Arial" panose="020B0604020202020204" pitchFamily="34" charset="0"/>
                          <a:cs typeface="Arial" panose="020B0604020202020204" pitchFamily="34" charset="0"/>
                        </a:rPr>
                        <a:t>Adipiscing</a:t>
                      </a:r>
                      <a:r>
                        <a:rPr lang="en-US" sz="1400" b="1">
                          <a:solidFill>
                            <a:schemeClr val="bg1"/>
                          </a:solidFill>
                          <a:latin typeface="Arial" panose="020B0604020202020204" pitchFamily="34" charset="0"/>
                          <a:cs typeface="Arial" panose="020B0604020202020204" pitchFamily="34" charset="0"/>
                        </a:rPr>
                        <a:t> </a:t>
                      </a:r>
                      <a:r>
                        <a:rPr lang="en-US" sz="1400" b="1" err="1">
                          <a:solidFill>
                            <a:schemeClr val="bg1"/>
                          </a:solidFill>
                          <a:latin typeface="Arial" panose="020B0604020202020204" pitchFamily="34" charset="0"/>
                          <a:cs typeface="Arial" panose="020B0604020202020204" pitchFamily="34" charset="0"/>
                        </a:rPr>
                        <a:t>elit</a:t>
                      </a:r>
                      <a:r>
                        <a:rPr lang="en-US" sz="1400" b="1">
                          <a:solidFill>
                            <a:schemeClr val="bg1"/>
                          </a:solidFill>
                          <a:latin typeface="Arial" panose="020B0604020202020204" pitchFamily="34" charset="0"/>
                          <a:cs typeface="Arial" panose="020B0604020202020204" pitchFamily="34" charset="0"/>
                        </a:rPr>
                        <a:t> </a:t>
                      </a:r>
                    </a:p>
                  </a:txBody>
                  <a:tcPr>
                    <a:solidFill>
                      <a:schemeClr val="bg2"/>
                    </a:solidFill>
                  </a:tcPr>
                </a:tc>
                <a:extLst>
                  <a:ext uri="{0D108BD9-81ED-4DB2-BD59-A6C34878D82A}">
                    <a16:rowId xmlns:a16="http://schemas.microsoft.com/office/drawing/2014/main" val="172885780"/>
                  </a:ext>
                </a:extLst>
              </a:tr>
              <a:tr h="603866">
                <a:tc>
                  <a:txBody>
                    <a:bodyPr/>
                    <a:lstStyle/>
                    <a:p>
                      <a:pPr marL="14400" indent="0">
                        <a:buNone/>
                      </a:pPr>
                      <a:r>
                        <a:rPr lang="en-GB" sz="1400" b="0">
                          <a:solidFill>
                            <a:schemeClr val="tx1"/>
                          </a:solidFill>
                          <a:latin typeface="Arial" panose="020B0604020202020204" pitchFamily="34" charset="0"/>
                          <a:cs typeface="Arial" panose="020B0604020202020204" pitchFamily="34" charset="0"/>
                        </a:rPr>
                        <a:t>Ut </a:t>
                      </a:r>
                      <a:r>
                        <a:rPr lang="en-GB" sz="1400" b="0" err="1">
                          <a:solidFill>
                            <a:schemeClr val="tx1"/>
                          </a:solidFill>
                          <a:latin typeface="Arial" panose="020B0604020202020204" pitchFamily="34" charset="0"/>
                          <a:cs typeface="Arial" panose="020B0604020202020204" pitchFamily="34" charset="0"/>
                        </a:rPr>
                        <a:t>wisi</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enim</a:t>
                      </a:r>
                      <a:r>
                        <a:rPr lang="en-GB" sz="1400" b="0">
                          <a:solidFill>
                            <a:schemeClr val="tx1"/>
                          </a:solidFill>
                          <a:latin typeface="Arial" panose="020B0604020202020204" pitchFamily="34" charset="0"/>
                          <a:cs typeface="Arial" panose="020B0604020202020204" pitchFamily="34" charset="0"/>
                        </a:rPr>
                        <a:t> ad minim </a:t>
                      </a:r>
                      <a:r>
                        <a:rPr lang="en-GB" sz="1400" b="0" err="1">
                          <a:solidFill>
                            <a:schemeClr val="tx1"/>
                          </a:solidFill>
                          <a:latin typeface="Arial" panose="020B0604020202020204" pitchFamily="34" charset="0"/>
                          <a:cs typeface="Arial" panose="020B0604020202020204" pitchFamily="34" charset="0"/>
                        </a:rPr>
                        <a:t>veniam</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quis</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nostrud</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exerci</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tation</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ullamcorper</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Exerci</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tationsuscipit</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lobortis</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nisl</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ut</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aliquip</a:t>
                      </a:r>
                      <a:r>
                        <a:rPr lang="en-GB" sz="1400" b="0">
                          <a:solidFill>
                            <a:schemeClr val="tx1"/>
                          </a:solidFill>
                          <a:latin typeface="Arial" panose="020B0604020202020204" pitchFamily="34" charset="0"/>
                          <a:cs typeface="Arial" panose="020B0604020202020204" pitchFamily="34" charset="0"/>
                        </a:rPr>
                        <a:t> ex </a:t>
                      </a:r>
                      <a:r>
                        <a:rPr lang="en-GB" sz="1400" b="0" err="1">
                          <a:solidFill>
                            <a:schemeClr val="tx1"/>
                          </a:solidFill>
                          <a:latin typeface="Arial" panose="020B0604020202020204" pitchFamily="34" charset="0"/>
                          <a:cs typeface="Arial" panose="020B0604020202020204" pitchFamily="34" charset="0"/>
                        </a:rPr>
                        <a:t>ea</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commodo</a:t>
                      </a:r>
                      <a:r>
                        <a:rPr lang="en-GB" sz="1400" b="0">
                          <a:solidFill>
                            <a:schemeClr val="tx1"/>
                          </a:solidFill>
                          <a:latin typeface="Arial" panose="020B0604020202020204" pitchFamily="34" charset="0"/>
                          <a:cs typeface="Arial" panose="020B0604020202020204" pitchFamily="34" charset="0"/>
                        </a:rPr>
                        <a:t> </a:t>
                      </a:r>
                      <a:r>
                        <a:rPr lang="en-GB" sz="1400" b="0" err="1">
                          <a:solidFill>
                            <a:schemeClr val="tx1"/>
                          </a:solidFill>
                          <a:latin typeface="Arial" panose="020B0604020202020204" pitchFamily="34" charset="0"/>
                          <a:cs typeface="Arial" panose="020B0604020202020204" pitchFamily="34" charset="0"/>
                        </a:rPr>
                        <a:t>consequat</a:t>
                      </a:r>
                      <a:r>
                        <a:rPr lang="en-GB" sz="1400" b="0">
                          <a:solidFill>
                            <a:schemeClr val="tx1"/>
                          </a:solidFill>
                          <a:latin typeface="Arial" panose="020B0604020202020204" pitchFamily="34" charset="0"/>
                          <a:cs typeface="Arial" panose="020B0604020202020204" pitchFamily="34" charset="0"/>
                        </a:rPr>
                        <a:t>.</a:t>
                      </a:r>
                      <a:endParaRPr lang="en-US" sz="1400" b="0">
                        <a:solidFill>
                          <a:schemeClr val="tx1"/>
                        </a:solidFill>
                        <a:latin typeface="Arial" panose="020B0604020202020204" pitchFamily="34" charset="0"/>
                        <a:cs typeface="Arial" panose="020B0604020202020204" pitchFamily="34" charset="0"/>
                      </a:endParaRPr>
                    </a:p>
                  </a:txBody>
                  <a:tcPr/>
                </a:tc>
                <a:tc>
                  <a:txBody>
                    <a:bodyPr/>
                    <a:lstStyle/>
                    <a:p>
                      <a:r>
                        <a:rPr lang="en-US" sz="1400" b="0" err="1">
                          <a:solidFill>
                            <a:schemeClr val="tx1"/>
                          </a:solidFill>
                          <a:latin typeface="Arial" panose="020B0604020202020204" pitchFamily="34" charset="0"/>
                          <a:cs typeface="Arial" panose="020B0604020202020204" pitchFamily="34" charset="0"/>
                        </a:rPr>
                        <a:t>Exerci</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tation</a:t>
                      </a:r>
                      <a:endParaRPr lang="en-US" sz="1400" b="0">
                        <a:solidFill>
                          <a:schemeClr val="tx1"/>
                        </a:solidFill>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err="1">
                          <a:solidFill>
                            <a:schemeClr val="tx1"/>
                          </a:solidFill>
                          <a:latin typeface="Arial" panose="020B0604020202020204" pitchFamily="34" charset="0"/>
                          <a:cs typeface="Arial" panose="020B0604020202020204" pitchFamily="34" charset="0"/>
                        </a:rPr>
                        <a:t>Exerci</a:t>
                      </a:r>
                      <a:endParaRPr lang="en-US" sz="1400" b="0">
                        <a:solidFill>
                          <a:schemeClr val="tx1"/>
                        </a:solidFill>
                        <a:latin typeface="Arial" panose="020B0604020202020204" pitchFamily="34" charset="0"/>
                        <a:cs typeface="Arial" panose="020B0604020202020204" pitchFamily="34" charset="0"/>
                      </a:endParaRPr>
                    </a:p>
                  </a:txBody>
                  <a:tcPr/>
                </a:tc>
                <a:tc>
                  <a:txBody>
                    <a:bodyPr/>
                    <a:lstStyle/>
                    <a:p>
                      <a:r>
                        <a:rPr lang="en-US" sz="1400" b="0">
                          <a:solidFill>
                            <a:schemeClr val="tx1"/>
                          </a:solidFill>
                          <a:latin typeface="Arial" panose="020B0604020202020204" pitchFamily="34" charset="0"/>
                          <a:cs typeface="Arial" panose="020B0604020202020204" pitchFamily="34" charset="0"/>
                        </a:rPr>
                        <a:t>Station </a:t>
                      </a:r>
                      <a:r>
                        <a:rPr lang="en-US" sz="1400" b="0" err="1">
                          <a:solidFill>
                            <a:schemeClr val="tx1"/>
                          </a:solidFill>
                          <a:latin typeface="Arial" panose="020B0604020202020204" pitchFamily="34" charset="0"/>
                          <a:cs typeface="Arial" panose="020B0604020202020204" pitchFamily="34" charset="0"/>
                        </a:rPr>
                        <a:t>ullamcorper</a:t>
                      </a:r>
                      <a:endParaRPr lang="en-US" sz="14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06699464"/>
                  </a:ext>
                </a:extLst>
              </a:tr>
              <a:tr h="565157">
                <a:tc>
                  <a:txBody>
                    <a:bodyPr/>
                    <a:lstStyle/>
                    <a:p>
                      <a:r>
                        <a:rPr lang="en-US" sz="1400" b="0">
                          <a:solidFill>
                            <a:schemeClr val="tx1"/>
                          </a:solidFill>
                          <a:latin typeface="Arial" panose="020B0604020202020204" pitchFamily="34" charset="0"/>
                          <a:cs typeface="Arial" panose="020B0604020202020204" pitchFamily="34" charset="0"/>
                        </a:rPr>
                        <a:t>Duis autem vel </a:t>
                      </a:r>
                      <a:r>
                        <a:rPr lang="en-US" sz="1400" b="0" err="1">
                          <a:solidFill>
                            <a:schemeClr val="tx1"/>
                          </a:solidFill>
                          <a:latin typeface="Arial" panose="020B0604020202020204" pitchFamily="34" charset="0"/>
                          <a:cs typeface="Arial" panose="020B0604020202020204" pitchFamily="34" charset="0"/>
                        </a:rPr>
                        <a:t>eum</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iriure</a:t>
                      </a:r>
                      <a:r>
                        <a:rPr lang="en-US" sz="1400" b="0">
                          <a:solidFill>
                            <a:schemeClr val="tx1"/>
                          </a:solidFill>
                          <a:latin typeface="Arial" panose="020B0604020202020204" pitchFamily="34" charset="0"/>
                          <a:cs typeface="Arial" panose="020B0604020202020204" pitchFamily="34" charset="0"/>
                        </a:rPr>
                        <a:t> dolor in </a:t>
                      </a:r>
                      <a:r>
                        <a:rPr lang="en-US" sz="1400" b="0" err="1">
                          <a:solidFill>
                            <a:schemeClr val="tx1"/>
                          </a:solidFill>
                          <a:latin typeface="Arial" panose="020B0604020202020204" pitchFamily="34" charset="0"/>
                          <a:cs typeface="Arial" panose="020B0604020202020204" pitchFamily="34" charset="0"/>
                        </a:rPr>
                        <a:t>hendrerit</a:t>
                      </a:r>
                      <a:r>
                        <a:rPr lang="en-US" sz="1400" b="0">
                          <a:solidFill>
                            <a:schemeClr val="tx1"/>
                          </a:solidFill>
                          <a:latin typeface="Arial" panose="020B0604020202020204" pitchFamily="34" charset="0"/>
                          <a:cs typeface="Arial" panose="020B0604020202020204" pitchFamily="34" charset="0"/>
                        </a:rPr>
                        <a:t> in </a:t>
                      </a:r>
                      <a:r>
                        <a:rPr lang="en-US" sz="1400" b="0" err="1">
                          <a:solidFill>
                            <a:schemeClr val="tx1"/>
                          </a:solidFill>
                          <a:latin typeface="Arial" panose="020B0604020202020204" pitchFamily="34" charset="0"/>
                          <a:cs typeface="Arial" panose="020B0604020202020204" pitchFamily="34" charset="0"/>
                        </a:rPr>
                        <a:t>vulputate</a:t>
                      </a:r>
                      <a:r>
                        <a:rPr lang="en-US" sz="1400" b="0">
                          <a:solidFill>
                            <a:schemeClr val="tx1"/>
                          </a:solidFill>
                          <a:latin typeface="Arial" panose="020B0604020202020204" pitchFamily="34" charset="0"/>
                          <a:cs typeface="Arial" panose="020B0604020202020204" pitchFamily="34" charset="0"/>
                        </a:rPr>
                        <a:t> </a:t>
                      </a:r>
                    </a:p>
                  </a:txBody>
                  <a:tcPr/>
                </a:tc>
                <a:tc>
                  <a:txBody>
                    <a:bodyPr/>
                    <a:lstStyle/>
                    <a:p>
                      <a:r>
                        <a:rPr lang="en-US" sz="1400" b="0" err="1">
                          <a:solidFill>
                            <a:schemeClr val="tx1"/>
                          </a:solidFill>
                          <a:latin typeface="Arial" panose="020B0604020202020204" pitchFamily="34" charset="0"/>
                          <a:cs typeface="Arial" panose="020B0604020202020204" pitchFamily="34" charset="0"/>
                        </a:rPr>
                        <a:t>Nulla</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facilisis</a:t>
                      </a:r>
                      <a:endParaRPr lang="en-US" sz="1400" b="0">
                        <a:solidFill>
                          <a:schemeClr val="tx1"/>
                        </a:solidFill>
                        <a:latin typeface="Arial" panose="020B0604020202020204" pitchFamily="34" charset="0"/>
                        <a:cs typeface="Arial" panose="020B0604020202020204" pitchFamily="34" charset="0"/>
                      </a:endParaRPr>
                    </a:p>
                  </a:txBody>
                  <a:tcPr/>
                </a:tc>
                <a:tc>
                  <a:txBody>
                    <a:bodyPr/>
                    <a:lstStyle/>
                    <a:p>
                      <a:r>
                        <a:rPr lang="en-US" sz="1400" b="0" err="1">
                          <a:solidFill>
                            <a:schemeClr val="tx1"/>
                          </a:solidFill>
                          <a:latin typeface="Arial" panose="020B0604020202020204" pitchFamily="34" charset="0"/>
                          <a:cs typeface="Arial" panose="020B0604020202020204" pitchFamily="34" charset="0"/>
                        </a:rPr>
                        <a:t>Velit</a:t>
                      </a:r>
                      <a:endParaRPr lang="en-US" sz="1400" b="0">
                        <a:solidFill>
                          <a:schemeClr val="tx1"/>
                        </a:solidFill>
                        <a:latin typeface="Arial" panose="020B0604020202020204" pitchFamily="34" charset="0"/>
                        <a:cs typeface="Arial" panose="020B0604020202020204" pitchFamily="34" charset="0"/>
                      </a:endParaRPr>
                    </a:p>
                  </a:txBody>
                  <a:tcPr/>
                </a:tc>
                <a:tc>
                  <a:txBody>
                    <a:bodyPr/>
                    <a:lstStyle/>
                    <a:p>
                      <a:endParaRPr lang="en-US" sz="14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26713872"/>
                  </a:ext>
                </a:extLst>
              </a:tr>
              <a:tr h="565157">
                <a:tc>
                  <a:txBody>
                    <a:bodyPr/>
                    <a:lstStyle/>
                    <a:p>
                      <a:r>
                        <a:rPr lang="en-US" sz="1400" b="0" err="1">
                          <a:solidFill>
                            <a:schemeClr val="tx1"/>
                          </a:solidFill>
                          <a:latin typeface="Arial" panose="020B0604020202020204" pitchFamily="34" charset="0"/>
                          <a:cs typeface="Arial" panose="020B0604020202020204" pitchFamily="34" charset="0"/>
                        </a:rPr>
                        <a:t>Consequat</a:t>
                      </a:r>
                      <a:r>
                        <a:rPr lang="en-US" sz="1400" b="0">
                          <a:solidFill>
                            <a:schemeClr val="tx1"/>
                          </a:solidFill>
                          <a:latin typeface="Arial" panose="020B0604020202020204" pitchFamily="34" charset="0"/>
                          <a:cs typeface="Arial" panose="020B0604020202020204" pitchFamily="34" charset="0"/>
                        </a:rPr>
                        <a:t>, vel illum dolore </a:t>
                      </a:r>
                      <a:r>
                        <a:rPr lang="en-US" sz="1400" b="0" err="1">
                          <a:solidFill>
                            <a:schemeClr val="tx1"/>
                          </a:solidFill>
                          <a:latin typeface="Arial" panose="020B0604020202020204" pitchFamily="34" charset="0"/>
                          <a:cs typeface="Arial" panose="020B0604020202020204" pitchFamily="34" charset="0"/>
                        </a:rPr>
                        <a:t>eu</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feugiat</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nulla</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facilisis</a:t>
                      </a:r>
                      <a:r>
                        <a:rPr lang="en-US" sz="1400" b="0">
                          <a:solidFill>
                            <a:schemeClr val="tx1"/>
                          </a:solidFill>
                          <a:latin typeface="Arial" panose="020B0604020202020204" pitchFamily="34" charset="0"/>
                          <a:cs typeface="Arial" panose="020B0604020202020204" pitchFamily="34" charset="0"/>
                        </a:rPr>
                        <a:t> at </a:t>
                      </a:r>
                      <a:r>
                        <a:rPr lang="en-US" sz="1400" b="0" err="1">
                          <a:solidFill>
                            <a:schemeClr val="tx1"/>
                          </a:solidFill>
                          <a:latin typeface="Arial" panose="020B0604020202020204" pitchFamily="34" charset="0"/>
                          <a:cs typeface="Arial" panose="020B0604020202020204" pitchFamily="34" charset="0"/>
                        </a:rPr>
                        <a:t>vero</a:t>
                      </a:r>
                      <a:r>
                        <a:rPr lang="en-US" sz="1400" b="0">
                          <a:solidFill>
                            <a:schemeClr val="tx1"/>
                          </a:solidFill>
                          <a:latin typeface="Arial" panose="020B0604020202020204" pitchFamily="34" charset="0"/>
                          <a:cs typeface="Arial" panose="020B0604020202020204" pitchFamily="34" charset="0"/>
                        </a:rPr>
                        <a:t> eros et </a:t>
                      </a:r>
                      <a:r>
                        <a:rPr lang="en-US" sz="1400" b="0" err="1">
                          <a:solidFill>
                            <a:schemeClr val="tx1"/>
                          </a:solidFill>
                          <a:latin typeface="Arial" panose="020B0604020202020204" pitchFamily="34" charset="0"/>
                          <a:cs typeface="Arial" panose="020B0604020202020204" pitchFamily="34" charset="0"/>
                        </a:rPr>
                        <a:t>accumsan</a:t>
                      </a:r>
                      <a:r>
                        <a:rPr lang="en-US" sz="1400" b="0">
                          <a:solidFill>
                            <a:schemeClr val="tx1"/>
                          </a:solidFill>
                          <a:latin typeface="Arial" panose="020B0604020202020204" pitchFamily="34" charset="0"/>
                          <a:cs typeface="Arial" panose="020B0604020202020204" pitchFamily="34" charset="0"/>
                        </a:rPr>
                        <a:t> </a:t>
                      </a:r>
                    </a:p>
                  </a:txBody>
                  <a:tcPr/>
                </a:tc>
                <a:tc>
                  <a:txBody>
                    <a:bodyPr/>
                    <a:lstStyle/>
                    <a:p>
                      <a:r>
                        <a:rPr lang="en-US" sz="1400" b="0" err="1">
                          <a:solidFill>
                            <a:schemeClr val="tx1"/>
                          </a:solidFill>
                          <a:latin typeface="Arial" panose="020B0604020202020204" pitchFamily="34" charset="0"/>
                          <a:cs typeface="Arial" panose="020B0604020202020204" pitchFamily="34" charset="0"/>
                        </a:rPr>
                        <a:t>Avero</a:t>
                      </a:r>
                      <a:r>
                        <a:rPr lang="en-US" sz="1400" b="0">
                          <a:solidFill>
                            <a:schemeClr val="tx1"/>
                          </a:solidFill>
                          <a:latin typeface="Arial" panose="020B0604020202020204" pitchFamily="34" charset="0"/>
                          <a:cs typeface="Arial" panose="020B0604020202020204" pitchFamily="34" charset="0"/>
                        </a:rPr>
                        <a:t> eros</a:t>
                      </a:r>
                    </a:p>
                  </a:txBody>
                  <a:tcPr/>
                </a:tc>
                <a:tc>
                  <a:txBody>
                    <a:bodyPr/>
                    <a:lstStyle/>
                    <a:p>
                      <a:endParaRPr lang="en-US" sz="1400" b="0">
                        <a:solidFill>
                          <a:schemeClr val="tx1"/>
                        </a:solidFill>
                        <a:latin typeface="Arial" panose="020B0604020202020204" pitchFamily="34" charset="0"/>
                        <a:cs typeface="Arial" panose="020B0604020202020204" pitchFamily="34" charset="0"/>
                      </a:endParaRPr>
                    </a:p>
                  </a:txBody>
                  <a:tcPr/>
                </a:tc>
                <a:tc>
                  <a:txBody>
                    <a:bodyPr/>
                    <a:lstStyle/>
                    <a:p>
                      <a:r>
                        <a:rPr lang="en-US" sz="1400" b="0" err="1">
                          <a:solidFill>
                            <a:schemeClr val="tx1"/>
                          </a:solidFill>
                          <a:latin typeface="Arial" panose="020B0604020202020204" pitchFamily="34" charset="0"/>
                          <a:cs typeface="Arial" panose="020B0604020202020204" pitchFamily="34" charset="0"/>
                        </a:rPr>
                        <a:t>Lesse</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molestie</a:t>
                      </a:r>
                      <a:endParaRPr lang="en-US" sz="14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84898605"/>
                  </a:ext>
                </a:extLst>
              </a:tr>
              <a:tr h="603866">
                <a:tc>
                  <a:txBody>
                    <a:bodyPr/>
                    <a:lstStyle/>
                    <a:p>
                      <a:r>
                        <a:rPr lang="en-US" sz="1400" b="0">
                          <a:solidFill>
                            <a:schemeClr val="tx1"/>
                          </a:solidFill>
                          <a:latin typeface="Arial" panose="020B0604020202020204" pitchFamily="34" charset="0"/>
                          <a:cs typeface="Arial" panose="020B0604020202020204" pitchFamily="34" charset="0"/>
                        </a:rPr>
                        <a:t>Et </a:t>
                      </a:r>
                      <a:r>
                        <a:rPr lang="en-US" sz="1400" b="0" err="1">
                          <a:solidFill>
                            <a:schemeClr val="tx1"/>
                          </a:solidFill>
                          <a:latin typeface="Arial" panose="020B0604020202020204" pitchFamily="34" charset="0"/>
                          <a:cs typeface="Arial" panose="020B0604020202020204" pitchFamily="34" charset="0"/>
                        </a:rPr>
                        <a:t>iusto</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odio</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dignissim</a:t>
                      </a:r>
                      <a:r>
                        <a:rPr lang="en-US" sz="1400" b="0">
                          <a:solidFill>
                            <a:schemeClr val="tx1"/>
                          </a:solidFill>
                          <a:latin typeface="Arial" panose="020B0604020202020204" pitchFamily="34" charset="0"/>
                          <a:cs typeface="Arial" panose="020B0604020202020204" pitchFamily="34" charset="0"/>
                        </a:rPr>
                        <a:t> qui </a:t>
                      </a:r>
                      <a:r>
                        <a:rPr lang="en-US" sz="1400" b="0" err="1">
                          <a:solidFill>
                            <a:schemeClr val="tx1"/>
                          </a:solidFill>
                          <a:latin typeface="Arial" panose="020B0604020202020204" pitchFamily="34" charset="0"/>
                          <a:cs typeface="Arial" panose="020B0604020202020204" pitchFamily="34" charset="0"/>
                        </a:rPr>
                        <a:t>blandit</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praesent</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luptatum</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zzril</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delenit</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augue</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duis</a:t>
                      </a:r>
                      <a:r>
                        <a:rPr lang="en-US" sz="1400" b="0">
                          <a:solidFill>
                            <a:schemeClr val="tx1"/>
                          </a:solidFill>
                          <a:latin typeface="Arial" panose="020B0604020202020204" pitchFamily="34" charset="0"/>
                          <a:cs typeface="Arial" panose="020B0604020202020204" pitchFamily="34" charset="0"/>
                        </a:rPr>
                        <a:t> dolore </a:t>
                      </a:r>
                      <a:r>
                        <a:rPr lang="en-US" sz="1400" b="0" err="1">
                          <a:solidFill>
                            <a:schemeClr val="tx1"/>
                          </a:solidFill>
                          <a:latin typeface="Arial" panose="020B0604020202020204" pitchFamily="34" charset="0"/>
                          <a:cs typeface="Arial" panose="020B0604020202020204" pitchFamily="34" charset="0"/>
                        </a:rPr>
                        <a:t>te</a:t>
                      </a:r>
                      <a:r>
                        <a:rPr lang="en-US" sz="1400" b="0">
                          <a:solidFill>
                            <a:schemeClr val="tx1"/>
                          </a:solidFill>
                          <a:latin typeface="Arial" panose="020B0604020202020204" pitchFamily="34" charset="0"/>
                          <a:cs typeface="Arial" panose="020B0604020202020204" pitchFamily="34" charset="0"/>
                        </a:rPr>
                        <a:t>.</a:t>
                      </a:r>
                    </a:p>
                  </a:txBody>
                  <a:tcPr/>
                </a:tc>
                <a:tc>
                  <a:txBody>
                    <a:bodyPr/>
                    <a:lstStyle/>
                    <a:p>
                      <a:r>
                        <a:rPr lang="en-US" sz="1400" b="0" err="1">
                          <a:solidFill>
                            <a:schemeClr val="tx1"/>
                          </a:solidFill>
                          <a:latin typeface="Arial" panose="020B0604020202020204" pitchFamily="34" charset="0"/>
                          <a:cs typeface="Arial" panose="020B0604020202020204" pitchFamily="34" charset="0"/>
                        </a:rPr>
                        <a:t>Delenit</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augue</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duis</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feugait</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nulla</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facilisi</a:t>
                      </a:r>
                      <a:r>
                        <a:rPr lang="en-US" sz="1400" b="0">
                          <a:solidFill>
                            <a:schemeClr val="tx1"/>
                          </a:solidFill>
                          <a:latin typeface="Arial" panose="020B0604020202020204" pitchFamily="34" charset="0"/>
                          <a:cs typeface="Arial" panose="020B0604020202020204" pitchFamily="34" charset="0"/>
                        </a:rPr>
                        <a:t>.</a:t>
                      </a:r>
                    </a:p>
                  </a:txBody>
                  <a:tcPr/>
                </a:tc>
                <a:tc>
                  <a:txBody>
                    <a:bodyPr/>
                    <a:lstStyle/>
                    <a:p>
                      <a:endParaRPr lang="en-US" sz="1400" b="0">
                        <a:solidFill>
                          <a:schemeClr val="tx1"/>
                        </a:solidFill>
                        <a:latin typeface="Arial" panose="020B0604020202020204" pitchFamily="34" charset="0"/>
                        <a:cs typeface="Arial" panose="020B0604020202020204" pitchFamily="34" charset="0"/>
                      </a:endParaRPr>
                    </a:p>
                  </a:txBody>
                  <a:tcPr/>
                </a:tc>
                <a:tc>
                  <a:txBody>
                    <a:bodyPr/>
                    <a:lstStyle/>
                    <a:p>
                      <a:endParaRPr lang="en-US" sz="1400" b="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83436352"/>
                  </a:ext>
                </a:extLst>
              </a:tr>
            </a:tbl>
          </a:graphicData>
        </a:graphic>
      </p:graphicFrame>
      <p:sp>
        <p:nvSpPr>
          <p:cNvPr id="6" name="Slide Number Placeholder 4">
            <a:extLst>
              <a:ext uri="{FF2B5EF4-FFF2-40B4-BE49-F238E27FC236}">
                <a16:creationId xmlns:a16="http://schemas.microsoft.com/office/drawing/2014/main" id="{8DC26C5F-5AE8-90AD-72CF-AB00B71B7C8B}"/>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7" name="Freeform 6">
            <a:extLst>
              <a:ext uri="{FF2B5EF4-FFF2-40B4-BE49-F238E27FC236}">
                <a16:creationId xmlns:a16="http://schemas.microsoft.com/office/drawing/2014/main" id="{855FE87A-3BF0-68B5-9C66-8B3639D7531F}"/>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pic>
        <p:nvPicPr>
          <p:cNvPr id="2" name="Picture 1">
            <a:extLst>
              <a:ext uri="{FF2B5EF4-FFF2-40B4-BE49-F238E27FC236}">
                <a16:creationId xmlns:a16="http://schemas.microsoft.com/office/drawing/2014/main" id="{1B78D8C0-D5C8-A8E0-0089-5B387887774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4" name="Picture 3" descr="A black and orange line&#10;&#10;Description automatically generated">
            <a:extLst>
              <a:ext uri="{FF2B5EF4-FFF2-40B4-BE49-F238E27FC236}">
                <a16:creationId xmlns:a16="http://schemas.microsoft.com/office/drawing/2014/main" id="{0897F4D1-C730-1E18-6121-DBB7CBAB6D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8" name="Picture 7" descr="A black and orange line&#10;&#10;Description automatically generated">
            <a:extLst>
              <a:ext uri="{FF2B5EF4-FFF2-40B4-BE49-F238E27FC236}">
                <a16:creationId xmlns:a16="http://schemas.microsoft.com/office/drawing/2014/main" id="{9C4394AE-5B6B-0192-258F-759A2795C0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sp>
        <p:nvSpPr>
          <p:cNvPr id="15" name="Holder 3">
            <a:extLst>
              <a:ext uri="{FF2B5EF4-FFF2-40B4-BE49-F238E27FC236}">
                <a16:creationId xmlns:a16="http://schemas.microsoft.com/office/drawing/2014/main" id="{1B21CE2F-7672-67E5-3090-5D54CDFE3744}"/>
              </a:ext>
            </a:extLst>
          </p:cNvPr>
          <p:cNvSpPr>
            <a:spLocks noGrp="1"/>
          </p:cNvSpPr>
          <p:nvPr>
            <p:ph type="body" idx="13"/>
          </p:nvPr>
        </p:nvSpPr>
        <p:spPr>
          <a:xfrm>
            <a:off x="748807"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pic>
        <p:nvPicPr>
          <p:cNvPr id="10" name="object 8">
            <a:extLst>
              <a:ext uri="{FF2B5EF4-FFF2-40B4-BE49-F238E27FC236}">
                <a16:creationId xmlns:a16="http://schemas.microsoft.com/office/drawing/2014/main" id="{DDB55BEF-1947-00AA-9BB9-F5B9B073A601}"/>
              </a:ext>
            </a:extLst>
          </p:cNvPr>
          <p:cNvPicPr/>
          <p:nvPr userDrawn="1"/>
        </p:nvPicPr>
        <p:blipFill>
          <a:blip r:embed="rId5" cstate="print"/>
          <a:stretch>
            <a:fillRect/>
          </a:stretch>
        </p:blipFill>
        <p:spPr>
          <a:xfrm>
            <a:off x="11348996" y="6502535"/>
            <a:ext cx="72635" cy="191376"/>
          </a:xfrm>
          <a:prstGeom prst="rect">
            <a:avLst/>
          </a:prstGeom>
        </p:spPr>
      </p:pic>
    </p:spTree>
    <p:extLst>
      <p:ext uri="{BB962C8B-B14F-4D97-AF65-F5344CB8AC3E}">
        <p14:creationId xmlns:p14="http://schemas.microsoft.com/office/powerpoint/2010/main" val="217843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C Cover_01">
    <p:bg>
      <p:bgPr>
        <a:solidFill>
          <a:schemeClr val="bg1"/>
        </a:solidFill>
        <a:effectLst/>
      </p:bgPr>
    </p:bg>
    <p:spTree>
      <p:nvGrpSpPr>
        <p:cNvPr id="1" name=""/>
        <p:cNvGrpSpPr/>
        <p:nvPr/>
      </p:nvGrpSpPr>
      <p:grpSpPr>
        <a:xfrm>
          <a:off x="0" y="0"/>
          <a:ext cx="0" cy="0"/>
          <a:chOff x="0" y="0"/>
          <a:chExt cx="0" cy="0"/>
        </a:xfrm>
      </p:grpSpPr>
      <p:sp>
        <p:nvSpPr>
          <p:cNvPr id="10" name="object 6">
            <a:extLst>
              <a:ext uri="{FF2B5EF4-FFF2-40B4-BE49-F238E27FC236}">
                <a16:creationId xmlns:a16="http://schemas.microsoft.com/office/drawing/2014/main" id="{38F58ACE-A4AA-CA8B-EDB0-D011B3D8F0AB}"/>
              </a:ext>
            </a:extLst>
          </p:cNvPr>
          <p:cNvSpPr/>
          <p:nvPr userDrawn="1"/>
        </p:nvSpPr>
        <p:spPr>
          <a:xfrm>
            <a:off x="297346" y="1922900"/>
            <a:ext cx="1017269" cy="2700655"/>
          </a:xfrm>
          <a:custGeom>
            <a:avLst/>
            <a:gdLst/>
            <a:ahLst/>
            <a:cxnLst/>
            <a:rect l="l" t="t" r="r" b="b"/>
            <a:pathLst>
              <a:path w="1017269" h="2700654">
                <a:moveTo>
                  <a:pt x="204590" y="0"/>
                </a:moveTo>
                <a:lnTo>
                  <a:pt x="161803" y="7356"/>
                </a:lnTo>
                <a:lnTo>
                  <a:pt x="120100" y="23568"/>
                </a:lnTo>
                <a:lnTo>
                  <a:pt x="82472" y="47776"/>
                </a:lnTo>
                <a:lnTo>
                  <a:pt x="51371" y="78068"/>
                </a:lnTo>
                <a:lnTo>
                  <a:pt x="27185" y="113247"/>
                </a:lnTo>
                <a:lnTo>
                  <a:pt x="10302" y="152120"/>
                </a:lnTo>
                <a:lnTo>
                  <a:pt x="1111" y="193492"/>
                </a:lnTo>
                <a:lnTo>
                  <a:pt x="0" y="236169"/>
                </a:lnTo>
                <a:lnTo>
                  <a:pt x="7356" y="278956"/>
                </a:lnTo>
                <a:lnTo>
                  <a:pt x="23568" y="320659"/>
                </a:lnTo>
                <a:lnTo>
                  <a:pt x="548128" y="1350171"/>
                </a:lnTo>
                <a:lnTo>
                  <a:pt x="23568" y="2379672"/>
                </a:lnTo>
                <a:lnTo>
                  <a:pt x="7356" y="2421374"/>
                </a:lnTo>
                <a:lnTo>
                  <a:pt x="0" y="2464161"/>
                </a:lnTo>
                <a:lnTo>
                  <a:pt x="1111" y="2506838"/>
                </a:lnTo>
                <a:lnTo>
                  <a:pt x="10302" y="2548210"/>
                </a:lnTo>
                <a:lnTo>
                  <a:pt x="27185" y="2587083"/>
                </a:lnTo>
                <a:lnTo>
                  <a:pt x="51371" y="2622263"/>
                </a:lnTo>
                <a:lnTo>
                  <a:pt x="82472" y="2652554"/>
                </a:lnTo>
                <a:lnTo>
                  <a:pt x="120100" y="2676763"/>
                </a:lnTo>
                <a:lnTo>
                  <a:pt x="161803" y="2692975"/>
                </a:lnTo>
                <a:lnTo>
                  <a:pt x="204590" y="2700331"/>
                </a:lnTo>
                <a:lnTo>
                  <a:pt x="247267" y="2699219"/>
                </a:lnTo>
                <a:lnTo>
                  <a:pt x="288639" y="2690028"/>
                </a:lnTo>
                <a:lnTo>
                  <a:pt x="327512" y="2673145"/>
                </a:lnTo>
                <a:lnTo>
                  <a:pt x="362691" y="2648959"/>
                </a:lnTo>
                <a:lnTo>
                  <a:pt x="392983" y="2617858"/>
                </a:lnTo>
                <a:lnTo>
                  <a:pt x="417191" y="2580230"/>
                </a:lnTo>
                <a:lnTo>
                  <a:pt x="992844" y="1450451"/>
                </a:lnTo>
                <a:lnTo>
                  <a:pt x="1010896" y="1401392"/>
                </a:lnTo>
                <a:lnTo>
                  <a:pt x="1016914" y="1350167"/>
                </a:lnTo>
                <a:lnTo>
                  <a:pt x="1010896" y="1298944"/>
                </a:lnTo>
                <a:lnTo>
                  <a:pt x="992844" y="1249892"/>
                </a:lnTo>
                <a:lnTo>
                  <a:pt x="417191" y="120100"/>
                </a:lnTo>
                <a:lnTo>
                  <a:pt x="392983" y="82472"/>
                </a:lnTo>
                <a:lnTo>
                  <a:pt x="362691" y="51371"/>
                </a:lnTo>
                <a:lnTo>
                  <a:pt x="327512" y="27185"/>
                </a:lnTo>
                <a:lnTo>
                  <a:pt x="288639" y="10302"/>
                </a:lnTo>
                <a:lnTo>
                  <a:pt x="247267" y="1111"/>
                </a:lnTo>
                <a:lnTo>
                  <a:pt x="204590" y="0"/>
                </a:lnTo>
                <a:close/>
              </a:path>
            </a:pathLst>
          </a:custGeom>
          <a:solidFill>
            <a:schemeClr val="bg2"/>
          </a:solidFill>
        </p:spPr>
        <p:txBody>
          <a:bodyPr wrap="square" lIns="0" tIns="0" rIns="0" bIns="0" rtlCol="0"/>
          <a:lstStyle/>
          <a:p>
            <a:endParaRPr/>
          </a:p>
        </p:txBody>
      </p:sp>
      <p:sp>
        <p:nvSpPr>
          <p:cNvPr id="2" name="Text Placeholder 25">
            <a:extLst>
              <a:ext uri="{FF2B5EF4-FFF2-40B4-BE49-F238E27FC236}">
                <a16:creationId xmlns:a16="http://schemas.microsoft.com/office/drawing/2014/main" id="{D4F8BCF7-8F05-D245-0584-A5C0152806F4}"/>
              </a:ext>
            </a:extLst>
          </p:cNvPr>
          <p:cNvSpPr>
            <a:spLocks noGrp="1"/>
          </p:cNvSpPr>
          <p:nvPr>
            <p:ph type="body" sz="quarter" idx="12" hasCustomPrompt="1"/>
          </p:nvPr>
        </p:nvSpPr>
        <p:spPr>
          <a:xfrm>
            <a:off x="1773230" y="6180812"/>
            <a:ext cx="2570169" cy="364960"/>
          </a:xfrm>
          <a:prstGeom prst="rect">
            <a:avLst/>
          </a:prstGeom>
        </p:spPr>
        <p:txBody>
          <a:bodyPr/>
          <a:lstStyle>
            <a:lvl1pPr marL="14400">
              <a:lnSpc>
                <a:spcPts val="2000"/>
              </a:lnSpc>
              <a:defRPr sz="14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for date entry</a:t>
            </a:r>
          </a:p>
        </p:txBody>
      </p:sp>
      <p:pic>
        <p:nvPicPr>
          <p:cNvPr id="12" name="Picture 11">
            <a:extLst>
              <a:ext uri="{FF2B5EF4-FFF2-40B4-BE49-F238E27FC236}">
                <a16:creationId xmlns:a16="http://schemas.microsoft.com/office/drawing/2014/main" id="{6C2B8464-3C67-96A4-46EF-F31367945C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43325" y="853628"/>
            <a:ext cx="3053388" cy="559072"/>
          </a:xfrm>
          <a:prstGeom prst="rect">
            <a:avLst/>
          </a:prstGeom>
        </p:spPr>
      </p:pic>
      <p:sp>
        <p:nvSpPr>
          <p:cNvPr id="13" name="Text Placeholder 25">
            <a:extLst>
              <a:ext uri="{FF2B5EF4-FFF2-40B4-BE49-F238E27FC236}">
                <a16:creationId xmlns:a16="http://schemas.microsoft.com/office/drawing/2014/main" id="{6E210D4D-8EDF-4487-6155-00B283D2A254}"/>
              </a:ext>
            </a:extLst>
          </p:cNvPr>
          <p:cNvSpPr>
            <a:spLocks noGrp="1"/>
          </p:cNvSpPr>
          <p:nvPr>
            <p:ph type="body" sz="quarter" idx="14" hasCustomPrompt="1"/>
          </p:nvPr>
        </p:nvSpPr>
        <p:spPr>
          <a:xfrm>
            <a:off x="1773230" y="4837181"/>
            <a:ext cx="7050136" cy="430887"/>
          </a:xfrm>
          <a:prstGeom prst="rect">
            <a:avLst/>
          </a:prstGeom>
        </p:spPr>
        <p:txBody>
          <a:bodyPr wrap="square" anchor="t" anchorCtr="0">
            <a:spAutoFit/>
          </a:bodyPr>
          <a:lstStyle>
            <a:lvl1pPr marL="14400">
              <a:lnSpc>
                <a:spcPct val="100000"/>
              </a:lnSpc>
              <a:defRPr sz="22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marL="14400" marR="0" lvl="0" indent="0" defTabSz="914400" eaLnBrk="1" fontAlgn="auto" latinLnBrk="0" hangingPunct="1">
              <a:lnSpc>
                <a:spcPct val="100000"/>
              </a:lnSpc>
              <a:spcBef>
                <a:spcPts val="0"/>
              </a:spcBef>
              <a:spcAft>
                <a:spcPts val="0"/>
              </a:spcAft>
              <a:buClrTx/>
              <a:buSzTx/>
              <a:buFontTx/>
              <a:buNone/>
              <a:tabLst/>
              <a:defRPr/>
            </a:pPr>
            <a:r>
              <a:rPr lang="en-GB"/>
              <a:t>Click for subtitle text</a:t>
            </a:r>
          </a:p>
        </p:txBody>
      </p:sp>
      <p:pic>
        <p:nvPicPr>
          <p:cNvPr id="8" name="Picture 7" descr="A black background with red lines&#10;&#10;Description automatically generated">
            <a:extLst>
              <a:ext uri="{FF2B5EF4-FFF2-40B4-BE49-F238E27FC236}">
                <a16:creationId xmlns:a16="http://schemas.microsoft.com/office/drawing/2014/main" id="{9D23AD49-9DFE-CB0F-551A-EC21772D57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949" y="428878"/>
            <a:ext cx="2152482" cy="5688701"/>
          </a:xfrm>
          <a:prstGeom prst="rect">
            <a:avLst/>
          </a:prstGeom>
        </p:spPr>
      </p:pic>
      <p:sp>
        <p:nvSpPr>
          <p:cNvPr id="11" name="Text Placeholder 25">
            <a:extLst>
              <a:ext uri="{FF2B5EF4-FFF2-40B4-BE49-F238E27FC236}">
                <a16:creationId xmlns:a16="http://schemas.microsoft.com/office/drawing/2014/main" id="{C8CB7954-676D-55EC-83DC-6F84A9071317}"/>
              </a:ext>
            </a:extLst>
          </p:cNvPr>
          <p:cNvSpPr>
            <a:spLocks noGrp="1"/>
          </p:cNvSpPr>
          <p:nvPr>
            <p:ph type="body" sz="quarter" idx="11"/>
          </p:nvPr>
        </p:nvSpPr>
        <p:spPr>
          <a:xfrm>
            <a:off x="1773230" y="2304894"/>
            <a:ext cx="9516109" cy="2169825"/>
          </a:xfrm>
          <a:prstGeom prst="rect">
            <a:avLst/>
          </a:prstGeom>
        </p:spPr>
        <p:txBody>
          <a:bodyPr anchor="ctr" anchorCtr="0">
            <a:spAutoFit/>
          </a:bodyPr>
          <a:lstStyle>
            <a:lvl1pPr marL="14400">
              <a:lnSpc>
                <a:spcPts val="8060"/>
              </a:lnSpc>
              <a:defRPr sz="76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Tree>
    <p:extLst>
      <p:ext uri="{BB962C8B-B14F-4D97-AF65-F5344CB8AC3E}">
        <p14:creationId xmlns:p14="http://schemas.microsoft.com/office/powerpoint/2010/main" val="31461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C_Inner_04-Spl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9534C-8254-ECDC-3519-82DE10A7FFA2}"/>
              </a:ext>
            </a:extLst>
          </p:cNvPr>
          <p:cNvPicPr>
            <a:picLocks noChangeAspect="1"/>
          </p:cNvPicPr>
          <p:nvPr userDrawn="1"/>
        </p:nvPicPr>
        <p:blipFill>
          <a:blip r:embed="rId2">
            <a:extLst>
              <a:ext uri="{28A0092B-C50C-407E-A947-70E740481C1C}">
                <a14:useLocalDpi xmlns:a14="http://schemas.microsoft.com/office/drawing/2010/main" val="0"/>
              </a:ext>
            </a:extLst>
          </a:blip>
          <a:srcRect l="24911"/>
          <a:stretch/>
        </p:blipFill>
        <p:spPr>
          <a:xfrm>
            <a:off x="0" y="12700"/>
            <a:ext cx="6392097" cy="6858000"/>
          </a:xfrm>
          <a:prstGeom prst="rect">
            <a:avLst/>
          </a:prstGeom>
        </p:spPr>
      </p:pic>
      <p:sp>
        <p:nvSpPr>
          <p:cNvPr id="3" name="Holder 3"/>
          <p:cNvSpPr>
            <a:spLocks noGrp="1"/>
          </p:cNvSpPr>
          <p:nvPr>
            <p:ph type="body" idx="1"/>
          </p:nvPr>
        </p:nvSpPr>
        <p:spPr>
          <a:xfrm>
            <a:off x="740091" y="2078800"/>
            <a:ext cx="3532505" cy="201465"/>
          </a:xfrm>
          <a:prstGeom prst="rect">
            <a:avLst/>
          </a:prstGeom>
        </p:spPr>
        <p:txBody>
          <a:bodyPr lIns="0" tIns="0" rIns="0" bIns="0"/>
          <a:lstStyle>
            <a:lvl1pPr marL="300150" indent="-285750">
              <a:lnSpc>
                <a:spcPct val="109000"/>
              </a:lnSpc>
              <a:spcBef>
                <a:spcPts val="0"/>
              </a:spcBef>
              <a:buFontTx/>
              <a:buBlip>
                <a:blip r:embed="rId3"/>
              </a:buBlip>
              <a:defRPr sz="1600" b="0" i="0">
                <a:solidFill>
                  <a:srgbClr val="202A3B"/>
                </a:solidFill>
                <a:latin typeface="Arial"/>
                <a:cs typeface="Arial"/>
              </a:defRPr>
            </a:lvl1pPr>
          </a:lstStyle>
          <a:p>
            <a:endParaRPr/>
          </a:p>
        </p:txBody>
      </p:sp>
      <p:sp>
        <p:nvSpPr>
          <p:cNvPr id="6" name="Text Placeholder 5">
            <a:extLst>
              <a:ext uri="{FF2B5EF4-FFF2-40B4-BE49-F238E27FC236}">
                <a16:creationId xmlns:a16="http://schemas.microsoft.com/office/drawing/2014/main" id="{A1323C81-9AD8-8592-3BE4-139070F005E6}"/>
              </a:ext>
            </a:extLst>
          </p:cNvPr>
          <p:cNvSpPr>
            <a:spLocks noGrp="1"/>
          </p:cNvSpPr>
          <p:nvPr>
            <p:ph type="body" sz="quarter" idx="13"/>
          </p:nvPr>
        </p:nvSpPr>
        <p:spPr>
          <a:xfrm>
            <a:off x="6797723" y="1379913"/>
            <a:ext cx="4351338" cy="369332"/>
          </a:xfrm>
          <a:prstGeom prst="rect">
            <a:avLst/>
          </a:prstGeom>
        </p:spPr>
        <p:txBody>
          <a:bodyPr lIns="0" tIns="0" rIns="0" bIns="0" anchor="ctr" anchorCtr="0"/>
          <a:lstStyle>
            <a:lvl1pPr>
              <a:defRPr sz="2000" b="1">
                <a:solidFill>
                  <a:srgbClr val="FF3100"/>
                </a:solidFill>
                <a:latin typeface="+mj-lt"/>
                <a:cs typeface="Arial" panose="020B0604020202020204" pitchFamily="34" charset="0"/>
              </a:defRPr>
            </a:lvl1pPr>
          </a:lstStyle>
          <a:p>
            <a:pPr lvl="0"/>
            <a:endParaRPr lang="en-GR"/>
          </a:p>
        </p:txBody>
      </p:sp>
      <p:sp>
        <p:nvSpPr>
          <p:cNvPr id="8" name="Slide Number Placeholder 4">
            <a:extLst>
              <a:ext uri="{FF2B5EF4-FFF2-40B4-BE49-F238E27FC236}">
                <a16:creationId xmlns:a16="http://schemas.microsoft.com/office/drawing/2014/main" id="{8BF70D93-9372-8919-595B-83BE611BFDFA}"/>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9" name="Freeform 8">
            <a:extLst>
              <a:ext uri="{FF2B5EF4-FFF2-40B4-BE49-F238E27FC236}">
                <a16:creationId xmlns:a16="http://schemas.microsoft.com/office/drawing/2014/main" id="{CD8A7512-7133-4953-6EF9-AADCFCDF7741}"/>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pic>
        <p:nvPicPr>
          <p:cNvPr id="2" name="Picture 1">
            <a:extLst>
              <a:ext uri="{FF2B5EF4-FFF2-40B4-BE49-F238E27FC236}">
                <a16:creationId xmlns:a16="http://schemas.microsoft.com/office/drawing/2014/main" id="{218BE65C-395A-8428-F6D4-E446F27F528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4" name="Picture 3" descr="A black and orange line&#10;&#10;Description automatically generated">
            <a:extLst>
              <a:ext uri="{FF2B5EF4-FFF2-40B4-BE49-F238E27FC236}">
                <a16:creationId xmlns:a16="http://schemas.microsoft.com/office/drawing/2014/main" id="{0C21BADC-9058-51BA-7402-04DE936A42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7" name="Picture 6" descr="A black and orange line&#10;&#10;Description automatically generated">
            <a:extLst>
              <a:ext uri="{FF2B5EF4-FFF2-40B4-BE49-F238E27FC236}">
                <a16:creationId xmlns:a16="http://schemas.microsoft.com/office/drawing/2014/main" id="{628FE9BE-B05D-4771-73F8-2A188934C1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pic>
        <p:nvPicPr>
          <p:cNvPr id="11" name="object 8">
            <a:extLst>
              <a:ext uri="{FF2B5EF4-FFF2-40B4-BE49-F238E27FC236}">
                <a16:creationId xmlns:a16="http://schemas.microsoft.com/office/drawing/2014/main" id="{21C5D61A-4318-7ADC-62C9-193479036A66}"/>
              </a:ext>
            </a:extLst>
          </p:cNvPr>
          <p:cNvPicPr/>
          <p:nvPr userDrawn="1"/>
        </p:nvPicPr>
        <p:blipFill>
          <a:blip r:embed="rId6" cstate="print"/>
          <a:stretch>
            <a:fillRect/>
          </a:stretch>
        </p:blipFill>
        <p:spPr>
          <a:xfrm>
            <a:off x="11348996" y="6502535"/>
            <a:ext cx="72635" cy="191376"/>
          </a:xfrm>
          <a:prstGeom prst="rect">
            <a:avLst/>
          </a:prstGeom>
        </p:spPr>
      </p:pic>
      <p:sp>
        <p:nvSpPr>
          <p:cNvPr id="14" name="Holder 3">
            <a:extLst>
              <a:ext uri="{FF2B5EF4-FFF2-40B4-BE49-F238E27FC236}">
                <a16:creationId xmlns:a16="http://schemas.microsoft.com/office/drawing/2014/main" id="{59E15E8C-FDD1-AF3D-6098-DDA9DAD4B266}"/>
              </a:ext>
            </a:extLst>
          </p:cNvPr>
          <p:cNvSpPr>
            <a:spLocks noGrp="1"/>
          </p:cNvSpPr>
          <p:nvPr>
            <p:ph type="body" idx="14"/>
          </p:nvPr>
        </p:nvSpPr>
        <p:spPr>
          <a:xfrm>
            <a:off x="748807"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C_Inner_04b-Spli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AE894F-4F42-A11F-7BA4-16E788BD7255}"/>
              </a:ext>
            </a:extLst>
          </p:cNvPr>
          <p:cNvPicPr>
            <a:picLocks noChangeAspect="1"/>
          </p:cNvPicPr>
          <p:nvPr userDrawn="1"/>
        </p:nvPicPr>
        <p:blipFill>
          <a:blip r:embed="rId2">
            <a:extLst>
              <a:ext uri="{28A0092B-C50C-407E-A947-70E740481C1C}">
                <a14:useLocalDpi xmlns:a14="http://schemas.microsoft.com/office/drawing/2010/main" val="0"/>
              </a:ext>
            </a:extLst>
          </a:blip>
          <a:srcRect l="24911"/>
          <a:stretch/>
        </p:blipFill>
        <p:spPr>
          <a:xfrm>
            <a:off x="0" y="12700"/>
            <a:ext cx="6392097" cy="6858000"/>
          </a:xfrm>
          <a:prstGeom prst="rect">
            <a:avLst/>
          </a:prstGeom>
        </p:spPr>
      </p:pic>
      <p:sp>
        <p:nvSpPr>
          <p:cNvPr id="3" name="Holder 3"/>
          <p:cNvSpPr>
            <a:spLocks noGrp="1"/>
          </p:cNvSpPr>
          <p:nvPr>
            <p:ph type="body" idx="1"/>
          </p:nvPr>
        </p:nvSpPr>
        <p:spPr>
          <a:xfrm>
            <a:off x="740091" y="2078800"/>
            <a:ext cx="3532505" cy="201465"/>
          </a:xfrm>
          <a:prstGeom prst="rect">
            <a:avLst/>
          </a:prstGeom>
        </p:spPr>
        <p:txBody>
          <a:bodyPr lIns="0" tIns="0" rIns="0" bIns="0"/>
          <a:lstStyle>
            <a:lvl1pPr marL="300150" indent="-285750">
              <a:lnSpc>
                <a:spcPct val="109000"/>
              </a:lnSpc>
              <a:spcBef>
                <a:spcPts val="0"/>
              </a:spcBef>
              <a:buFontTx/>
              <a:buBlip>
                <a:blip r:embed="rId3"/>
              </a:buBlip>
              <a:defRPr sz="1600" b="0" i="0">
                <a:solidFill>
                  <a:srgbClr val="202A3B"/>
                </a:solidFill>
                <a:latin typeface="Arial"/>
                <a:cs typeface="Arial"/>
              </a:defRPr>
            </a:lvl1pPr>
          </a:lstStyle>
          <a:p>
            <a:endParaRPr/>
          </a:p>
        </p:txBody>
      </p:sp>
      <p:sp>
        <p:nvSpPr>
          <p:cNvPr id="6" name="Text Placeholder 5">
            <a:extLst>
              <a:ext uri="{FF2B5EF4-FFF2-40B4-BE49-F238E27FC236}">
                <a16:creationId xmlns:a16="http://schemas.microsoft.com/office/drawing/2014/main" id="{A1323C81-9AD8-8592-3BE4-139070F005E6}"/>
              </a:ext>
            </a:extLst>
          </p:cNvPr>
          <p:cNvSpPr>
            <a:spLocks noGrp="1"/>
          </p:cNvSpPr>
          <p:nvPr>
            <p:ph type="body" sz="quarter" idx="13"/>
          </p:nvPr>
        </p:nvSpPr>
        <p:spPr>
          <a:xfrm>
            <a:off x="6797723" y="1379913"/>
            <a:ext cx="4351338" cy="369332"/>
          </a:xfrm>
          <a:prstGeom prst="rect">
            <a:avLst/>
          </a:prstGeom>
        </p:spPr>
        <p:txBody>
          <a:bodyPr lIns="0" tIns="0" rIns="0" bIns="0" anchor="ctr" anchorCtr="0"/>
          <a:lstStyle>
            <a:lvl1pPr>
              <a:defRPr sz="2000" b="1">
                <a:solidFill>
                  <a:srgbClr val="FF3100"/>
                </a:solidFill>
                <a:latin typeface="Arial" panose="020B0604020202020204" pitchFamily="34" charset="0"/>
                <a:cs typeface="Arial" panose="020B0604020202020204" pitchFamily="34" charset="0"/>
              </a:defRPr>
            </a:lvl1pPr>
          </a:lstStyle>
          <a:p>
            <a:pPr lvl="0"/>
            <a:endParaRPr lang="en-GR"/>
          </a:p>
        </p:txBody>
      </p:sp>
      <p:sp>
        <p:nvSpPr>
          <p:cNvPr id="8" name="Slide Number Placeholder 4">
            <a:extLst>
              <a:ext uri="{FF2B5EF4-FFF2-40B4-BE49-F238E27FC236}">
                <a16:creationId xmlns:a16="http://schemas.microsoft.com/office/drawing/2014/main" id="{8BF70D93-9372-8919-595B-83BE611BFDFA}"/>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9" name="Freeform 8">
            <a:extLst>
              <a:ext uri="{FF2B5EF4-FFF2-40B4-BE49-F238E27FC236}">
                <a16:creationId xmlns:a16="http://schemas.microsoft.com/office/drawing/2014/main" id="{CD8A7512-7133-4953-6EF9-AADCFCDF7741}"/>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pic>
        <p:nvPicPr>
          <p:cNvPr id="2" name="Picture 1">
            <a:extLst>
              <a:ext uri="{FF2B5EF4-FFF2-40B4-BE49-F238E27FC236}">
                <a16:creationId xmlns:a16="http://schemas.microsoft.com/office/drawing/2014/main" id="{218BE65C-395A-8428-F6D4-E446F27F528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4" name="Picture 3" descr="A black and orange line&#10;&#10;Description automatically generated">
            <a:extLst>
              <a:ext uri="{FF2B5EF4-FFF2-40B4-BE49-F238E27FC236}">
                <a16:creationId xmlns:a16="http://schemas.microsoft.com/office/drawing/2014/main" id="{B80CA98D-4B1A-C6F9-BB1C-D1EC0ABD728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7" name="Picture 6" descr="A black and orange line&#10;&#10;Description automatically generated">
            <a:extLst>
              <a:ext uri="{FF2B5EF4-FFF2-40B4-BE49-F238E27FC236}">
                <a16:creationId xmlns:a16="http://schemas.microsoft.com/office/drawing/2014/main" id="{D517D506-6163-74AE-E50C-6065D9935F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pic>
        <p:nvPicPr>
          <p:cNvPr id="15" name="object 8">
            <a:extLst>
              <a:ext uri="{FF2B5EF4-FFF2-40B4-BE49-F238E27FC236}">
                <a16:creationId xmlns:a16="http://schemas.microsoft.com/office/drawing/2014/main" id="{29574702-5B1B-E1CF-3FDD-9C045205C742}"/>
              </a:ext>
            </a:extLst>
          </p:cNvPr>
          <p:cNvPicPr/>
          <p:nvPr userDrawn="1"/>
        </p:nvPicPr>
        <p:blipFill>
          <a:blip r:embed="rId6" cstate="print"/>
          <a:stretch>
            <a:fillRect/>
          </a:stretch>
        </p:blipFill>
        <p:spPr>
          <a:xfrm>
            <a:off x="11348996" y="6502535"/>
            <a:ext cx="72635" cy="191376"/>
          </a:xfrm>
          <a:prstGeom prst="rect">
            <a:avLst/>
          </a:prstGeom>
        </p:spPr>
      </p:pic>
      <p:sp>
        <p:nvSpPr>
          <p:cNvPr id="14" name="Holder 3">
            <a:extLst>
              <a:ext uri="{FF2B5EF4-FFF2-40B4-BE49-F238E27FC236}">
                <a16:creationId xmlns:a16="http://schemas.microsoft.com/office/drawing/2014/main" id="{59E15E8C-FDD1-AF3D-6098-DDA9DAD4B266}"/>
              </a:ext>
            </a:extLst>
          </p:cNvPr>
          <p:cNvSpPr>
            <a:spLocks noGrp="1"/>
          </p:cNvSpPr>
          <p:nvPr>
            <p:ph type="body" idx="14"/>
          </p:nvPr>
        </p:nvSpPr>
        <p:spPr>
          <a:xfrm>
            <a:off x="748807"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spTree>
    <p:extLst>
      <p:ext uri="{BB962C8B-B14F-4D97-AF65-F5344CB8AC3E}">
        <p14:creationId xmlns:p14="http://schemas.microsoft.com/office/powerpoint/2010/main" val="3217085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C_Inner_05_White space">
    <p:spTree>
      <p:nvGrpSpPr>
        <p:cNvPr id="1" name=""/>
        <p:cNvGrpSpPr/>
        <p:nvPr/>
      </p:nvGrpSpPr>
      <p:grpSpPr>
        <a:xfrm>
          <a:off x="0" y="0"/>
          <a:ext cx="0" cy="0"/>
          <a:chOff x="0" y="0"/>
          <a:chExt cx="0" cy="0"/>
        </a:xfrm>
      </p:grpSpPr>
      <p:pic>
        <p:nvPicPr>
          <p:cNvPr id="11" name="Picture 10" descr="A white background with black lines&#10;&#10;Description automatically generated">
            <a:extLst>
              <a:ext uri="{FF2B5EF4-FFF2-40B4-BE49-F238E27FC236}">
                <a16:creationId xmlns:a16="http://schemas.microsoft.com/office/drawing/2014/main" id="{45A8F7CD-1930-8C12-60FB-61729FB0A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179" y="-4239"/>
            <a:ext cx="12211921" cy="6862239"/>
          </a:xfrm>
          <a:prstGeom prst="rect">
            <a:avLst/>
          </a:prstGeom>
        </p:spPr>
      </p:pic>
      <p:sp>
        <p:nvSpPr>
          <p:cNvPr id="3" name="Holder 3"/>
          <p:cNvSpPr>
            <a:spLocks noGrp="1"/>
          </p:cNvSpPr>
          <p:nvPr>
            <p:ph type="body" idx="1"/>
          </p:nvPr>
        </p:nvSpPr>
        <p:spPr>
          <a:xfrm>
            <a:off x="740091" y="2078800"/>
            <a:ext cx="3532505" cy="201465"/>
          </a:xfrm>
          <a:prstGeom prst="rect">
            <a:avLst/>
          </a:prstGeom>
        </p:spPr>
        <p:txBody>
          <a:bodyPr lIns="0" tIns="0" rIns="0" bIns="0"/>
          <a:lstStyle>
            <a:lvl1pPr marL="300150" indent="-285750">
              <a:lnSpc>
                <a:spcPct val="109000"/>
              </a:lnSpc>
              <a:spcBef>
                <a:spcPts val="0"/>
              </a:spcBef>
              <a:buFontTx/>
              <a:buBlip>
                <a:blip r:embed="rId3"/>
              </a:buBlip>
              <a:defRPr sz="1600" b="0" i="0">
                <a:solidFill>
                  <a:srgbClr val="202A3B"/>
                </a:solidFill>
                <a:latin typeface="Arial"/>
                <a:cs typeface="Arial"/>
              </a:defRPr>
            </a:lvl1pPr>
          </a:lstStyle>
          <a:p>
            <a:endParaRPr/>
          </a:p>
        </p:txBody>
      </p:sp>
      <p:sp>
        <p:nvSpPr>
          <p:cNvPr id="6" name="Text Placeholder 5">
            <a:extLst>
              <a:ext uri="{FF2B5EF4-FFF2-40B4-BE49-F238E27FC236}">
                <a16:creationId xmlns:a16="http://schemas.microsoft.com/office/drawing/2014/main" id="{A1323C81-9AD8-8592-3BE4-139070F005E6}"/>
              </a:ext>
            </a:extLst>
          </p:cNvPr>
          <p:cNvSpPr>
            <a:spLocks noGrp="1"/>
          </p:cNvSpPr>
          <p:nvPr>
            <p:ph type="body" sz="quarter" idx="13"/>
          </p:nvPr>
        </p:nvSpPr>
        <p:spPr>
          <a:xfrm>
            <a:off x="6797723" y="1379913"/>
            <a:ext cx="4351338" cy="369332"/>
          </a:xfrm>
          <a:prstGeom prst="rect">
            <a:avLst/>
          </a:prstGeom>
        </p:spPr>
        <p:txBody>
          <a:bodyPr lIns="0" tIns="0" rIns="0" bIns="0" anchor="ctr" anchorCtr="0"/>
          <a:lstStyle>
            <a:lvl1pPr>
              <a:defRPr sz="2000" b="1">
                <a:solidFill>
                  <a:srgbClr val="FF3100"/>
                </a:solidFill>
                <a:latin typeface="Arial" panose="020B0604020202020204" pitchFamily="34" charset="0"/>
                <a:cs typeface="Arial" panose="020B0604020202020204" pitchFamily="34" charset="0"/>
              </a:defRPr>
            </a:lvl1pPr>
          </a:lstStyle>
          <a:p>
            <a:pPr lvl="0"/>
            <a:endParaRPr lang="en-GR"/>
          </a:p>
        </p:txBody>
      </p:sp>
      <p:sp>
        <p:nvSpPr>
          <p:cNvPr id="8" name="Slide Number Placeholder 4">
            <a:extLst>
              <a:ext uri="{FF2B5EF4-FFF2-40B4-BE49-F238E27FC236}">
                <a16:creationId xmlns:a16="http://schemas.microsoft.com/office/drawing/2014/main" id="{8BF70D93-9372-8919-595B-83BE611BFDFA}"/>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9" name="Freeform 8">
            <a:extLst>
              <a:ext uri="{FF2B5EF4-FFF2-40B4-BE49-F238E27FC236}">
                <a16:creationId xmlns:a16="http://schemas.microsoft.com/office/drawing/2014/main" id="{CD8A7512-7133-4953-6EF9-AADCFCDF7741}"/>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pic>
        <p:nvPicPr>
          <p:cNvPr id="2" name="Picture 1">
            <a:extLst>
              <a:ext uri="{FF2B5EF4-FFF2-40B4-BE49-F238E27FC236}">
                <a16:creationId xmlns:a16="http://schemas.microsoft.com/office/drawing/2014/main" id="{218BE65C-395A-8428-F6D4-E446F27F528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4" name="Picture 3" descr="A black and orange line&#10;&#10;Description automatically generated">
            <a:extLst>
              <a:ext uri="{FF2B5EF4-FFF2-40B4-BE49-F238E27FC236}">
                <a16:creationId xmlns:a16="http://schemas.microsoft.com/office/drawing/2014/main" id="{B80CA98D-4B1A-C6F9-BB1C-D1EC0ABD728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7" name="Picture 6" descr="A black and orange line&#10;&#10;Description automatically generated">
            <a:extLst>
              <a:ext uri="{FF2B5EF4-FFF2-40B4-BE49-F238E27FC236}">
                <a16:creationId xmlns:a16="http://schemas.microsoft.com/office/drawing/2014/main" id="{D517D506-6163-74AE-E50C-6065D9935F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pic>
        <p:nvPicPr>
          <p:cNvPr id="15" name="object 8">
            <a:extLst>
              <a:ext uri="{FF2B5EF4-FFF2-40B4-BE49-F238E27FC236}">
                <a16:creationId xmlns:a16="http://schemas.microsoft.com/office/drawing/2014/main" id="{29574702-5B1B-E1CF-3FDD-9C045205C742}"/>
              </a:ext>
            </a:extLst>
          </p:cNvPr>
          <p:cNvPicPr/>
          <p:nvPr userDrawn="1"/>
        </p:nvPicPr>
        <p:blipFill>
          <a:blip r:embed="rId6" cstate="print"/>
          <a:stretch>
            <a:fillRect/>
          </a:stretch>
        </p:blipFill>
        <p:spPr>
          <a:xfrm>
            <a:off x="11348996" y="6502535"/>
            <a:ext cx="72635" cy="191376"/>
          </a:xfrm>
          <a:prstGeom prst="rect">
            <a:avLst/>
          </a:prstGeom>
        </p:spPr>
      </p:pic>
      <p:sp>
        <p:nvSpPr>
          <p:cNvPr id="14" name="Holder 3">
            <a:extLst>
              <a:ext uri="{FF2B5EF4-FFF2-40B4-BE49-F238E27FC236}">
                <a16:creationId xmlns:a16="http://schemas.microsoft.com/office/drawing/2014/main" id="{59E15E8C-FDD1-AF3D-6098-DDA9DAD4B266}"/>
              </a:ext>
            </a:extLst>
          </p:cNvPr>
          <p:cNvSpPr>
            <a:spLocks noGrp="1"/>
          </p:cNvSpPr>
          <p:nvPr>
            <p:ph type="body" idx="14"/>
          </p:nvPr>
        </p:nvSpPr>
        <p:spPr>
          <a:xfrm>
            <a:off x="748807"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spTree>
    <p:extLst>
      <p:ext uri="{BB962C8B-B14F-4D97-AF65-F5344CB8AC3E}">
        <p14:creationId xmlns:p14="http://schemas.microsoft.com/office/powerpoint/2010/main" val="48207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C_Inner_06-arro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9C4097-FBF3-627B-E09A-9DAE9F7FBA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81937" y="4386"/>
            <a:ext cx="2310062" cy="6866463"/>
          </a:xfrm>
          <a:prstGeom prst="rect">
            <a:avLst/>
          </a:prstGeom>
        </p:spPr>
      </p:pic>
      <p:pic>
        <p:nvPicPr>
          <p:cNvPr id="5" name="Picture 4">
            <a:extLst>
              <a:ext uri="{FF2B5EF4-FFF2-40B4-BE49-F238E27FC236}">
                <a16:creationId xmlns:a16="http://schemas.microsoft.com/office/drawing/2014/main" id="{72B9534C-8254-ECDC-3519-82DE10A7F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4045226" cy="6866463"/>
          </a:xfrm>
          <a:prstGeom prst="rect">
            <a:avLst/>
          </a:prstGeom>
        </p:spPr>
      </p:pic>
      <p:sp>
        <p:nvSpPr>
          <p:cNvPr id="3" name="Holder 3"/>
          <p:cNvSpPr>
            <a:spLocks noGrp="1"/>
          </p:cNvSpPr>
          <p:nvPr>
            <p:ph type="body" idx="1"/>
          </p:nvPr>
        </p:nvSpPr>
        <p:spPr>
          <a:xfrm>
            <a:off x="740091" y="2078800"/>
            <a:ext cx="3532505" cy="201465"/>
          </a:xfrm>
          <a:prstGeom prst="rect">
            <a:avLst/>
          </a:prstGeom>
        </p:spPr>
        <p:txBody>
          <a:bodyPr lIns="0" tIns="0" rIns="0" bIns="0"/>
          <a:lstStyle>
            <a:lvl1pPr marL="300150" indent="-285750">
              <a:lnSpc>
                <a:spcPct val="109000"/>
              </a:lnSpc>
              <a:spcBef>
                <a:spcPts val="0"/>
              </a:spcBef>
              <a:buFontTx/>
              <a:buBlip>
                <a:blip r:embed="rId4"/>
              </a:buBlip>
              <a:defRPr sz="1600" b="0" i="0">
                <a:solidFill>
                  <a:srgbClr val="202A3B"/>
                </a:solidFill>
                <a:latin typeface="Arial"/>
                <a:cs typeface="Arial"/>
              </a:defRPr>
            </a:lvl1pPr>
          </a:lstStyle>
          <a:p>
            <a:endParaRPr/>
          </a:p>
        </p:txBody>
      </p:sp>
      <p:sp>
        <p:nvSpPr>
          <p:cNvPr id="6" name="Text Placeholder 5">
            <a:extLst>
              <a:ext uri="{FF2B5EF4-FFF2-40B4-BE49-F238E27FC236}">
                <a16:creationId xmlns:a16="http://schemas.microsoft.com/office/drawing/2014/main" id="{A1323C81-9AD8-8592-3BE4-139070F005E6}"/>
              </a:ext>
            </a:extLst>
          </p:cNvPr>
          <p:cNvSpPr>
            <a:spLocks noGrp="1"/>
          </p:cNvSpPr>
          <p:nvPr>
            <p:ph type="body" sz="quarter" idx="13"/>
          </p:nvPr>
        </p:nvSpPr>
        <p:spPr>
          <a:xfrm>
            <a:off x="6797723" y="1379913"/>
            <a:ext cx="4351338" cy="369332"/>
          </a:xfrm>
          <a:prstGeom prst="rect">
            <a:avLst/>
          </a:prstGeom>
        </p:spPr>
        <p:txBody>
          <a:bodyPr lIns="0" tIns="0" rIns="0" bIns="0" anchor="ctr" anchorCtr="0"/>
          <a:lstStyle>
            <a:lvl1pPr>
              <a:defRPr sz="2000" b="1">
                <a:solidFill>
                  <a:srgbClr val="FF3100"/>
                </a:solidFill>
                <a:latin typeface="Arial" panose="020B0604020202020204" pitchFamily="34" charset="0"/>
                <a:cs typeface="Arial" panose="020B0604020202020204" pitchFamily="34" charset="0"/>
              </a:defRPr>
            </a:lvl1pPr>
          </a:lstStyle>
          <a:p>
            <a:pPr lvl="0"/>
            <a:endParaRPr lang="en-GR"/>
          </a:p>
        </p:txBody>
      </p:sp>
      <p:sp>
        <p:nvSpPr>
          <p:cNvPr id="8" name="Slide Number Placeholder 4">
            <a:extLst>
              <a:ext uri="{FF2B5EF4-FFF2-40B4-BE49-F238E27FC236}">
                <a16:creationId xmlns:a16="http://schemas.microsoft.com/office/drawing/2014/main" id="{8BF70D93-9372-8919-595B-83BE611BFDFA}"/>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9" name="Freeform 8">
            <a:extLst>
              <a:ext uri="{FF2B5EF4-FFF2-40B4-BE49-F238E27FC236}">
                <a16:creationId xmlns:a16="http://schemas.microsoft.com/office/drawing/2014/main" id="{CD8A7512-7133-4953-6EF9-AADCFCDF7741}"/>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pic>
        <p:nvPicPr>
          <p:cNvPr id="2" name="Picture 1">
            <a:extLst>
              <a:ext uri="{FF2B5EF4-FFF2-40B4-BE49-F238E27FC236}">
                <a16:creationId xmlns:a16="http://schemas.microsoft.com/office/drawing/2014/main" id="{218BE65C-395A-8428-F6D4-E446F27F528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4" name="Picture 3" descr="A black and orange line&#10;&#10;Description automatically generated">
            <a:extLst>
              <a:ext uri="{FF2B5EF4-FFF2-40B4-BE49-F238E27FC236}">
                <a16:creationId xmlns:a16="http://schemas.microsoft.com/office/drawing/2014/main" id="{5728BAEB-2D2C-13BF-67C7-D310257A15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10" name="Picture 9" descr="A black and orange line&#10;&#10;Description automatically generated">
            <a:extLst>
              <a:ext uri="{FF2B5EF4-FFF2-40B4-BE49-F238E27FC236}">
                <a16:creationId xmlns:a16="http://schemas.microsoft.com/office/drawing/2014/main" id="{4D7F2A65-1878-10D2-7EA9-5C5CF54853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sp>
        <p:nvSpPr>
          <p:cNvPr id="14" name="Holder 3">
            <a:extLst>
              <a:ext uri="{FF2B5EF4-FFF2-40B4-BE49-F238E27FC236}">
                <a16:creationId xmlns:a16="http://schemas.microsoft.com/office/drawing/2014/main" id="{59E15E8C-FDD1-AF3D-6098-DDA9DAD4B266}"/>
              </a:ext>
            </a:extLst>
          </p:cNvPr>
          <p:cNvSpPr>
            <a:spLocks noGrp="1"/>
          </p:cNvSpPr>
          <p:nvPr>
            <p:ph type="body" idx="14"/>
          </p:nvPr>
        </p:nvSpPr>
        <p:spPr>
          <a:xfrm>
            <a:off x="748807"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pic>
        <p:nvPicPr>
          <p:cNvPr id="12" name="Picture 11" descr="A white arrow on a black background&#10;&#10;Description automatically generated">
            <a:extLst>
              <a:ext uri="{FF2B5EF4-FFF2-40B4-BE49-F238E27FC236}">
                <a16:creationId xmlns:a16="http://schemas.microsoft.com/office/drawing/2014/main" id="{DA8D0177-F5D1-924F-21CC-118AF7104C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56092" y="6517054"/>
            <a:ext cx="67443" cy="178737"/>
          </a:xfrm>
          <a:prstGeom prst="rect">
            <a:avLst/>
          </a:prstGeom>
        </p:spPr>
      </p:pic>
    </p:spTree>
    <p:extLst>
      <p:ext uri="{BB962C8B-B14F-4D97-AF65-F5344CB8AC3E}">
        <p14:creationId xmlns:p14="http://schemas.microsoft.com/office/powerpoint/2010/main" val="84231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C_Inner_07-Bullet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8A07B5-9F7E-3B85-5A05-F9F4C6DEC2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81937" y="4386"/>
            <a:ext cx="2310062" cy="6866463"/>
          </a:xfrm>
          <a:prstGeom prst="rect">
            <a:avLst/>
          </a:prstGeom>
        </p:spPr>
      </p:pic>
      <p:sp>
        <p:nvSpPr>
          <p:cNvPr id="7" name="Slide Number Placeholder 4">
            <a:extLst>
              <a:ext uri="{FF2B5EF4-FFF2-40B4-BE49-F238E27FC236}">
                <a16:creationId xmlns:a16="http://schemas.microsoft.com/office/drawing/2014/main" id="{0D358EFF-F04B-5255-FE90-DC65A93AFAE3}"/>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8" name="Freeform 7">
            <a:extLst>
              <a:ext uri="{FF2B5EF4-FFF2-40B4-BE49-F238E27FC236}">
                <a16:creationId xmlns:a16="http://schemas.microsoft.com/office/drawing/2014/main" id="{4D82495F-BBEE-3C32-0A73-F82B523FC49D}"/>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sp>
        <p:nvSpPr>
          <p:cNvPr id="12" name="Holder 3">
            <a:extLst>
              <a:ext uri="{FF2B5EF4-FFF2-40B4-BE49-F238E27FC236}">
                <a16:creationId xmlns:a16="http://schemas.microsoft.com/office/drawing/2014/main" id="{8559E787-D8DC-ED6F-6E20-EE116D4117D0}"/>
              </a:ext>
            </a:extLst>
          </p:cNvPr>
          <p:cNvSpPr>
            <a:spLocks noGrp="1"/>
          </p:cNvSpPr>
          <p:nvPr>
            <p:ph type="body" idx="1"/>
          </p:nvPr>
        </p:nvSpPr>
        <p:spPr>
          <a:xfrm>
            <a:off x="740091" y="2078800"/>
            <a:ext cx="9704705" cy="235898"/>
          </a:xfrm>
          <a:prstGeom prst="rect">
            <a:avLst/>
          </a:prstGeom>
        </p:spPr>
        <p:txBody>
          <a:bodyPr lIns="0" tIns="0" rIns="0" bIns="0"/>
          <a:lstStyle>
            <a:lvl1pPr marL="300150" indent="-285750">
              <a:lnSpc>
                <a:spcPct val="111000"/>
              </a:lnSpc>
              <a:spcBef>
                <a:spcPts val="100"/>
              </a:spcBef>
              <a:buFontTx/>
              <a:buBlip>
                <a:blip r:embed="rId3"/>
              </a:buBlip>
              <a:defRPr sz="1600" b="0" i="0">
                <a:solidFill>
                  <a:srgbClr val="202A3B"/>
                </a:solidFill>
                <a:latin typeface="Arial"/>
                <a:cs typeface="Arial"/>
              </a:defRPr>
            </a:lvl1pPr>
          </a:lstStyle>
          <a:p>
            <a:endParaRPr/>
          </a:p>
        </p:txBody>
      </p:sp>
      <p:pic>
        <p:nvPicPr>
          <p:cNvPr id="2" name="Picture 1">
            <a:extLst>
              <a:ext uri="{FF2B5EF4-FFF2-40B4-BE49-F238E27FC236}">
                <a16:creationId xmlns:a16="http://schemas.microsoft.com/office/drawing/2014/main" id="{A7F74898-F25F-CEB6-4C63-EDC04846E93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3" name="Picture 2" descr="A black and orange line&#10;&#10;Description automatically generated">
            <a:extLst>
              <a:ext uri="{FF2B5EF4-FFF2-40B4-BE49-F238E27FC236}">
                <a16:creationId xmlns:a16="http://schemas.microsoft.com/office/drawing/2014/main" id="{D9D78A53-0236-4170-BA27-A438680A3C7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5" name="Picture 4" descr="A black and orange line&#10;&#10;Description automatically generated">
            <a:extLst>
              <a:ext uri="{FF2B5EF4-FFF2-40B4-BE49-F238E27FC236}">
                <a16:creationId xmlns:a16="http://schemas.microsoft.com/office/drawing/2014/main" id="{8512650F-3D09-FEC5-EB4E-F95E7645A8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sp>
        <p:nvSpPr>
          <p:cNvPr id="13" name="Holder 3">
            <a:extLst>
              <a:ext uri="{FF2B5EF4-FFF2-40B4-BE49-F238E27FC236}">
                <a16:creationId xmlns:a16="http://schemas.microsoft.com/office/drawing/2014/main" id="{54381585-9A80-F36B-8660-FAE9FA08E6EA}"/>
              </a:ext>
            </a:extLst>
          </p:cNvPr>
          <p:cNvSpPr>
            <a:spLocks noGrp="1"/>
          </p:cNvSpPr>
          <p:nvPr>
            <p:ph type="body" idx="13"/>
          </p:nvPr>
        </p:nvSpPr>
        <p:spPr>
          <a:xfrm>
            <a:off x="748807"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pic>
        <p:nvPicPr>
          <p:cNvPr id="9" name="Picture 8" descr="A white arrow on a black background&#10;&#10;Description automatically generated">
            <a:extLst>
              <a:ext uri="{FF2B5EF4-FFF2-40B4-BE49-F238E27FC236}">
                <a16:creationId xmlns:a16="http://schemas.microsoft.com/office/drawing/2014/main" id="{470D015C-0074-D37A-8897-08A740D23D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56092" y="6517054"/>
            <a:ext cx="67443" cy="178737"/>
          </a:xfrm>
          <a:prstGeom prst="rect">
            <a:avLst/>
          </a:prstGeom>
        </p:spPr>
      </p:pic>
    </p:spTree>
    <p:extLst>
      <p:ext uri="{BB962C8B-B14F-4D97-AF65-F5344CB8AC3E}">
        <p14:creationId xmlns:p14="http://schemas.microsoft.com/office/powerpoint/2010/main" val="407289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C_Inner_07b-Bullets">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0D358EFF-F04B-5255-FE90-DC65A93AFAE3}"/>
              </a:ext>
            </a:extLst>
          </p:cNvPr>
          <p:cNvSpPr>
            <a:spLocks noGrp="1"/>
          </p:cNvSpPr>
          <p:nvPr>
            <p:ph type="sldNum" sz="quarter" idx="12"/>
          </p:nvPr>
        </p:nvSpPr>
        <p:spPr>
          <a:xfrm>
            <a:off x="11499632" y="6454052"/>
            <a:ext cx="511978" cy="169277"/>
          </a:xfrm>
          <a:prstGeom prst="rect">
            <a:avLst/>
          </a:prstGeom>
        </p:spPr>
        <p:txBody>
          <a:bodyPr/>
          <a:lstStyle>
            <a:lvl1pPr marL="14400">
              <a:lnSpc>
                <a:spcPct val="110000"/>
              </a:lnSpc>
              <a:spcBef>
                <a:spcPts val="100"/>
              </a:spcBef>
              <a:defRPr sz="1100">
                <a:solidFill>
                  <a:schemeClr val="tx1"/>
                </a:solidFill>
                <a:latin typeface="Arial" panose="020B0604020202020204" pitchFamily="34" charset="0"/>
                <a:cs typeface="Arial" panose="020B0604020202020204" pitchFamily="34" charset="0"/>
              </a:defRPr>
            </a:lvl1pPr>
          </a:lstStyle>
          <a:p>
            <a:fld id="{B6F15528-21DE-4FAA-801E-634DDDAF4B2B}" type="slidenum">
              <a:rPr lang="en-GR" smtClean="0"/>
              <a:pPr/>
              <a:t>‹#›</a:t>
            </a:fld>
            <a:endParaRPr lang="en-GR"/>
          </a:p>
        </p:txBody>
      </p:sp>
      <p:sp>
        <p:nvSpPr>
          <p:cNvPr id="8" name="Freeform 7">
            <a:extLst>
              <a:ext uri="{FF2B5EF4-FFF2-40B4-BE49-F238E27FC236}">
                <a16:creationId xmlns:a16="http://schemas.microsoft.com/office/drawing/2014/main" id="{4D82495F-BBEE-3C32-0A73-F82B523FC49D}"/>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sp>
        <p:nvSpPr>
          <p:cNvPr id="12" name="Holder 3">
            <a:extLst>
              <a:ext uri="{FF2B5EF4-FFF2-40B4-BE49-F238E27FC236}">
                <a16:creationId xmlns:a16="http://schemas.microsoft.com/office/drawing/2014/main" id="{8559E787-D8DC-ED6F-6E20-EE116D4117D0}"/>
              </a:ext>
            </a:extLst>
          </p:cNvPr>
          <p:cNvSpPr>
            <a:spLocks noGrp="1"/>
          </p:cNvSpPr>
          <p:nvPr>
            <p:ph type="body" idx="1"/>
          </p:nvPr>
        </p:nvSpPr>
        <p:spPr>
          <a:xfrm>
            <a:off x="740091" y="2078800"/>
            <a:ext cx="9704705" cy="235898"/>
          </a:xfrm>
          <a:prstGeom prst="rect">
            <a:avLst/>
          </a:prstGeom>
        </p:spPr>
        <p:txBody>
          <a:bodyPr lIns="0" tIns="0" rIns="0" bIns="0"/>
          <a:lstStyle>
            <a:lvl1pPr marL="300150" indent="-285750">
              <a:lnSpc>
                <a:spcPct val="111000"/>
              </a:lnSpc>
              <a:spcBef>
                <a:spcPts val="100"/>
              </a:spcBef>
              <a:buFontTx/>
              <a:buBlip>
                <a:blip r:embed="rId2"/>
              </a:buBlip>
              <a:defRPr sz="1600" b="0" i="0">
                <a:solidFill>
                  <a:srgbClr val="202A3B"/>
                </a:solidFill>
                <a:latin typeface="Arial"/>
                <a:cs typeface="Arial"/>
              </a:defRPr>
            </a:lvl1pPr>
          </a:lstStyle>
          <a:p>
            <a:endParaRPr/>
          </a:p>
        </p:txBody>
      </p:sp>
      <p:pic>
        <p:nvPicPr>
          <p:cNvPr id="2" name="Picture 1">
            <a:extLst>
              <a:ext uri="{FF2B5EF4-FFF2-40B4-BE49-F238E27FC236}">
                <a16:creationId xmlns:a16="http://schemas.microsoft.com/office/drawing/2014/main" id="{A7F74898-F25F-CEB6-4C63-EDC04846E93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3" name="Picture 2" descr="A black and orange line&#10;&#10;Description automatically generated">
            <a:extLst>
              <a:ext uri="{FF2B5EF4-FFF2-40B4-BE49-F238E27FC236}">
                <a16:creationId xmlns:a16="http://schemas.microsoft.com/office/drawing/2014/main" id="{8675F009-7D77-B954-2BAD-DD8143AEA2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5" name="Picture 4" descr="A black and orange line&#10;&#10;Description automatically generated">
            <a:extLst>
              <a:ext uri="{FF2B5EF4-FFF2-40B4-BE49-F238E27FC236}">
                <a16:creationId xmlns:a16="http://schemas.microsoft.com/office/drawing/2014/main" id="{D294ED8F-CDF7-9AE7-D369-B93F142565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sp>
        <p:nvSpPr>
          <p:cNvPr id="13" name="Holder 3">
            <a:extLst>
              <a:ext uri="{FF2B5EF4-FFF2-40B4-BE49-F238E27FC236}">
                <a16:creationId xmlns:a16="http://schemas.microsoft.com/office/drawing/2014/main" id="{54381585-9A80-F36B-8660-FAE9FA08E6EA}"/>
              </a:ext>
            </a:extLst>
          </p:cNvPr>
          <p:cNvSpPr>
            <a:spLocks noGrp="1"/>
          </p:cNvSpPr>
          <p:nvPr>
            <p:ph type="body" idx="13"/>
          </p:nvPr>
        </p:nvSpPr>
        <p:spPr>
          <a:xfrm>
            <a:off x="748807" y="330886"/>
            <a:ext cx="9704705" cy="597728"/>
          </a:xfrm>
          <a:prstGeom prst="rect">
            <a:avLst/>
          </a:prstGeom>
        </p:spPr>
        <p:txBody>
          <a:bodyPr lIns="0" tIns="0" rIns="0" bIns="0">
            <a:spAutoFit/>
          </a:bodyPr>
          <a:lstStyle>
            <a:lvl1pPr marL="14400">
              <a:lnSpc>
                <a:spcPct val="111000"/>
              </a:lnSpc>
              <a:spcBef>
                <a:spcPts val="100"/>
              </a:spcBef>
              <a:defRPr sz="3800" b="1" i="0">
                <a:solidFill>
                  <a:schemeClr val="tx2"/>
                </a:solidFill>
                <a:latin typeface="Arial"/>
                <a:cs typeface="Arial"/>
              </a:defRPr>
            </a:lvl1pPr>
          </a:lstStyle>
          <a:p>
            <a:endParaRPr/>
          </a:p>
        </p:txBody>
      </p:sp>
      <p:pic>
        <p:nvPicPr>
          <p:cNvPr id="11" name="object 8">
            <a:extLst>
              <a:ext uri="{FF2B5EF4-FFF2-40B4-BE49-F238E27FC236}">
                <a16:creationId xmlns:a16="http://schemas.microsoft.com/office/drawing/2014/main" id="{C40AA477-D7AD-CEB3-4CD8-D549186B291B}"/>
              </a:ext>
            </a:extLst>
          </p:cNvPr>
          <p:cNvPicPr/>
          <p:nvPr userDrawn="1"/>
        </p:nvPicPr>
        <p:blipFill>
          <a:blip r:embed="rId5" cstate="print"/>
          <a:stretch>
            <a:fillRect/>
          </a:stretch>
        </p:blipFill>
        <p:spPr>
          <a:xfrm>
            <a:off x="11348996" y="6502535"/>
            <a:ext cx="72635" cy="191376"/>
          </a:xfrm>
          <a:prstGeom prst="rect">
            <a:avLst/>
          </a:prstGeom>
        </p:spPr>
      </p:pic>
    </p:spTree>
    <p:extLst>
      <p:ext uri="{BB962C8B-B14F-4D97-AF65-F5344CB8AC3E}">
        <p14:creationId xmlns:p14="http://schemas.microsoft.com/office/powerpoint/2010/main" val="376518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C_Inner_08">
    <p:bg>
      <p:bgPr>
        <a:solidFill>
          <a:schemeClr val="bg1"/>
        </a:solidFill>
        <a:effectLst/>
      </p:bgPr>
    </p:bg>
    <p:spTree>
      <p:nvGrpSpPr>
        <p:cNvPr id="1" name=""/>
        <p:cNvGrpSpPr/>
        <p:nvPr/>
      </p:nvGrpSpPr>
      <p:grpSpPr>
        <a:xfrm>
          <a:off x="0" y="0"/>
          <a:ext cx="0" cy="0"/>
          <a:chOff x="0" y="0"/>
          <a:chExt cx="0" cy="0"/>
        </a:xfrm>
      </p:grpSpPr>
      <p:sp>
        <p:nvSpPr>
          <p:cNvPr id="9" name="Image">
            <a:extLst>
              <a:ext uri="{FF2B5EF4-FFF2-40B4-BE49-F238E27FC236}">
                <a16:creationId xmlns:a16="http://schemas.microsoft.com/office/drawing/2014/main" id="{5235EAD1-9EFF-785A-81F0-425740FCEE42}"/>
              </a:ext>
            </a:extLst>
          </p:cNvPr>
          <p:cNvSpPr>
            <a:spLocks noGrp="1"/>
          </p:cNvSpPr>
          <p:nvPr>
            <p:ph type="pic" sz="quarter" idx="16" hasCustomPrompt="1"/>
          </p:nvPr>
        </p:nvSpPr>
        <p:spPr>
          <a:xfrm>
            <a:off x="6850743" y="-1"/>
            <a:ext cx="5341257" cy="685800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1029810 w 6096001"/>
              <a:gd name="connsiteY0" fmla="*/ 42612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029810 w 6096001"/>
              <a:gd name="connsiteY5" fmla="*/ 426127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0 w 5279254"/>
              <a:gd name="connsiteY0" fmla="*/ 8877 h 6875756"/>
              <a:gd name="connsiteX1" fmla="*/ 5279254 w 5279254"/>
              <a:gd name="connsiteY1" fmla="*/ 0 h 6875756"/>
              <a:gd name="connsiteX2" fmla="*/ 5279254 w 5279254"/>
              <a:gd name="connsiteY2" fmla="*/ 6858000 h 6875756"/>
              <a:gd name="connsiteX3" fmla="*/ 26632 w 5279254"/>
              <a:gd name="connsiteY3" fmla="*/ 6875756 h 6875756"/>
              <a:gd name="connsiteX4" fmla="*/ 1618694 w 5279254"/>
              <a:gd name="connsiteY4" fmla="*/ 3426781 h 6875756"/>
              <a:gd name="connsiteX5" fmla="*/ 0 w 5279254"/>
              <a:gd name="connsiteY5" fmla="*/ 8877 h 6875756"/>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2809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255" h="6858001">
                <a:moveTo>
                  <a:pt x="1" y="1733"/>
                </a:moveTo>
                <a:lnTo>
                  <a:pt x="5279255" y="0"/>
                </a:lnTo>
                <a:lnTo>
                  <a:pt x="5279255" y="6858000"/>
                </a:lnTo>
                <a:lnTo>
                  <a:pt x="0" y="6858001"/>
                </a:lnTo>
                <a:cubicBezTo>
                  <a:pt x="1476775" y="3921676"/>
                  <a:pt x="1608758" y="3869275"/>
                  <a:pt x="1613283" y="3433486"/>
                </a:cubicBezTo>
                <a:cubicBezTo>
                  <a:pt x="1621894" y="3051425"/>
                  <a:pt x="1517313" y="2994277"/>
                  <a:pt x="1" y="1733"/>
                </a:cubicBezTo>
                <a:close/>
              </a:path>
            </a:pathLst>
          </a:custGeom>
          <a:noFill/>
        </p:spPr>
        <p:txBody>
          <a:bodyPr/>
          <a:lstStyle>
            <a:lvl1pPr>
              <a:defRPr/>
            </a:lvl1pPr>
          </a:lstStyle>
          <a:p>
            <a:r>
              <a:rPr lang="en-US"/>
              <a:t>Click to add</a:t>
            </a:r>
          </a:p>
        </p:txBody>
      </p:sp>
      <p:sp>
        <p:nvSpPr>
          <p:cNvPr id="10" name="Slide Number Placeholder 4">
            <a:extLst>
              <a:ext uri="{FF2B5EF4-FFF2-40B4-BE49-F238E27FC236}">
                <a16:creationId xmlns:a16="http://schemas.microsoft.com/office/drawing/2014/main" id="{5A05770F-E270-C304-8435-9FAB3ABEF9CB}"/>
              </a:ext>
            </a:extLst>
          </p:cNvPr>
          <p:cNvSpPr>
            <a:spLocks noGrp="1"/>
          </p:cNvSpPr>
          <p:nvPr>
            <p:ph type="sldNum" sz="quarter" idx="12"/>
          </p:nvPr>
        </p:nvSpPr>
        <p:spPr>
          <a:xfrm>
            <a:off x="11499632" y="6441352"/>
            <a:ext cx="511978" cy="169277"/>
          </a:xfrm>
          <a:prstGeom prst="rect">
            <a:avLst/>
          </a:prstGeom>
          <a:noFill/>
        </p:spPr>
        <p:txBody>
          <a:bodyPr/>
          <a:lstStyle>
            <a:defPPr>
              <a:defRPr lang="en-US"/>
            </a:defPPr>
            <a:lvl1pPr marL="14400" algn="l" defTabSz="914400" rtl="0" eaLnBrk="1" latinLnBrk="0" hangingPunct="1">
              <a:lnSpc>
                <a:spcPct val="110000"/>
              </a:lnSpc>
              <a:spcBef>
                <a:spcPts val="100"/>
              </a:spcBef>
              <a:defRPr sz="1100" kern="1200">
                <a:solidFill>
                  <a:srgbClr val="1D2A3C"/>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GR" smtClean="0"/>
              <a:pPr/>
              <a:t>‹#›</a:t>
            </a:fld>
            <a:endParaRPr lang="en-GR"/>
          </a:p>
        </p:txBody>
      </p:sp>
      <p:sp>
        <p:nvSpPr>
          <p:cNvPr id="11" name="Freeform 10">
            <a:extLst>
              <a:ext uri="{FF2B5EF4-FFF2-40B4-BE49-F238E27FC236}">
                <a16:creationId xmlns:a16="http://schemas.microsoft.com/office/drawing/2014/main" id="{75E6EFC4-7004-68B3-BEF2-F10619D66E6A}"/>
              </a:ext>
            </a:extLst>
          </p:cNvPr>
          <p:cNvSpPr/>
          <p:nvPr userDrawn="1"/>
        </p:nvSpPr>
        <p:spPr>
          <a:xfrm>
            <a:off x="1445042" y="6593838"/>
            <a:ext cx="9824142" cy="12700"/>
          </a:xfrm>
          <a:custGeom>
            <a:avLst/>
            <a:gdLst>
              <a:gd name="connsiteX0" fmla="*/ 0 w 9824142"/>
              <a:gd name="connsiteY0" fmla="*/ 0 h 12700"/>
              <a:gd name="connsiteX1" fmla="*/ 9824142 w 9824142"/>
              <a:gd name="connsiteY1" fmla="*/ 0 h 12700"/>
              <a:gd name="connsiteX2" fmla="*/ 9824142 w 9824142"/>
              <a:gd name="connsiteY2" fmla="*/ 12700 h 12700"/>
              <a:gd name="connsiteX3" fmla="*/ 0 w 9824142"/>
              <a:gd name="connsiteY3" fmla="*/ 12700 h 12700"/>
            </a:gdLst>
            <a:ahLst/>
            <a:cxnLst>
              <a:cxn ang="0">
                <a:pos x="connsiteX0" y="connsiteY0"/>
              </a:cxn>
              <a:cxn ang="0">
                <a:pos x="connsiteX1" y="connsiteY1"/>
              </a:cxn>
              <a:cxn ang="0">
                <a:pos x="connsiteX2" y="connsiteY2"/>
              </a:cxn>
              <a:cxn ang="0">
                <a:pos x="connsiteX3" y="connsiteY3"/>
              </a:cxn>
            </a:cxnLst>
            <a:rect l="l" t="t" r="r" b="b"/>
            <a:pathLst>
              <a:path w="9824142" h="12700">
                <a:moveTo>
                  <a:pt x="0" y="0"/>
                </a:moveTo>
                <a:lnTo>
                  <a:pt x="9824142" y="0"/>
                </a:lnTo>
                <a:lnTo>
                  <a:pt x="9824142" y="12700"/>
                </a:lnTo>
                <a:lnTo>
                  <a:pt x="0" y="12700"/>
                </a:lnTo>
                <a:close/>
              </a:path>
            </a:pathLst>
          </a:custGeom>
          <a:solidFill>
            <a:srgbClr val="202A3B"/>
          </a:solidFill>
          <a:ln w="12687" cap="flat">
            <a:noFill/>
            <a:prstDash val="solid"/>
            <a:miter/>
          </a:ln>
        </p:spPr>
        <p:txBody>
          <a:bodyPr rtlCol="0" anchor="ctr"/>
          <a:lstStyle/>
          <a:p>
            <a:endParaRPr lang="en-GR"/>
          </a:p>
        </p:txBody>
      </p:sp>
      <p:sp>
        <p:nvSpPr>
          <p:cNvPr id="5" name="Holder 3">
            <a:extLst>
              <a:ext uri="{FF2B5EF4-FFF2-40B4-BE49-F238E27FC236}">
                <a16:creationId xmlns:a16="http://schemas.microsoft.com/office/drawing/2014/main" id="{7ACB2168-7B8E-0D9E-E7A0-27333A527537}"/>
              </a:ext>
            </a:extLst>
          </p:cNvPr>
          <p:cNvSpPr>
            <a:spLocks noGrp="1"/>
          </p:cNvSpPr>
          <p:nvPr>
            <p:ph type="body" idx="1"/>
          </p:nvPr>
        </p:nvSpPr>
        <p:spPr>
          <a:xfrm>
            <a:off x="883285" y="1746924"/>
            <a:ext cx="4859148" cy="235898"/>
          </a:xfrm>
          <a:prstGeom prst="rect">
            <a:avLst/>
          </a:prstGeom>
        </p:spPr>
        <p:txBody>
          <a:bodyPr lIns="0" tIns="0" rIns="0" bIns="0"/>
          <a:lstStyle>
            <a:lvl1pPr marL="14400">
              <a:lnSpc>
                <a:spcPct val="111000"/>
              </a:lnSpc>
              <a:spcBef>
                <a:spcPts val="100"/>
              </a:spcBef>
              <a:defRPr sz="1800" b="0" i="0">
                <a:solidFill>
                  <a:schemeClr val="tx1"/>
                </a:solidFill>
                <a:latin typeface="Arial"/>
                <a:cs typeface="Arial"/>
              </a:defRPr>
            </a:lvl1pPr>
          </a:lstStyle>
          <a:p>
            <a:endParaRPr/>
          </a:p>
        </p:txBody>
      </p:sp>
      <p:pic>
        <p:nvPicPr>
          <p:cNvPr id="2" name="Picture 1">
            <a:extLst>
              <a:ext uri="{FF2B5EF4-FFF2-40B4-BE49-F238E27FC236}">
                <a16:creationId xmlns:a16="http://schemas.microsoft.com/office/drawing/2014/main" id="{77B499D0-7642-FDD0-93EC-3989796C46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60002" y="6553301"/>
            <a:ext cx="1043300" cy="101081"/>
          </a:xfrm>
          <a:prstGeom prst="rect">
            <a:avLst/>
          </a:prstGeom>
        </p:spPr>
      </p:pic>
      <p:pic>
        <p:nvPicPr>
          <p:cNvPr id="6" name="Picture 5" descr="A black and orange line&#10;&#10;Description automatically generated">
            <a:extLst>
              <a:ext uri="{FF2B5EF4-FFF2-40B4-BE49-F238E27FC236}">
                <a16:creationId xmlns:a16="http://schemas.microsoft.com/office/drawing/2014/main" id="{0559C798-4742-08CA-7C31-3EC1B9332D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258" y="203618"/>
            <a:ext cx="334648" cy="881041"/>
          </a:xfrm>
          <a:prstGeom prst="rect">
            <a:avLst/>
          </a:prstGeom>
        </p:spPr>
      </p:pic>
      <p:pic>
        <p:nvPicPr>
          <p:cNvPr id="7" name="Picture 6" descr="A black and orange line&#10;&#10;Description automatically generated">
            <a:extLst>
              <a:ext uri="{FF2B5EF4-FFF2-40B4-BE49-F238E27FC236}">
                <a16:creationId xmlns:a16="http://schemas.microsoft.com/office/drawing/2014/main" id="{0F9F4AAE-57CD-66D2-9CC0-CC55F4146F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767" y="203618"/>
            <a:ext cx="334648" cy="881041"/>
          </a:xfrm>
          <a:prstGeom prst="rect">
            <a:avLst/>
          </a:prstGeom>
        </p:spPr>
      </p:pic>
      <p:pic>
        <p:nvPicPr>
          <p:cNvPr id="16" name="object 8">
            <a:extLst>
              <a:ext uri="{FF2B5EF4-FFF2-40B4-BE49-F238E27FC236}">
                <a16:creationId xmlns:a16="http://schemas.microsoft.com/office/drawing/2014/main" id="{35EFE77F-3D01-60DF-A2B1-4B0140C7C13E}"/>
              </a:ext>
            </a:extLst>
          </p:cNvPr>
          <p:cNvPicPr/>
          <p:nvPr userDrawn="1"/>
        </p:nvPicPr>
        <p:blipFill>
          <a:blip r:embed="rId4" cstate="print"/>
          <a:stretch>
            <a:fillRect/>
          </a:stretch>
        </p:blipFill>
        <p:spPr>
          <a:xfrm>
            <a:off x="11348996" y="6502535"/>
            <a:ext cx="72635" cy="191376"/>
          </a:xfrm>
          <a:prstGeom prst="rect">
            <a:avLst/>
          </a:prstGeom>
        </p:spPr>
      </p:pic>
      <p:sp>
        <p:nvSpPr>
          <p:cNvPr id="3" name="Title 2">
            <a:extLst>
              <a:ext uri="{FF2B5EF4-FFF2-40B4-BE49-F238E27FC236}">
                <a16:creationId xmlns:a16="http://schemas.microsoft.com/office/drawing/2014/main" id="{D5AD6CF5-9201-00EC-3121-B48DD68A6D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786787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C_Outro_01">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613636-9CB1-E5FF-16C6-23061BFB9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4843" y="3106581"/>
            <a:ext cx="4832631" cy="884848"/>
          </a:xfrm>
          <a:prstGeom prst="rect">
            <a:avLst/>
          </a:prstGeom>
        </p:spPr>
      </p:pic>
      <p:pic>
        <p:nvPicPr>
          <p:cNvPr id="4" name="Picture 3" descr="A red and black rectangle&#10;&#10;Description automatically generated">
            <a:extLst>
              <a:ext uri="{FF2B5EF4-FFF2-40B4-BE49-F238E27FC236}">
                <a16:creationId xmlns:a16="http://schemas.microsoft.com/office/drawing/2014/main" id="{AC7691CA-1BB0-720F-BA4D-6F2EAEDEC8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2673493" cy="6122504"/>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C-Outro_02">
    <p:bg>
      <p:bgPr>
        <a:solidFill>
          <a:srgbClr val="FF3100"/>
        </a:solidFill>
        <a:effectLst/>
      </p:bgPr>
    </p:bg>
    <p:spTree>
      <p:nvGrpSpPr>
        <p:cNvPr id="1" name=""/>
        <p:cNvGrpSpPr/>
        <p:nvPr/>
      </p:nvGrpSpPr>
      <p:grpSpPr>
        <a:xfrm>
          <a:off x="0" y="0"/>
          <a:ext cx="0" cy="0"/>
          <a:chOff x="0" y="0"/>
          <a:chExt cx="0" cy="0"/>
        </a:xfrm>
      </p:grpSpPr>
      <p:pic>
        <p:nvPicPr>
          <p:cNvPr id="5" name="Picture 4" descr="A black and white corner&#10;&#10;Description automatically generated">
            <a:extLst>
              <a:ext uri="{FF2B5EF4-FFF2-40B4-BE49-F238E27FC236}">
                <a16:creationId xmlns:a16="http://schemas.microsoft.com/office/drawing/2014/main" id="{EDB83FBE-E862-F035-5306-9BB013DF97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23930" cy="6009000"/>
          </a:xfrm>
          <a:prstGeom prst="rect">
            <a:avLst/>
          </a:prstGeom>
        </p:spPr>
      </p:pic>
      <p:pic>
        <p:nvPicPr>
          <p:cNvPr id="2" name="Picture 1">
            <a:extLst>
              <a:ext uri="{FF2B5EF4-FFF2-40B4-BE49-F238E27FC236}">
                <a16:creationId xmlns:a16="http://schemas.microsoft.com/office/drawing/2014/main" id="{1A7184BC-AC52-8BCE-FD13-C9391C5E1D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624695" y="3106581"/>
            <a:ext cx="4792926" cy="884848"/>
          </a:xfrm>
          <a:prstGeom prst="rect">
            <a:avLst/>
          </a:prstGeom>
        </p:spPr>
      </p:pic>
    </p:spTree>
    <p:extLst>
      <p:ext uri="{BB962C8B-B14F-4D97-AF65-F5344CB8AC3E}">
        <p14:creationId xmlns:p14="http://schemas.microsoft.com/office/powerpoint/2010/main" val="1058940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C_Outro_03">
    <p:spTree>
      <p:nvGrpSpPr>
        <p:cNvPr id="1" name=""/>
        <p:cNvGrpSpPr/>
        <p:nvPr/>
      </p:nvGrpSpPr>
      <p:grpSpPr>
        <a:xfrm>
          <a:off x="0" y="0"/>
          <a:ext cx="0" cy="0"/>
          <a:chOff x="0" y="0"/>
          <a:chExt cx="0" cy="0"/>
        </a:xfrm>
      </p:grpSpPr>
      <p:pic>
        <p:nvPicPr>
          <p:cNvPr id="3" name="Picture 2" descr="A black background with red lines&#10;&#10;Description automatically generated">
            <a:extLst>
              <a:ext uri="{FF2B5EF4-FFF2-40B4-BE49-F238E27FC236}">
                <a16:creationId xmlns:a16="http://schemas.microsoft.com/office/drawing/2014/main" id="{B38FD360-033E-9408-298F-B428209F8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6834" y="1068614"/>
            <a:ext cx="1786237" cy="4720771"/>
          </a:xfrm>
          <a:prstGeom prst="rect">
            <a:avLst/>
          </a:prstGeom>
        </p:spPr>
      </p:pic>
      <p:pic>
        <p:nvPicPr>
          <p:cNvPr id="2" name="Picture 1">
            <a:extLst>
              <a:ext uri="{FF2B5EF4-FFF2-40B4-BE49-F238E27FC236}">
                <a16:creationId xmlns:a16="http://schemas.microsoft.com/office/drawing/2014/main" id="{13D49889-8FD9-142F-3673-296BBBF208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04843" y="3106581"/>
            <a:ext cx="4832631" cy="88484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C_Cover_02">
    <p:spTree>
      <p:nvGrpSpPr>
        <p:cNvPr id="1" name=""/>
        <p:cNvGrpSpPr/>
        <p:nvPr/>
      </p:nvGrpSpPr>
      <p:grpSpPr>
        <a:xfrm>
          <a:off x="0" y="0"/>
          <a:ext cx="0" cy="0"/>
          <a:chOff x="0" y="0"/>
          <a:chExt cx="0" cy="0"/>
        </a:xfrm>
      </p:grpSpPr>
      <p:pic>
        <p:nvPicPr>
          <p:cNvPr id="4" name="Picture 3" descr="A red and black sign&#10;&#10;Description automatically generated">
            <a:extLst>
              <a:ext uri="{FF2B5EF4-FFF2-40B4-BE49-F238E27FC236}">
                <a16:creationId xmlns:a16="http://schemas.microsoft.com/office/drawing/2014/main" id="{8FFC2983-E388-9616-9CBC-57C86FA77CA7}"/>
              </a:ext>
            </a:extLst>
          </p:cNvPr>
          <p:cNvPicPr>
            <a:picLocks noChangeAspect="1"/>
          </p:cNvPicPr>
          <p:nvPr userDrawn="1"/>
        </p:nvPicPr>
        <p:blipFill>
          <a:blip r:embed="rId2">
            <a:extLst>
              <a:ext uri="{28A0092B-C50C-407E-A947-70E740481C1C}">
                <a14:useLocalDpi xmlns:a14="http://schemas.microsoft.com/office/drawing/2010/main" val="0"/>
              </a:ext>
            </a:extLst>
          </a:blip>
          <a:srcRect l="20492"/>
          <a:stretch/>
        </p:blipFill>
        <p:spPr>
          <a:xfrm>
            <a:off x="0" y="0"/>
            <a:ext cx="3036274" cy="6858000"/>
          </a:xfrm>
          <a:prstGeom prst="rect">
            <a:avLst/>
          </a:prstGeom>
        </p:spPr>
      </p:pic>
      <p:sp>
        <p:nvSpPr>
          <p:cNvPr id="2" name="Text Placeholder 25">
            <a:extLst>
              <a:ext uri="{FF2B5EF4-FFF2-40B4-BE49-F238E27FC236}">
                <a16:creationId xmlns:a16="http://schemas.microsoft.com/office/drawing/2014/main" id="{D4F8BCF7-8F05-D245-0584-A5C0152806F4}"/>
              </a:ext>
            </a:extLst>
          </p:cNvPr>
          <p:cNvSpPr>
            <a:spLocks noGrp="1"/>
          </p:cNvSpPr>
          <p:nvPr>
            <p:ph type="body" sz="quarter" idx="12" hasCustomPrompt="1"/>
          </p:nvPr>
        </p:nvSpPr>
        <p:spPr>
          <a:xfrm>
            <a:off x="1773230" y="6180812"/>
            <a:ext cx="2570169" cy="364960"/>
          </a:xfrm>
          <a:prstGeom prst="rect">
            <a:avLst/>
          </a:prstGeom>
        </p:spPr>
        <p:txBody>
          <a:bodyPr/>
          <a:lstStyle>
            <a:lvl1pPr marL="14400">
              <a:lnSpc>
                <a:spcPts val="2000"/>
              </a:lnSpc>
              <a:defRPr sz="14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for date entry</a:t>
            </a:r>
          </a:p>
        </p:txBody>
      </p:sp>
      <p:sp>
        <p:nvSpPr>
          <p:cNvPr id="13" name="Text Placeholder 25">
            <a:extLst>
              <a:ext uri="{FF2B5EF4-FFF2-40B4-BE49-F238E27FC236}">
                <a16:creationId xmlns:a16="http://schemas.microsoft.com/office/drawing/2014/main" id="{6E210D4D-8EDF-4487-6155-00B283D2A254}"/>
              </a:ext>
            </a:extLst>
          </p:cNvPr>
          <p:cNvSpPr>
            <a:spLocks noGrp="1"/>
          </p:cNvSpPr>
          <p:nvPr>
            <p:ph type="body" sz="quarter" idx="14" hasCustomPrompt="1"/>
          </p:nvPr>
        </p:nvSpPr>
        <p:spPr>
          <a:xfrm>
            <a:off x="1773230" y="4837181"/>
            <a:ext cx="7050136" cy="430887"/>
          </a:xfrm>
          <a:prstGeom prst="rect">
            <a:avLst/>
          </a:prstGeom>
        </p:spPr>
        <p:txBody>
          <a:bodyPr wrap="square" anchor="t" anchorCtr="0">
            <a:spAutoFit/>
          </a:bodyPr>
          <a:lstStyle>
            <a:lvl1pPr marL="14400">
              <a:lnSpc>
                <a:spcPct val="100000"/>
              </a:lnSpc>
              <a:defRPr sz="22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marL="14400" marR="0" lvl="0" indent="0" defTabSz="914400" eaLnBrk="1" fontAlgn="auto" latinLnBrk="0" hangingPunct="1">
              <a:lnSpc>
                <a:spcPct val="100000"/>
              </a:lnSpc>
              <a:spcBef>
                <a:spcPts val="0"/>
              </a:spcBef>
              <a:spcAft>
                <a:spcPts val="0"/>
              </a:spcAft>
              <a:buClrTx/>
              <a:buSzTx/>
              <a:buFontTx/>
              <a:buNone/>
              <a:tabLst/>
              <a:defRPr/>
            </a:pPr>
            <a:r>
              <a:rPr lang="en-GB"/>
              <a:t>Click for subtitle text</a:t>
            </a:r>
          </a:p>
        </p:txBody>
      </p:sp>
      <p:sp>
        <p:nvSpPr>
          <p:cNvPr id="11" name="Text Placeholder 25">
            <a:extLst>
              <a:ext uri="{FF2B5EF4-FFF2-40B4-BE49-F238E27FC236}">
                <a16:creationId xmlns:a16="http://schemas.microsoft.com/office/drawing/2014/main" id="{C8CB7954-676D-55EC-83DC-6F84A9071317}"/>
              </a:ext>
            </a:extLst>
          </p:cNvPr>
          <p:cNvSpPr>
            <a:spLocks noGrp="1"/>
          </p:cNvSpPr>
          <p:nvPr>
            <p:ph type="body" sz="quarter" idx="11"/>
          </p:nvPr>
        </p:nvSpPr>
        <p:spPr>
          <a:xfrm>
            <a:off x="1773230" y="2304894"/>
            <a:ext cx="9516109" cy="2169825"/>
          </a:xfrm>
          <a:prstGeom prst="rect">
            <a:avLst/>
          </a:prstGeom>
        </p:spPr>
        <p:txBody>
          <a:bodyPr anchor="ctr" anchorCtr="0">
            <a:spAutoFit/>
          </a:bodyPr>
          <a:lstStyle>
            <a:lvl1pPr marL="14400">
              <a:lnSpc>
                <a:spcPts val="8060"/>
              </a:lnSpc>
              <a:defRPr sz="7600" b="1">
                <a:solidFill>
                  <a:srgbClr val="202A3B"/>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
        <p:nvSpPr>
          <p:cNvPr id="10" name="object 6">
            <a:extLst>
              <a:ext uri="{FF2B5EF4-FFF2-40B4-BE49-F238E27FC236}">
                <a16:creationId xmlns:a16="http://schemas.microsoft.com/office/drawing/2014/main" id="{38F58ACE-A4AA-CA8B-EDB0-D011B3D8F0AB}"/>
              </a:ext>
            </a:extLst>
          </p:cNvPr>
          <p:cNvSpPr/>
          <p:nvPr userDrawn="1"/>
        </p:nvSpPr>
        <p:spPr>
          <a:xfrm>
            <a:off x="11118078" y="4731798"/>
            <a:ext cx="588543" cy="1562470"/>
          </a:xfrm>
          <a:custGeom>
            <a:avLst/>
            <a:gdLst/>
            <a:ahLst/>
            <a:cxnLst/>
            <a:rect l="l" t="t" r="r" b="b"/>
            <a:pathLst>
              <a:path w="1017269" h="2700654">
                <a:moveTo>
                  <a:pt x="204590" y="0"/>
                </a:moveTo>
                <a:lnTo>
                  <a:pt x="161803" y="7356"/>
                </a:lnTo>
                <a:lnTo>
                  <a:pt x="120100" y="23568"/>
                </a:lnTo>
                <a:lnTo>
                  <a:pt x="82472" y="47776"/>
                </a:lnTo>
                <a:lnTo>
                  <a:pt x="51371" y="78068"/>
                </a:lnTo>
                <a:lnTo>
                  <a:pt x="27185" y="113247"/>
                </a:lnTo>
                <a:lnTo>
                  <a:pt x="10302" y="152120"/>
                </a:lnTo>
                <a:lnTo>
                  <a:pt x="1111" y="193492"/>
                </a:lnTo>
                <a:lnTo>
                  <a:pt x="0" y="236169"/>
                </a:lnTo>
                <a:lnTo>
                  <a:pt x="7356" y="278956"/>
                </a:lnTo>
                <a:lnTo>
                  <a:pt x="23568" y="320659"/>
                </a:lnTo>
                <a:lnTo>
                  <a:pt x="548128" y="1350171"/>
                </a:lnTo>
                <a:lnTo>
                  <a:pt x="23568" y="2379672"/>
                </a:lnTo>
                <a:lnTo>
                  <a:pt x="7356" y="2421374"/>
                </a:lnTo>
                <a:lnTo>
                  <a:pt x="0" y="2464161"/>
                </a:lnTo>
                <a:lnTo>
                  <a:pt x="1111" y="2506838"/>
                </a:lnTo>
                <a:lnTo>
                  <a:pt x="10302" y="2548210"/>
                </a:lnTo>
                <a:lnTo>
                  <a:pt x="27185" y="2587083"/>
                </a:lnTo>
                <a:lnTo>
                  <a:pt x="51371" y="2622263"/>
                </a:lnTo>
                <a:lnTo>
                  <a:pt x="82472" y="2652554"/>
                </a:lnTo>
                <a:lnTo>
                  <a:pt x="120100" y="2676763"/>
                </a:lnTo>
                <a:lnTo>
                  <a:pt x="161803" y="2692975"/>
                </a:lnTo>
                <a:lnTo>
                  <a:pt x="204590" y="2700331"/>
                </a:lnTo>
                <a:lnTo>
                  <a:pt x="247267" y="2699219"/>
                </a:lnTo>
                <a:lnTo>
                  <a:pt x="288639" y="2690028"/>
                </a:lnTo>
                <a:lnTo>
                  <a:pt x="327512" y="2673145"/>
                </a:lnTo>
                <a:lnTo>
                  <a:pt x="362691" y="2648959"/>
                </a:lnTo>
                <a:lnTo>
                  <a:pt x="392983" y="2617858"/>
                </a:lnTo>
                <a:lnTo>
                  <a:pt x="417191" y="2580230"/>
                </a:lnTo>
                <a:lnTo>
                  <a:pt x="992844" y="1450451"/>
                </a:lnTo>
                <a:lnTo>
                  <a:pt x="1010896" y="1401392"/>
                </a:lnTo>
                <a:lnTo>
                  <a:pt x="1016914" y="1350167"/>
                </a:lnTo>
                <a:lnTo>
                  <a:pt x="1010896" y="1298944"/>
                </a:lnTo>
                <a:lnTo>
                  <a:pt x="992844" y="1249892"/>
                </a:lnTo>
                <a:lnTo>
                  <a:pt x="417191" y="120100"/>
                </a:lnTo>
                <a:lnTo>
                  <a:pt x="392983" y="82472"/>
                </a:lnTo>
                <a:lnTo>
                  <a:pt x="362691" y="51371"/>
                </a:lnTo>
                <a:lnTo>
                  <a:pt x="327512" y="27185"/>
                </a:lnTo>
                <a:lnTo>
                  <a:pt x="288639" y="10302"/>
                </a:lnTo>
                <a:lnTo>
                  <a:pt x="247267" y="1111"/>
                </a:lnTo>
                <a:lnTo>
                  <a:pt x="204590" y="0"/>
                </a:lnTo>
                <a:close/>
              </a:path>
            </a:pathLst>
          </a:custGeom>
          <a:solidFill>
            <a:schemeClr val="bg2"/>
          </a:solidFill>
        </p:spPr>
        <p:txBody>
          <a:bodyPr wrap="square" lIns="0" tIns="0" rIns="0" bIns="0" rtlCol="0"/>
          <a:lstStyle/>
          <a:p>
            <a:endParaRPr/>
          </a:p>
        </p:txBody>
      </p:sp>
      <p:pic>
        <p:nvPicPr>
          <p:cNvPr id="3" name="Picture 2">
            <a:extLst>
              <a:ext uri="{FF2B5EF4-FFF2-40B4-BE49-F238E27FC236}">
                <a16:creationId xmlns:a16="http://schemas.microsoft.com/office/drawing/2014/main" id="{5D8CD851-0E02-1F35-9652-2F9E73C74B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943325" y="853628"/>
            <a:ext cx="3053388" cy="559072"/>
          </a:xfrm>
          <a:prstGeom prst="rect">
            <a:avLst/>
          </a:prstGeom>
        </p:spPr>
      </p:pic>
    </p:spTree>
    <p:extLst>
      <p:ext uri="{BB962C8B-B14F-4D97-AF65-F5344CB8AC3E}">
        <p14:creationId xmlns:p14="http://schemas.microsoft.com/office/powerpoint/2010/main" val="4205603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478790" cy="6858000"/>
          </a:xfrm>
          <a:custGeom>
            <a:avLst/>
            <a:gdLst/>
            <a:ahLst/>
            <a:cxnLst/>
            <a:rect l="l" t="t" r="r" b="b"/>
            <a:pathLst>
              <a:path w="478790" h="6858000">
                <a:moveTo>
                  <a:pt x="0" y="6858000"/>
                </a:moveTo>
                <a:lnTo>
                  <a:pt x="478536" y="6858000"/>
                </a:lnTo>
                <a:lnTo>
                  <a:pt x="478536" y="0"/>
                </a:lnTo>
                <a:lnTo>
                  <a:pt x="0" y="0"/>
                </a:lnTo>
                <a:lnTo>
                  <a:pt x="0" y="6858000"/>
                </a:lnTo>
                <a:close/>
              </a:path>
            </a:pathLst>
          </a:custGeom>
          <a:solidFill>
            <a:srgbClr val="EEECE2"/>
          </a:solidFill>
        </p:spPr>
        <p:txBody>
          <a:bodyPr wrap="square" lIns="0" tIns="0" rIns="0" bIns="0" rtlCol="0"/>
          <a:lstStyle/>
          <a:p>
            <a:endParaRPr/>
          </a:p>
        </p:txBody>
      </p:sp>
      <p:sp>
        <p:nvSpPr>
          <p:cNvPr id="17" name="bg object 17"/>
          <p:cNvSpPr/>
          <p:nvPr/>
        </p:nvSpPr>
        <p:spPr>
          <a:xfrm>
            <a:off x="707136" y="0"/>
            <a:ext cx="11485245" cy="6858000"/>
          </a:xfrm>
          <a:custGeom>
            <a:avLst/>
            <a:gdLst/>
            <a:ahLst/>
            <a:cxnLst/>
            <a:rect l="l" t="t" r="r" b="b"/>
            <a:pathLst>
              <a:path w="11485245" h="6858000">
                <a:moveTo>
                  <a:pt x="0" y="6858000"/>
                </a:moveTo>
                <a:lnTo>
                  <a:pt x="11484864" y="6858000"/>
                </a:lnTo>
                <a:lnTo>
                  <a:pt x="11484864" y="0"/>
                </a:lnTo>
                <a:lnTo>
                  <a:pt x="0" y="0"/>
                </a:lnTo>
                <a:lnTo>
                  <a:pt x="0" y="6858000"/>
                </a:lnTo>
                <a:close/>
              </a:path>
            </a:pathLst>
          </a:custGeom>
          <a:solidFill>
            <a:srgbClr val="EEECE2"/>
          </a:solidFill>
        </p:spPr>
        <p:txBody>
          <a:bodyPr wrap="square" lIns="0" tIns="0" rIns="0" bIns="0" rtlCol="0"/>
          <a:lstStyle/>
          <a:p>
            <a:endParaRPr/>
          </a:p>
        </p:txBody>
      </p:sp>
      <p:sp>
        <p:nvSpPr>
          <p:cNvPr id="18" name="bg object 18"/>
          <p:cNvSpPr/>
          <p:nvPr/>
        </p:nvSpPr>
        <p:spPr>
          <a:xfrm>
            <a:off x="478536" y="0"/>
            <a:ext cx="10948670" cy="6858000"/>
          </a:xfrm>
          <a:custGeom>
            <a:avLst/>
            <a:gdLst/>
            <a:ahLst/>
            <a:cxnLst/>
            <a:rect l="l" t="t" r="r" b="b"/>
            <a:pathLst>
              <a:path w="10948670" h="6858000">
                <a:moveTo>
                  <a:pt x="228600" y="0"/>
                </a:moveTo>
                <a:lnTo>
                  <a:pt x="0" y="0"/>
                </a:lnTo>
                <a:lnTo>
                  <a:pt x="0" y="6858000"/>
                </a:lnTo>
                <a:lnTo>
                  <a:pt x="228600" y="6858000"/>
                </a:lnTo>
                <a:lnTo>
                  <a:pt x="228600" y="0"/>
                </a:lnTo>
                <a:close/>
              </a:path>
              <a:path w="10948670" h="6858000">
                <a:moveTo>
                  <a:pt x="3549396" y="1129538"/>
                </a:moveTo>
                <a:lnTo>
                  <a:pt x="3548938" y="1031773"/>
                </a:lnTo>
                <a:lnTo>
                  <a:pt x="3549205" y="841413"/>
                </a:lnTo>
                <a:lnTo>
                  <a:pt x="3548761" y="743712"/>
                </a:lnTo>
                <a:lnTo>
                  <a:pt x="274320" y="743712"/>
                </a:lnTo>
                <a:lnTo>
                  <a:pt x="274320" y="5152644"/>
                </a:lnTo>
                <a:lnTo>
                  <a:pt x="680021" y="5152644"/>
                </a:lnTo>
                <a:lnTo>
                  <a:pt x="680021" y="1128141"/>
                </a:lnTo>
                <a:lnTo>
                  <a:pt x="3549396" y="1129538"/>
                </a:lnTo>
                <a:close/>
              </a:path>
              <a:path w="10948670" h="6858000">
                <a:moveTo>
                  <a:pt x="10948416" y="1685290"/>
                </a:moveTo>
                <a:lnTo>
                  <a:pt x="10542651" y="1685290"/>
                </a:lnTo>
                <a:lnTo>
                  <a:pt x="10542651" y="5708650"/>
                </a:lnTo>
                <a:lnTo>
                  <a:pt x="10542651" y="5709920"/>
                </a:lnTo>
                <a:lnTo>
                  <a:pt x="8657095" y="5709920"/>
                </a:lnTo>
                <a:lnTo>
                  <a:pt x="8657095" y="5708650"/>
                </a:lnTo>
                <a:lnTo>
                  <a:pt x="7673340" y="5708650"/>
                </a:lnTo>
                <a:lnTo>
                  <a:pt x="7673340" y="5709920"/>
                </a:lnTo>
                <a:lnTo>
                  <a:pt x="7673340" y="6094730"/>
                </a:lnTo>
                <a:lnTo>
                  <a:pt x="10948416" y="6094730"/>
                </a:lnTo>
                <a:lnTo>
                  <a:pt x="10948416" y="5709920"/>
                </a:lnTo>
                <a:lnTo>
                  <a:pt x="10948416" y="5708650"/>
                </a:lnTo>
                <a:lnTo>
                  <a:pt x="10948416" y="1685290"/>
                </a:lnTo>
                <a:close/>
              </a:path>
            </a:pathLst>
          </a:custGeom>
          <a:solidFill>
            <a:srgbClr val="181B0D"/>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42253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1" userDrawn="1">
  <p:cSld name="Title slide 1 1">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1627948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83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C_Cover_03">
    <p:bg>
      <p:bgPr>
        <a:solidFill>
          <a:srgbClr val="202A3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22CE5-B0FC-AE97-36B9-039BD62545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8525041" cy="6867837"/>
          </a:xfrm>
          <a:prstGeom prst="rect">
            <a:avLst/>
          </a:prstGeom>
        </p:spPr>
      </p:pic>
      <p:sp>
        <p:nvSpPr>
          <p:cNvPr id="3" name="Text Placeholder 25">
            <a:extLst>
              <a:ext uri="{FF2B5EF4-FFF2-40B4-BE49-F238E27FC236}">
                <a16:creationId xmlns:a16="http://schemas.microsoft.com/office/drawing/2014/main" id="{029FC01B-8AFA-4213-9780-500A7ED1A298}"/>
              </a:ext>
            </a:extLst>
          </p:cNvPr>
          <p:cNvSpPr>
            <a:spLocks noGrp="1"/>
          </p:cNvSpPr>
          <p:nvPr>
            <p:ph type="body" sz="quarter" idx="11"/>
          </p:nvPr>
        </p:nvSpPr>
        <p:spPr>
          <a:xfrm>
            <a:off x="698754" y="1407831"/>
            <a:ext cx="6621780" cy="3116238"/>
          </a:xfrm>
          <a:prstGeom prst="rect">
            <a:avLst/>
          </a:prstGeom>
        </p:spPr>
        <p:txBody>
          <a:bodyPr/>
          <a:lstStyle>
            <a:lvl1pPr marL="14400">
              <a:lnSpc>
                <a:spcPts val="7260"/>
              </a:lnSpc>
              <a:defRPr sz="7600" b="1">
                <a:solidFill>
                  <a:schemeClr val="tx2"/>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
        <p:nvSpPr>
          <p:cNvPr id="4" name="Text Placeholder 25">
            <a:extLst>
              <a:ext uri="{FF2B5EF4-FFF2-40B4-BE49-F238E27FC236}">
                <a16:creationId xmlns:a16="http://schemas.microsoft.com/office/drawing/2014/main" id="{993C8FE5-69E7-FA77-771F-6BDCDD7FD281}"/>
              </a:ext>
            </a:extLst>
          </p:cNvPr>
          <p:cNvSpPr>
            <a:spLocks noGrp="1"/>
          </p:cNvSpPr>
          <p:nvPr>
            <p:ph type="body" sz="quarter" idx="12" hasCustomPrompt="1"/>
          </p:nvPr>
        </p:nvSpPr>
        <p:spPr>
          <a:xfrm>
            <a:off x="698754" y="477098"/>
            <a:ext cx="2570169" cy="364960"/>
          </a:xfrm>
          <a:prstGeom prst="rect">
            <a:avLst/>
          </a:prstGeom>
        </p:spPr>
        <p:txBody>
          <a:bodyPr/>
          <a:lstStyle>
            <a:lvl1pPr marL="14400">
              <a:lnSpc>
                <a:spcPts val="2000"/>
              </a:lnSpc>
              <a:defRPr sz="1400" b="1">
                <a:solidFill>
                  <a:schemeClr val="bg2"/>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for date entry</a:t>
            </a:r>
          </a:p>
        </p:txBody>
      </p:sp>
      <p:sp>
        <p:nvSpPr>
          <p:cNvPr id="18" name="Text Placeholder 25">
            <a:extLst>
              <a:ext uri="{FF2B5EF4-FFF2-40B4-BE49-F238E27FC236}">
                <a16:creationId xmlns:a16="http://schemas.microsoft.com/office/drawing/2014/main" id="{129759F2-7AD9-DB3C-6464-889018631D7E}"/>
              </a:ext>
            </a:extLst>
          </p:cNvPr>
          <p:cNvSpPr>
            <a:spLocks noGrp="1"/>
          </p:cNvSpPr>
          <p:nvPr>
            <p:ph type="body" sz="quarter" idx="14" hasCustomPrompt="1"/>
          </p:nvPr>
        </p:nvSpPr>
        <p:spPr>
          <a:xfrm>
            <a:off x="698754" y="4727309"/>
            <a:ext cx="5262659" cy="369332"/>
          </a:xfrm>
          <a:prstGeom prst="rect">
            <a:avLst/>
          </a:prstGeom>
        </p:spPr>
        <p:txBody>
          <a:bodyPr wrap="square" anchor="t" anchorCtr="0">
            <a:spAutoFit/>
          </a:bodyPr>
          <a:lstStyle>
            <a:lvl1pPr marL="14400">
              <a:lnSpc>
                <a:spcPct val="100000"/>
              </a:lnSpc>
              <a:defRPr sz="1800" b="1">
                <a:solidFill>
                  <a:schemeClr val="bg2"/>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marL="14400" marR="0" lvl="0" indent="0" defTabSz="914400" eaLnBrk="1" fontAlgn="auto" latinLnBrk="0" hangingPunct="1">
              <a:lnSpc>
                <a:spcPct val="100000"/>
              </a:lnSpc>
              <a:spcBef>
                <a:spcPts val="0"/>
              </a:spcBef>
              <a:spcAft>
                <a:spcPts val="0"/>
              </a:spcAft>
              <a:buClrTx/>
              <a:buSzTx/>
              <a:buFontTx/>
              <a:buNone/>
              <a:tabLst/>
              <a:defRPr/>
            </a:pPr>
            <a:r>
              <a:rPr lang="en-GB"/>
              <a:t>Click for subtitle text</a:t>
            </a:r>
          </a:p>
        </p:txBody>
      </p:sp>
      <p:pic>
        <p:nvPicPr>
          <p:cNvPr id="27" name="Picture 26" descr="A black and orange arrow&#10;&#10;Description automatically generated">
            <a:extLst>
              <a:ext uri="{FF2B5EF4-FFF2-40B4-BE49-F238E27FC236}">
                <a16:creationId xmlns:a16="http://schemas.microsoft.com/office/drawing/2014/main" id="{1741FAB8-3897-CBAB-0F8E-6B41D85E5F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803" y="1204591"/>
            <a:ext cx="490951" cy="1287856"/>
          </a:xfrm>
          <a:prstGeom prst="rect">
            <a:avLst/>
          </a:prstGeom>
        </p:spPr>
      </p:pic>
      <p:sp>
        <p:nvSpPr>
          <p:cNvPr id="31" name="Image">
            <a:extLst>
              <a:ext uri="{FF2B5EF4-FFF2-40B4-BE49-F238E27FC236}">
                <a16:creationId xmlns:a16="http://schemas.microsoft.com/office/drawing/2014/main" id="{4A7D07A4-127E-2C1E-05EF-8A2525B2AAB2}"/>
              </a:ext>
            </a:extLst>
          </p:cNvPr>
          <p:cNvSpPr>
            <a:spLocks noGrp="1"/>
          </p:cNvSpPr>
          <p:nvPr>
            <p:ph type="pic" sz="quarter" idx="16" hasCustomPrompt="1"/>
          </p:nvPr>
        </p:nvSpPr>
        <p:spPr>
          <a:xfrm>
            <a:off x="6850743" y="-1"/>
            <a:ext cx="5341257" cy="685800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1029810 w 6096001"/>
              <a:gd name="connsiteY0" fmla="*/ 42612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029810 w 6096001"/>
              <a:gd name="connsiteY5" fmla="*/ 426127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0 w 5279254"/>
              <a:gd name="connsiteY0" fmla="*/ 8877 h 6875756"/>
              <a:gd name="connsiteX1" fmla="*/ 5279254 w 5279254"/>
              <a:gd name="connsiteY1" fmla="*/ 0 h 6875756"/>
              <a:gd name="connsiteX2" fmla="*/ 5279254 w 5279254"/>
              <a:gd name="connsiteY2" fmla="*/ 6858000 h 6875756"/>
              <a:gd name="connsiteX3" fmla="*/ 26632 w 5279254"/>
              <a:gd name="connsiteY3" fmla="*/ 6875756 h 6875756"/>
              <a:gd name="connsiteX4" fmla="*/ 1618694 w 5279254"/>
              <a:gd name="connsiteY4" fmla="*/ 3426781 h 6875756"/>
              <a:gd name="connsiteX5" fmla="*/ 0 w 5279254"/>
              <a:gd name="connsiteY5" fmla="*/ 8877 h 6875756"/>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2809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255" h="6858001">
                <a:moveTo>
                  <a:pt x="1" y="1733"/>
                </a:moveTo>
                <a:lnTo>
                  <a:pt x="5279255" y="0"/>
                </a:lnTo>
                <a:lnTo>
                  <a:pt x="5279255" y="6858000"/>
                </a:lnTo>
                <a:lnTo>
                  <a:pt x="0" y="6858001"/>
                </a:lnTo>
                <a:cubicBezTo>
                  <a:pt x="1476775" y="3921676"/>
                  <a:pt x="1608758" y="3869275"/>
                  <a:pt x="1613283" y="3433486"/>
                </a:cubicBezTo>
                <a:cubicBezTo>
                  <a:pt x="1621894" y="3051425"/>
                  <a:pt x="1517313" y="2994277"/>
                  <a:pt x="1" y="1733"/>
                </a:cubicBezTo>
                <a:close/>
              </a:path>
            </a:pathLst>
          </a:custGeom>
          <a:noFill/>
        </p:spPr>
        <p:txBody>
          <a:bodyPr/>
          <a:lstStyle>
            <a:lvl1pPr>
              <a:defRPr/>
            </a:lvl1pPr>
          </a:lstStyle>
          <a:p>
            <a:r>
              <a:rPr lang="en-US"/>
              <a:t>Click to add</a:t>
            </a:r>
          </a:p>
        </p:txBody>
      </p:sp>
      <p:pic>
        <p:nvPicPr>
          <p:cNvPr id="2" name="Picture 1">
            <a:extLst>
              <a:ext uri="{FF2B5EF4-FFF2-40B4-BE49-F238E27FC236}">
                <a16:creationId xmlns:a16="http://schemas.microsoft.com/office/drawing/2014/main" id="{B8D99B56-8223-09CC-704C-CD864635F80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29783" y="6326870"/>
            <a:ext cx="2074594" cy="204588"/>
          </a:xfrm>
          <a:prstGeom prst="rect">
            <a:avLst/>
          </a:prstGeom>
        </p:spPr>
      </p:pic>
      <p:pic>
        <p:nvPicPr>
          <p:cNvPr id="5" name="Picture 4" descr="A close up of a logo&#10;&#10;Description automatically generated">
            <a:extLst>
              <a:ext uri="{FF2B5EF4-FFF2-40B4-BE49-F238E27FC236}">
                <a16:creationId xmlns:a16="http://schemas.microsoft.com/office/drawing/2014/main" id="{5943A290-1C67-DFB5-FCA3-4EB743F6CC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41258" y="6308124"/>
            <a:ext cx="1190171" cy="223334"/>
          </a:xfrm>
          <a:prstGeom prst="rect">
            <a:avLst/>
          </a:prstGeom>
        </p:spPr>
      </p:pic>
    </p:spTree>
    <p:extLst>
      <p:ext uri="{BB962C8B-B14F-4D97-AF65-F5344CB8AC3E}">
        <p14:creationId xmlns:p14="http://schemas.microsoft.com/office/powerpoint/2010/main" val="164033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C_Cover_04">
    <p:bg>
      <p:bgPr>
        <a:solidFill>
          <a:srgbClr val="202A3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22CE5-B0FC-AE97-36B9-039BD62545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8525041" cy="6877672"/>
          </a:xfrm>
          <a:prstGeom prst="rect">
            <a:avLst/>
          </a:prstGeom>
        </p:spPr>
      </p:pic>
      <p:sp>
        <p:nvSpPr>
          <p:cNvPr id="3" name="Text Placeholder 25">
            <a:extLst>
              <a:ext uri="{FF2B5EF4-FFF2-40B4-BE49-F238E27FC236}">
                <a16:creationId xmlns:a16="http://schemas.microsoft.com/office/drawing/2014/main" id="{029FC01B-8AFA-4213-9780-500A7ED1A298}"/>
              </a:ext>
            </a:extLst>
          </p:cNvPr>
          <p:cNvSpPr>
            <a:spLocks noGrp="1"/>
          </p:cNvSpPr>
          <p:nvPr>
            <p:ph type="body" sz="quarter" idx="11"/>
          </p:nvPr>
        </p:nvSpPr>
        <p:spPr>
          <a:xfrm>
            <a:off x="698754" y="1407831"/>
            <a:ext cx="6621780" cy="3116238"/>
          </a:xfrm>
          <a:prstGeom prst="rect">
            <a:avLst/>
          </a:prstGeom>
        </p:spPr>
        <p:txBody>
          <a:bodyPr/>
          <a:lstStyle>
            <a:lvl1pPr marL="14400">
              <a:lnSpc>
                <a:spcPts val="7260"/>
              </a:lnSpc>
              <a:defRPr sz="76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
        <p:nvSpPr>
          <p:cNvPr id="4" name="Text Placeholder 25">
            <a:extLst>
              <a:ext uri="{FF2B5EF4-FFF2-40B4-BE49-F238E27FC236}">
                <a16:creationId xmlns:a16="http://schemas.microsoft.com/office/drawing/2014/main" id="{993C8FE5-69E7-FA77-771F-6BDCDD7FD281}"/>
              </a:ext>
            </a:extLst>
          </p:cNvPr>
          <p:cNvSpPr>
            <a:spLocks noGrp="1"/>
          </p:cNvSpPr>
          <p:nvPr>
            <p:ph type="body" sz="quarter" idx="12" hasCustomPrompt="1"/>
          </p:nvPr>
        </p:nvSpPr>
        <p:spPr>
          <a:xfrm>
            <a:off x="698754" y="477098"/>
            <a:ext cx="2570169" cy="364960"/>
          </a:xfrm>
          <a:prstGeom prst="rect">
            <a:avLst/>
          </a:prstGeom>
          <a:solidFill>
            <a:schemeClr val="bg2"/>
          </a:solidFill>
        </p:spPr>
        <p:txBody>
          <a:bodyPr/>
          <a:lstStyle>
            <a:lvl1pPr marL="14400">
              <a:lnSpc>
                <a:spcPts val="2000"/>
              </a:lnSpc>
              <a:defRPr sz="14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for date entry</a:t>
            </a:r>
          </a:p>
        </p:txBody>
      </p:sp>
      <p:sp>
        <p:nvSpPr>
          <p:cNvPr id="18" name="Text Placeholder 25">
            <a:extLst>
              <a:ext uri="{FF2B5EF4-FFF2-40B4-BE49-F238E27FC236}">
                <a16:creationId xmlns:a16="http://schemas.microsoft.com/office/drawing/2014/main" id="{129759F2-7AD9-DB3C-6464-889018631D7E}"/>
              </a:ext>
            </a:extLst>
          </p:cNvPr>
          <p:cNvSpPr>
            <a:spLocks noGrp="1"/>
          </p:cNvSpPr>
          <p:nvPr>
            <p:ph type="body" sz="quarter" idx="14" hasCustomPrompt="1"/>
          </p:nvPr>
        </p:nvSpPr>
        <p:spPr>
          <a:xfrm>
            <a:off x="698754" y="4727309"/>
            <a:ext cx="5262659" cy="369332"/>
          </a:xfrm>
          <a:prstGeom prst="rect">
            <a:avLst/>
          </a:prstGeom>
        </p:spPr>
        <p:txBody>
          <a:bodyPr wrap="square" anchor="t" anchorCtr="0">
            <a:spAutoFit/>
          </a:bodyPr>
          <a:lstStyle>
            <a:lvl1pPr marL="14400">
              <a:lnSpc>
                <a:spcPct val="100000"/>
              </a:lnSpc>
              <a:defRPr sz="18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marL="14400" marR="0" lvl="0" indent="0" defTabSz="914400" eaLnBrk="1" fontAlgn="auto" latinLnBrk="0" hangingPunct="1">
              <a:lnSpc>
                <a:spcPct val="100000"/>
              </a:lnSpc>
              <a:spcBef>
                <a:spcPts val="0"/>
              </a:spcBef>
              <a:spcAft>
                <a:spcPts val="0"/>
              </a:spcAft>
              <a:buClrTx/>
              <a:buSzTx/>
              <a:buFontTx/>
              <a:buNone/>
              <a:tabLst/>
              <a:defRPr/>
            </a:pPr>
            <a:r>
              <a:rPr lang="en-GB"/>
              <a:t>Click for subtitle text</a:t>
            </a:r>
          </a:p>
        </p:txBody>
      </p:sp>
      <p:pic>
        <p:nvPicPr>
          <p:cNvPr id="7" name="Picture 6" descr="A close-up of a logo&#10;&#10;Description automatically generated">
            <a:extLst>
              <a:ext uri="{FF2B5EF4-FFF2-40B4-BE49-F238E27FC236}">
                <a16:creationId xmlns:a16="http://schemas.microsoft.com/office/drawing/2014/main" id="{2A67A520-BC8A-2702-901C-01D4F911DB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3652" y="6022683"/>
            <a:ext cx="2279371" cy="420807"/>
          </a:xfrm>
          <a:prstGeom prst="rect">
            <a:avLst/>
          </a:prstGeom>
        </p:spPr>
      </p:pic>
      <p:sp>
        <p:nvSpPr>
          <p:cNvPr id="9" name="Image">
            <a:extLst>
              <a:ext uri="{FF2B5EF4-FFF2-40B4-BE49-F238E27FC236}">
                <a16:creationId xmlns:a16="http://schemas.microsoft.com/office/drawing/2014/main" id="{C96D5E6C-B7B6-6199-779B-28DBD637EC3F}"/>
              </a:ext>
            </a:extLst>
          </p:cNvPr>
          <p:cNvSpPr>
            <a:spLocks noGrp="1"/>
          </p:cNvSpPr>
          <p:nvPr>
            <p:ph type="pic" sz="quarter" idx="16" hasCustomPrompt="1"/>
          </p:nvPr>
        </p:nvSpPr>
        <p:spPr>
          <a:xfrm>
            <a:off x="6850743" y="-1"/>
            <a:ext cx="5341257" cy="685800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1029810 w 6096001"/>
              <a:gd name="connsiteY0" fmla="*/ 42612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029810 w 6096001"/>
              <a:gd name="connsiteY5" fmla="*/ 426127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0 w 5279254"/>
              <a:gd name="connsiteY0" fmla="*/ 8877 h 6875756"/>
              <a:gd name="connsiteX1" fmla="*/ 5279254 w 5279254"/>
              <a:gd name="connsiteY1" fmla="*/ 0 h 6875756"/>
              <a:gd name="connsiteX2" fmla="*/ 5279254 w 5279254"/>
              <a:gd name="connsiteY2" fmla="*/ 6858000 h 6875756"/>
              <a:gd name="connsiteX3" fmla="*/ 26632 w 5279254"/>
              <a:gd name="connsiteY3" fmla="*/ 6875756 h 6875756"/>
              <a:gd name="connsiteX4" fmla="*/ 1618694 w 5279254"/>
              <a:gd name="connsiteY4" fmla="*/ 3426781 h 6875756"/>
              <a:gd name="connsiteX5" fmla="*/ 0 w 5279254"/>
              <a:gd name="connsiteY5" fmla="*/ 8877 h 6875756"/>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2809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255" h="6858001">
                <a:moveTo>
                  <a:pt x="1" y="1733"/>
                </a:moveTo>
                <a:lnTo>
                  <a:pt x="5279255" y="0"/>
                </a:lnTo>
                <a:lnTo>
                  <a:pt x="5279255" y="6858000"/>
                </a:lnTo>
                <a:lnTo>
                  <a:pt x="0" y="6858001"/>
                </a:lnTo>
                <a:cubicBezTo>
                  <a:pt x="1476775" y="3921676"/>
                  <a:pt x="1608758" y="3869275"/>
                  <a:pt x="1613283" y="3433486"/>
                </a:cubicBezTo>
                <a:cubicBezTo>
                  <a:pt x="1621894" y="3051425"/>
                  <a:pt x="1517313" y="2994277"/>
                  <a:pt x="1" y="1733"/>
                </a:cubicBezTo>
                <a:close/>
              </a:path>
            </a:pathLst>
          </a:custGeom>
          <a:noFill/>
        </p:spPr>
        <p:txBody>
          <a:bodyPr/>
          <a:lstStyle>
            <a:lvl1pPr>
              <a:defRPr/>
            </a:lvl1pPr>
          </a:lstStyle>
          <a:p>
            <a:r>
              <a:rPr lang="en-US"/>
              <a:t>Click to add</a:t>
            </a:r>
          </a:p>
        </p:txBody>
      </p:sp>
      <p:pic>
        <p:nvPicPr>
          <p:cNvPr id="2" name="Picture 1">
            <a:extLst>
              <a:ext uri="{FF2B5EF4-FFF2-40B4-BE49-F238E27FC236}">
                <a16:creationId xmlns:a16="http://schemas.microsoft.com/office/drawing/2014/main" id="{8312542B-1937-2BDC-4E92-2466365FC18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08694" y="1204591"/>
            <a:ext cx="489168" cy="1287856"/>
          </a:xfrm>
          <a:prstGeom prst="rect">
            <a:avLst/>
          </a:prstGeom>
        </p:spPr>
      </p:pic>
    </p:spTree>
    <p:extLst>
      <p:ext uri="{BB962C8B-B14F-4D97-AF65-F5344CB8AC3E}">
        <p14:creationId xmlns:p14="http://schemas.microsoft.com/office/powerpoint/2010/main" val="4263724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C_Cover_04b">
    <p:bg>
      <p:bgPr>
        <a:solidFill>
          <a:srgbClr val="202A3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22CE5-B0FC-AE97-36B9-039BD62545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8525041" cy="6877672"/>
          </a:xfrm>
          <a:prstGeom prst="rect">
            <a:avLst/>
          </a:prstGeom>
        </p:spPr>
      </p:pic>
      <p:sp>
        <p:nvSpPr>
          <p:cNvPr id="3" name="Text Placeholder 25">
            <a:extLst>
              <a:ext uri="{FF2B5EF4-FFF2-40B4-BE49-F238E27FC236}">
                <a16:creationId xmlns:a16="http://schemas.microsoft.com/office/drawing/2014/main" id="{029FC01B-8AFA-4213-9780-500A7ED1A298}"/>
              </a:ext>
            </a:extLst>
          </p:cNvPr>
          <p:cNvSpPr>
            <a:spLocks noGrp="1"/>
          </p:cNvSpPr>
          <p:nvPr>
            <p:ph type="body" sz="quarter" idx="11"/>
          </p:nvPr>
        </p:nvSpPr>
        <p:spPr>
          <a:xfrm>
            <a:off x="698754" y="1407831"/>
            <a:ext cx="6621780" cy="3116238"/>
          </a:xfrm>
          <a:prstGeom prst="rect">
            <a:avLst/>
          </a:prstGeom>
        </p:spPr>
        <p:txBody>
          <a:bodyPr/>
          <a:lstStyle>
            <a:lvl1pPr marL="14400">
              <a:lnSpc>
                <a:spcPts val="7260"/>
              </a:lnSpc>
              <a:defRPr sz="76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
        <p:nvSpPr>
          <p:cNvPr id="4" name="Text Placeholder 25">
            <a:extLst>
              <a:ext uri="{FF2B5EF4-FFF2-40B4-BE49-F238E27FC236}">
                <a16:creationId xmlns:a16="http://schemas.microsoft.com/office/drawing/2014/main" id="{993C8FE5-69E7-FA77-771F-6BDCDD7FD281}"/>
              </a:ext>
            </a:extLst>
          </p:cNvPr>
          <p:cNvSpPr>
            <a:spLocks noGrp="1"/>
          </p:cNvSpPr>
          <p:nvPr>
            <p:ph type="body" sz="quarter" idx="12" hasCustomPrompt="1"/>
          </p:nvPr>
        </p:nvSpPr>
        <p:spPr>
          <a:xfrm>
            <a:off x="698754" y="477098"/>
            <a:ext cx="2570169" cy="364960"/>
          </a:xfrm>
          <a:prstGeom prst="rect">
            <a:avLst/>
          </a:prstGeom>
          <a:solidFill>
            <a:schemeClr val="bg2"/>
          </a:solidFill>
        </p:spPr>
        <p:txBody>
          <a:bodyPr/>
          <a:lstStyle>
            <a:lvl1pPr marL="14400">
              <a:lnSpc>
                <a:spcPts val="2000"/>
              </a:lnSpc>
              <a:defRPr sz="14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for date entry</a:t>
            </a:r>
          </a:p>
        </p:txBody>
      </p:sp>
      <p:sp>
        <p:nvSpPr>
          <p:cNvPr id="18" name="Text Placeholder 25">
            <a:extLst>
              <a:ext uri="{FF2B5EF4-FFF2-40B4-BE49-F238E27FC236}">
                <a16:creationId xmlns:a16="http://schemas.microsoft.com/office/drawing/2014/main" id="{129759F2-7AD9-DB3C-6464-889018631D7E}"/>
              </a:ext>
            </a:extLst>
          </p:cNvPr>
          <p:cNvSpPr>
            <a:spLocks noGrp="1"/>
          </p:cNvSpPr>
          <p:nvPr>
            <p:ph type="body" sz="quarter" idx="14" hasCustomPrompt="1"/>
          </p:nvPr>
        </p:nvSpPr>
        <p:spPr>
          <a:xfrm>
            <a:off x="698754" y="4727309"/>
            <a:ext cx="5262659" cy="369332"/>
          </a:xfrm>
          <a:prstGeom prst="rect">
            <a:avLst/>
          </a:prstGeom>
        </p:spPr>
        <p:txBody>
          <a:bodyPr wrap="square" anchor="t" anchorCtr="0">
            <a:spAutoFit/>
          </a:bodyPr>
          <a:lstStyle>
            <a:lvl1pPr marL="14400">
              <a:lnSpc>
                <a:spcPct val="100000"/>
              </a:lnSpc>
              <a:defRPr sz="18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marL="14400" marR="0" lvl="0" indent="0" defTabSz="914400" eaLnBrk="1" fontAlgn="auto" latinLnBrk="0" hangingPunct="1">
              <a:lnSpc>
                <a:spcPct val="100000"/>
              </a:lnSpc>
              <a:spcBef>
                <a:spcPts val="0"/>
              </a:spcBef>
              <a:spcAft>
                <a:spcPts val="0"/>
              </a:spcAft>
              <a:buClrTx/>
              <a:buSzTx/>
              <a:buFontTx/>
              <a:buNone/>
              <a:tabLst/>
              <a:defRPr/>
            </a:pPr>
            <a:r>
              <a:rPr lang="en-GB"/>
              <a:t>Click for subtitle text</a:t>
            </a:r>
          </a:p>
        </p:txBody>
      </p:sp>
      <p:pic>
        <p:nvPicPr>
          <p:cNvPr id="7" name="Picture 6">
            <a:extLst>
              <a:ext uri="{FF2B5EF4-FFF2-40B4-BE49-F238E27FC236}">
                <a16:creationId xmlns:a16="http://schemas.microsoft.com/office/drawing/2014/main" id="{2A67A520-BC8A-2702-901C-01D4F911DB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33652" y="6122667"/>
            <a:ext cx="2279371" cy="220838"/>
          </a:xfrm>
          <a:prstGeom prst="rect">
            <a:avLst/>
          </a:prstGeom>
        </p:spPr>
      </p:pic>
      <p:sp>
        <p:nvSpPr>
          <p:cNvPr id="9" name="Image">
            <a:extLst>
              <a:ext uri="{FF2B5EF4-FFF2-40B4-BE49-F238E27FC236}">
                <a16:creationId xmlns:a16="http://schemas.microsoft.com/office/drawing/2014/main" id="{C96D5E6C-B7B6-6199-779B-28DBD637EC3F}"/>
              </a:ext>
            </a:extLst>
          </p:cNvPr>
          <p:cNvSpPr>
            <a:spLocks noGrp="1"/>
          </p:cNvSpPr>
          <p:nvPr>
            <p:ph type="pic" sz="quarter" idx="16" hasCustomPrompt="1"/>
          </p:nvPr>
        </p:nvSpPr>
        <p:spPr>
          <a:xfrm>
            <a:off x="6850743" y="-1"/>
            <a:ext cx="5341257" cy="685800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1 w 6096001"/>
              <a:gd name="connsiteY0" fmla="*/ 0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 w 6096001"/>
              <a:gd name="connsiteY5" fmla="*/ 0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825624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25624 w 6096001"/>
              <a:gd name="connsiteY5" fmla="*/ 8877 h 6858000"/>
              <a:gd name="connsiteX0" fmla="*/ 1029810 w 6096001"/>
              <a:gd name="connsiteY0" fmla="*/ 42612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1029810 w 6096001"/>
              <a:gd name="connsiteY5" fmla="*/ 426127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905523 w 6096001"/>
              <a:gd name="connsiteY0" fmla="*/ 204186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905523 w 6096001"/>
              <a:gd name="connsiteY5" fmla="*/ 204186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816747 w 6096001"/>
              <a:gd name="connsiteY0" fmla="*/ 8877 h 6858000"/>
              <a:gd name="connsiteX1" fmla="*/ 6096001 w 6096001"/>
              <a:gd name="connsiteY1" fmla="*/ 0 h 6858000"/>
              <a:gd name="connsiteX2" fmla="*/ 6096001 w 6096001"/>
              <a:gd name="connsiteY2" fmla="*/ 6858000 h 6858000"/>
              <a:gd name="connsiteX3" fmla="*/ 1 w 6096001"/>
              <a:gd name="connsiteY3" fmla="*/ 6858000 h 6858000"/>
              <a:gd name="connsiteX4" fmla="*/ 2435441 w 6096001"/>
              <a:gd name="connsiteY4" fmla="*/ 3426781 h 6858000"/>
              <a:gd name="connsiteX5" fmla="*/ 816747 w 6096001"/>
              <a:gd name="connsiteY5" fmla="*/ 8877 h 6858000"/>
              <a:gd name="connsiteX0" fmla="*/ 0 w 5279254"/>
              <a:gd name="connsiteY0" fmla="*/ 8877 h 6875756"/>
              <a:gd name="connsiteX1" fmla="*/ 5279254 w 5279254"/>
              <a:gd name="connsiteY1" fmla="*/ 0 h 6875756"/>
              <a:gd name="connsiteX2" fmla="*/ 5279254 w 5279254"/>
              <a:gd name="connsiteY2" fmla="*/ 6858000 h 6875756"/>
              <a:gd name="connsiteX3" fmla="*/ 26632 w 5279254"/>
              <a:gd name="connsiteY3" fmla="*/ 6875756 h 6875756"/>
              <a:gd name="connsiteX4" fmla="*/ 1618694 w 5279254"/>
              <a:gd name="connsiteY4" fmla="*/ 3426781 h 6875756"/>
              <a:gd name="connsiteX5" fmla="*/ 0 w 5279254"/>
              <a:gd name="connsiteY5" fmla="*/ 8877 h 6875756"/>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0 w 5279254"/>
              <a:gd name="connsiteY0" fmla="*/ 8877 h 6858001"/>
              <a:gd name="connsiteX1" fmla="*/ 5279254 w 5279254"/>
              <a:gd name="connsiteY1" fmla="*/ 0 h 6858001"/>
              <a:gd name="connsiteX2" fmla="*/ 5279254 w 5279254"/>
              <a:gd name="connsiteY2" fmla="*/ 6858000 h 6858001"/>
              <a:gd name="connsiteX3" fmla="*/ 26632 w 5279254"/>
              <a:gd name="connsiteY3" fmla="*/ 6858001 h 6858001"/>
              <a:gd name="connsiteX4" fmla="*/ 1618694 w 5279254"/>
              <a:gd name="connsiteY4" fmla="*/ 3426781 h 6858001"/>
              <a:gd name="connsiteX5" fmla="*/ 0 w 5279254"/>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8695 w 5279255"/>
              <a:gd name="connsiteY4" fmla="*/ 342678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3045041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467774 w 5279255"/>
              <a:gd name="connsiteY4" fmla="*/ 2689935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529918 w 5279255"/>
              <a:gd name="connsiteY4" fmla="*/ 286748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36450 w 5279255"/>
              <a:gd name="connsiteY4" fmla="*/ 3417904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2 w 5279255"/>
              <a:gd name="connsiteY4" fmla="*/ 3400149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2809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27571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8877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8877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 name="connsiteX0" fmla="*/ 1 w 5279255"/>
              <a:gd name="connsiteY0" fmla="*/ 1733 h 6858001"/>
              <a:gd name="connsiteX1" fmla="*/ 5279255 w 5279255"/>
              <a:gd name="connsiteY1" fmla="*/ 0 h 6858001"/>
              <a:gd name="connsiteX2" fmla="*/ 5279255 w 5279255"/>
              <a:gd name="connsiteY2" fmla="*/ 6858000 h 6858001"/>
              <a:gd name="connsiteX3" fmla="*/ 0 w 5279255"/>
              <a:gd name="connsiteY3" fmla="*/ 6858001 h 6858001"/>
              <a:gd name="connsiteX4" fmla="*/ 1613283 w 5279255"/>
              <a:gd name="connsiteY4" fmla="*/ 3433486 h 6858001"/>
              <a:gd name="connsiteX5" fmla="*/ 1 w 5279255"/>
              <a:gd name="connsiteY5" fmla="*/ 17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255" h="6858001">
                <a:moveTo>
                  <a:pt x="1" y="1733"/>
                </a:moveTo>
                <a:lnTo>
                  <a:pt x="5279255" y="0"/>
                </a:lnTo>
                <a:lnTo>
                  <a:pt x="5279255" y="6858000"/>
                </a:lnTo>
                <a:lnTo>
                  <a:pt x="0" y="6858001"/>
                </a:lnTo>
                <a:cubicBezTo>
                  <a:pt x="1476775" y="3921676"/>
                  <a:pt x="1608758" y="3869275"/>
                  <a:pt x="1613283" y="3433486"/>
                </a:cubicBezTo>
                <a:cubicBezTo>
                  <a:pt x="1621894" y="3051425"/>
                  <a:pt x="1517313" y="2994277"/>
                  <a:pt x="1" y="1733"/>
                </a:cubicBezTo>
                <a:close/>
              </a:path>
            </a:pathLst>
          </a:custGeom>
          <a:noFill/>
        </p:spPr>
        <p:txBody>
          <a:bodyPr/>
          <a:lstStyle>
            <a:lvl1pPr>
              <a:defRPr/>
            </a:lvl1pPr>
          </a:lstStyle>
          <a:p>
            <a:r>
              <a:rPr lang="en-US"/>
              <a:t>Click to add photo</a:t>
            </a:r>
          </a:p>
        </p:txBody>
      </p:sp>
      <p:pic>
        <p:nvPicPr>
          <p:cNvPr id="2" name="Picture 1">
            <a:extLst>
              <a:ext uri="{FF2B5EF4-FFF2-40B4-BE49-F238E27FC236}">
                <a16:creationId xmlns:a16="http://schemas.microsoft.com/office/drawing/2014/main" id="{8312542B-1937-2BDC-4E92-2466365FC18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08694" y="1204591"/>
            <a:ext cx="489168" cy="1287856"/>
          </a:xfrm>
          <a:prstGeom prst="rect">
            <a:avLst/>
          </a:prstGeom>
        </p:spPr>
      </p:pic>
      <p:pic>
        <p:nvPicPr>
          <p:cNvPr id="5" name="Picture 4">
            <a:extLst>
              <a:ext uri="{FF2B5EF4-FFF2-40B4-BE49-F238E27FC236}">
                <a16:creationId xmlns:a16="http://schemas.microsoft.com/office/drawing/2014/main" id="{E65A14E1-A4FA-6543-BEAA-12903F768E4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229208" y="6116172"/>
            <a:ext cx="1176870" cy="220838"/>
          </a:xfrm>
          <a:prstGeom prst="rect">
            <a:avLst/>
          </a:prstGeom>
        </p:spPr>
      </p:pic>
    </p:spTree>
    <p:extLst>
      <p:ext uri="{BB962C8B-B14F-4D97-AF65-F5344CB8AC3E}">
        <p14:creationId xmlns:p14="http://schemas.microsoft.com/office/powerpoint/2010/main" val="342153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C_Cover_05">
    <p:bg>
      <p:bgPr>
        <a:solidFill>
          <a:srgbClr val="FF3100"/>
        </a:solidFill>
        <a:effectLst/>
      </p:bgPr>
    </p:bg>
    <p:spTree>
      <p:nvGrpSpPr>
        <p:cNvPr id="1" name=""/>
        <p:cNvGrpSpPr/>
        <p:nvPr/>
      </p:nvGrpSpPr>
      <p:grpSpPr>
        <a:xfrm>
          <a:off x="0" y="0"/>
          <a:ext cx="0" cy="0"/>
          <a:chOff x="0" y="0"/>
          <a:chExt cx="0" cy="0"/>
        </a:xfrm>
      </p:grpSpPr>
      <p:pic>
        <p:nvPicPr>
          <p:cNvPr id="4" name="Picture 3" descr="A black arrow on a black background&#10;&#10;Description automatically generated">
            <a:extLst>
              <a:ext uri="{FF2B5EF4-FFF2-40B4-BE49-F238E27FC236}">
                <a16:creationId xmlns:a16="http://schemas.microsoft.com/office/drawing/2014/main" id="{E44DBC27-B135-B90C-3EA4-68CDB8CF96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47208" cy="6854638"/>
          </a:xfrm>
          <a:prstGeom prst="rect">
            <a:avLst/>
          </a:prstGeom>
        </p:spPr>
      </p:pic>
      <p:sp>
        <p:nvSpPr>
          <p:cNvPr id="88" name="Freeform 87">
            <a:extLst>
              <a:ext uri="{FF2B5EF4-FFF2-40B4-BE49-F238E27FC236}">
                <a16:creationId xmlns:a16="http://schemas.microsoft.com/office/drawing/2014/main" id="{5A0075EB-804D-DAED-3365-AA7194443F1D}"/>
              </a:ext>
            </a:extLst>
          </p:cNvPr>
          <p:cNvSpPr/>
          <p:nvPr userDrawn="1"/>
        </p:nvSpPr>
        <p:spPr>
          <a:xfrm>
            <a:off x="2024743" y="1978125"/>
            <a:ext cx="1098118" cy="2832943"/>
          </a:xfrm>
          <a:custGeom>
            <a:avLst/>
            <a:gdLst>
              <a:gd name="connsiteX0" fmla="*/ 650468 w 1584298"/>
              <a:gd name="connsiteY0" fmla="*/ 187865 h 4206377"/>
              <a:gd name="connsiteX1" fmla="*/ 187870 w 1584298"/>
              <a:gd name="connsiteY1" fmla="*/ 37560 h 4206377"/>
              <a:gd name="connsiteX2" fmla="*/ 37566 w 1584298"/>
              <a:gd name="connsiteY2" fmla="*/ 500158 h 4206377"/>
              <a:gd name="connsiteX3" fmla="*/ 854354 w 1584298"/>
              <a:gd name="connsiteY3" fmla="*/ 2103190 h 4206377"/>
              <a:gd name="connsiteX4" fmla="*/ 37566 w 1584298"/>
              <a:gd name="connsiteY4" fmla="*/ 3706223 h 4206377"/>
              <a:gd name="connsiteX5" fmla="*/ 187870 w 1584298"/>
              <a:gd name="connsiteY5" fmla="*/ 4168820 h 4206377"/>
              <a:gd name="connsiteX6" fmla="*/ 187870 w 1584298"/>
              <a:gd name="connsiteY6" fmla="*/ 4168820 h 4206377"/>
              <a:gd name="connsiteX7" fmla="*/ 650468 w 1584298"/>
              <a:gd name="connsiteY7" fmla="*/ 4018516 h 4206377"/>
              <a:gd name="connsiteX8" fmla="*/ 1546809 w 1584298"/>
              <a:gd name="connsiteY8" fmla="*/ 2259337 h 4206377"/>
              <a:gd name="connsiteX9" fmla="*/ 1546809 w 1584298"/>
              <a:gd name="connsiteY9" fmla="*/ 1947044 h 4206377"/>
              <a:gd name="connsiteX10" fmla="*/ 650468 w 1584298"/>
              <a:gd name="connsiteY10" fmla="*/ 187865 h 420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298" h="4206377">
                <a:moveTo>
                  <a:pt x="650468" y="187865"/>
                </a:moveTo>
                <a:cubicBezTo>
                  <a:pt x="564222" y="18612"/>
                  <a:pt x="357110" y="-48673"/>
                  <a:pt x="187870" y="37560"/>
                </a:cubicBezTo>
                <a:cubicBezTo>
                  <a:pt x="18617" y="123793"/>
                  <a:pt x="-48680" y="330905"/>
                  <a:pt x="37566" y="500158"/>
                </a:cubicBezTo>
                <a:lnTo>
                  <a:pt x="854354" y="2103190"/>
                </a:lnTo>
                <a:lnTo>
                  <a:pt x="37566" y="3706223"/>
                </a:lnTo>
                <a:cubicBezTo>
                  <a:pt x="-48680" y="3875475"/>
                  <a:pt x="18617" y="4082587"/>
                  <a:pt x="187870" y="4168820"/>
                </a:cubicBezTo>
                <a:lnTo>
                  <a:pt x="187870" y="4168820"/>
                </a:lnTo>
                <a:cubicBezTo>
                  <a:pt x="357123" y="4255053"/>
                  <a:pt x="564222" y="4187756"/>
                  <a:pt x="650468" y="4018516"/>
                </a:cubicBezTo>
                <a:lnTo>
                  <a:pt x="1546809" y="2259337"/>
                </a:lnTo>
                <a:cubicBezTo>
                  <a:pt x="1596796" y="2161242"/>
                  <a:pt x="1596796" y="2045138"/>
                  <a:pt x="1546809" y="1947044"/>
                </a:cubicBezTo>
                <a:lnTo>
                  <a:pt x="650468" y="187865"/>
                </a:lnTo>
                <a:close/>
              </a:path>
            </a:pathLst>
          </a:custGeom>
          <a:solidFill>
            <a:schemeClr val="bg1"/>
          </a:solidFill>
          <a:ln w="12696" cap="flat">
            <a:noFill/>
            <a:prstDash val="solid"/>
            <a:miter/>
          </a:ln>
        </p:spPr>
        <p:txBody>
          <a:bodyPr rtlCol="0" anchor="ctr"/>
          <a:lstStyle/>
          <a:p>
            <a:endParaRPr lang="en-GR"/>
          </a:p>
        </p:txBody>
      </p:sp>
      <p:sp>
        <p:nvSpPr>
          <p:cNvPr id="106" name="Text Placeholder 25">
            <a:extLst>
              <a:ext uri="{FF2B5EF4-FFF2-40B4-BE49-F238E27FC236}">
                <a16:creationId xmlns:a16="http://schemas.microsoft.com/office/drawing/2014/main" id="{F7C8BD9F-5C8D-D658-2CAA-C6DBD2263784}"/>
              </a:ext>
            </a:extLst>
          </p:cNvPr>
          <p:cNvSpPr>
            <a:spLocks noGrp="1"/>
          </p:cNvSpPr>
          <p:nvPr>
            <p:ph type="body" sz="quarter" idx="11"/>
          </p:nvPr>
        </p:nvSpPr>
        <p:spPr>
          <a:xfrm>
            <a:off x="3122861" y="2012528"/>
            <a:ext cx="6621780" cy="2832944"/>
          </a:xfrm>
          <a:prstGeom prst="rect">
            <a:avLst/>
          </a:prstGeom>
        </p:spPr>
        <p:txBody>
          <a:bodyPr anchor="ctr" anchorCtr="0"/>
          <a:lstStyle>
            <a:lvl1pPr marL="14400">
              <a:lnSpc>
                <a:spcPts val="7460"/>
              </a:lnSpc>
              <a:defRPr sz="76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
        <p:nvSpPr>
          <p:cNvPr id="5" name="Text Placeholder 25">
            <a:extLst>
              <a:ext uri="{FF2B5EF4-FFF2-40B4-BE49-F238E27FC236}">
                <a16:creationId xmlns:a16="http://schemas.microsoft.com/office/drawing/2014/main" id="{35C602A8-0C75-C9FC-3CD3-D0444B27A7C9}"/>
              </a:ext>
            </a:extLst>
          </p:cNvPr>
          <p:cNvSpPr>
            <a:spLocks noGrp="1"/>
          </p:cNvSpPr>
          <p:nvPr>
            <p:ph type="body" sz="quarter" idx="12" hasCustomPrompt="1"/>
          </p:nvPr>
        </p:nvSpPr>
        <p:spPr>
          <a:xfrm>
            <a:off x="3129660" y="6156843"/>
            <a:ext cx="2570169" cy="364960"/>
          </a:xfrm>
          <a:prstGeom prst="rect">
            <a:avLst/>
          </a:prstGeom>
        </p:spPr>
        <p:txBody>
          <a:bodyPr/>
          <a:lstStyle>
            <a:lvl1pPr marL="14400">
              <a:lnSpc>
                <a:spcPts val="2000"/>
              </a:lnSpc>
              <a:defRPr sz="14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for date entry</a:t>
            </a:r>
          </a:p>
        </p:txBody>
      </p:sp>
      <p:sp>
        <p:nvSpPr>
          <p:cNvPr id="8" name="Text Placeholder 25">
            <a:extLst>
              <a:ext uri="{FF2B5EF4-FFF2-40B4-BE49-F238E27FC236}">
                <a16:creationId xmlns:a16="http://schemas.microsoft.com/office/drawing/2014/main" id="{8FD9A3D0-1C3D-E0A9-6C17-57A846D9C9BE}"/>
              </a:ext>
            </a:extLst>
          </p:cNvPr>
          <p:cNvSpPr>
            <a:spLocks noGrp="1"/>
          </p:cNvSpPr>
          <p:nvPr>
            <p:ph type="body" sz="quarter" idx="14" hasCustomPrompt="1"/>
          </p:nvPr>
        </p:nvSpPr>
        <p:spPr>
          <a:xfrm>
            <a:off x="3122861" y="5313024"/>
            <a:ext cx="6191294" cy="430887"/>
          </a:xfrm>
          <a:prstGeom prst="rect">
            <a:avLst/>
          </a:prstGeom>
        </p:spPr>
        <p:txBody>
          <a:bodyPr wrap="square" anchor="t" anchorCtr="0">
            <a:spAutoFit/>
          </a:bodyPr>
          <a:lstStyle>
            <a:lvl1pPr marL="14400">
              <a:lnSpc>
                <a:spcPct val="100000"/>
              </a:lnSpc>
              <a:defRPr sz="2200" b="1">
                <a:solidFill>
                  <a:schemeClr val="bg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marL="14400" marR="0" lvl="0" indent="0" defTabSz="914400" eaLnBrk="1" fontAlgn="auto" latinLnBrk="0" hangingPunct="1">
              <a:lnSpc>
                <a:spcPct val="100000"/>
              </a:lnSpc>
              <a:spcBef>
                <a:spcPts val="0"/>
              </a:spcBef>
              <a:spcAft>
                <a:spcPts val="0"/>
              </a:spcAft>
              <a:buClrTx/>
              <a:buSzTx/>
              <a:buFontTx/>
              <a:buNone/>
              <a:tabLst/>
              <a:defRPr/>
            </a:pPr>
            <a:r>
              <a:rPr lang="en-GB"/>
              <a:t>Click for subtitle text</a:t>
            </a:r>
          </a:p>
        </p:txBody>
      </p:sp>
      <p:pic>
        <p:nvPicPr>
          <p:cNvPr id="2" name="Picture 1" descr="A close-up of a logo&#10;&#10;Description automatically generated">
            <a:extLst>
              <a:ext uri="{FF2B5EF4-FFF2-40B4-BE49-F238E27FC236}">
                <a16:creationId xmlns:a16="http://schemas.microsoft.com/office/drawing/2014/main" id="{D640D250-0F44-7D38-FC8A-1DEB7151A8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24780" y="901801"/>
            <a:ext cx="3034049" cy="560132"/>
          </a:xfrm>
          <a:prstGeom prst="rect">
            <a:avLst/>
          </a:prstGeom>
        </p:spPr>
      </p:pic>
    </p:spTree>
    <p:extLst>
      <p:ext uri="{BB962C8B-B14F-4D97-AF65-F5344CB8AC3E}">
        <p14:creationId xmlns:p14="http://schemas.microsoft.com/office/powerpoint/2010/main" val="139247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C_Separator_0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BC0E51-B3C3-BCD6-FEDC-D0F325923895}"/>
              </a:ext>
            </a:extLst>
          </p:cNvPr>
          <p:cNvPicPr>
            <a:picLocks noChangeAspect="1"/>
          </p:cNvPicPr>
          <p:nvPr userDrawn="1"/>
        </p:nvPicPr>
        <p:blipFill>
          <a:blip r:embed="rId2">
            <a:alphaModFix amt="35000"/>
          </a:blip>
          <a:srcRect l="46385" t="24645" b="2867"/>
          <a:stretch/>
        </p:blipFill>
        <p:spPr>
          <a:xfrm>
            <a:off x="-1" y="0"/>
            <a:ext cx="3624049" cy="6858000"/>
          </a:xfrm>
          <a:prstGeom prst="rect">
            <a:avLst/>
          </a:prstGeom>
          <a:solidFill>
            <a:schemeClr val="bg1"/>
          </a:solidFill>
        </p:spPr>
      </p:pic>
      <p:pic>
        <p:nvPicPr>
          <p:cNvPr id="5" name="Picture 4">
            <a:extLst>
              <a:ext uri="{FF2B5EF4-FFF2-40B4-BE49-F238E27FC236}">
                <a16:creationId xmlns:a16="http://schemas.microsoft.com/office/drawing/2014/main" id="{D2052FD9-B1E3-F708-039C-F0BF5DF97455}"/>
              </a:ext>
            </a:extLst>
          </p:cNvPr>
          <p:cNvPicPr>
            <a:picLocks noChangeAspect="1"/>
          </p:cNvPicPr>
          <p:nvPr userDrawn="1"/>
        </p:nvPicPr>
        <p:blipFill>
          <a:blip r:embed="rId3"/>
          <a:srcRect l="55563" t="24645" b="2867"/>
          <a:stretch/>
        </p:blipFill>
        <p:spPr>
          <a:xfrm>
            <a:off x="-1" y="0"/>
            <a:ext cx="3003675" cy="6858000"/>
          </a:xfrm>
          <a:prstGeom prst="rect">
            <a:avLst/>
          </a:prstGeom>
        </p:spPr>
      </p:pic>
      <p:sp>
        <p:nvSpPr>
          <p:cNvPr id="28" name="Text Placeholder 25">
            <a:extLst>
              <a:ext uri="{FF2B5EF4-FFF2-40B4-BE49-F238E27FC236}">
                <a16:creationId xmlns:a16="http://schemas.microsoft.com/office/drawing/2014/main" id="{9FE18248-8087-3DBD-9022-27BBF9E69DD0}"/>
              </a:ext>
            </a:extLst>
          </p:cNvPr>
          <p:cNvSpPr>
            <a:spLocks noGrp="1"/>
          </p:cNvSpPr>
          <p:nvPr>
            <p:ph type="body" sz="quarter" idx="11"/>
          </p:nvPr>
        </p:nvSpPr>
        <p:spPr>
          <a:xfrm>
            <a:off x="4446762" y="1862133"/>
            <a:ext cx="6621780" cy="3116238"/>
          </a:xfrm>
          <a:prstGeom prst="rect">
            <a:avLst/>
          </a:prstGeom>
        </p:spPr>
        <p:txBody>
          <a:bodyPr anchor="ctr" anchorCtr="0"/>
          <a:lstStyle>
            <a:lvl1pPr marL="14400">
              <a:lnSpc>
                <a:spcPts val="7260"/>
              </a:lnSpc>
              <a:defRPr sz="7600" b="1">
                <a:solidFill>
                  <a:schemeClr val="tx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pic>
        <p:nvPicPr>
          <p:cNvPr id="2" name="Picture 1">
            <a:extLst>
              <a:ext uri="{FF2B5EF4-FFF2-40B4-BE49-F238E27FC236}">
                <a16:creationId xmlns:a16="http://schemas.microsoft.com/office/drawing/2014/main" id="{98C55B36-2B4C-6A11-4EC1-4BE72181AB0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56351" y="300848"/>
            <a:ext cx="1514392" cy="146722"/>
          </a:xfrm>
          <a:prstGeom prst="rect">
            <a:avLst/>
          </a:prstGeom>
        </p:spPr>
      </p:pic>
    </p:spTree>
    <p:extLst>
      <p:ext uri="{BB962C8B-B14F-4D97-AF65-F5344CB8AC3E}">
        <p14:creationId xmlns:p14="http://schemas.microsoft.com/office/powerpoint/2010/main" val="428022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C_Separator_0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BC0E51-B3C3-BCD6-FEDC-D0F325923895}"/>
              </a:ext>
            </a:extLst>
          </p:cNvPr>
          <p:cNvPicPr>
            <a:picLocks noChangeAspect="1"/>
          </p:cNvPicPr>
          <p:nvPr userDrawn="1"/>
        </p:nvPicPr>
        <p:blipFill>
          <a:blip r:embed="rId2">
            <a:alphaModFix amt="35000"/>
          </a:blip>
          <a:srcRect l="46385" t="24645" b="2867"/>
          <a:stretch/>
        </p:blipFill>
        <p:spPr>
          <a:xfrm>
            <a:off x="-1" y="0"/>
            <a:ext cx="3624049" cy="6858000"/>
          </a:xfrm>
          <a:prstGeom prst="rect">
            <a:avLst/>
          </a:prstGeom>
          <a:solidFill>
            <a:schemeClr val="bg1"/>
          </a:solidFill>
        </p:spPr>
      </p:pic>
      <p:pic>
        <p:nvPicPr>
          <p:cNvPr id="5" name="Picture 4">
            <a:extLst>
              <a:ext uri="{FF2B5EF4-FFF2-40B4-BE49-F238E27FC236}">
                <a16:creationId xmlns:a16="http://schemas.microsoft.com/office/drawing/2014/main" id="{D2052FD9-B1E3-F708-039C-F0BF5DF97455}"/>
              </a:ext>
            </a:extLst>
          </p:cNvPr>
          <p:cNvPicPr>
            <a:picLocks noChangeAspect="1"/>
          </p:cNvPicPr>
          <p:nvPr userDrawn="1"/>
        </p:nvPicPr>
        <p:blipFill>
          <a:blip r:embed="rId3"/>
          <a:srcRect l="55563" t="24645" b="2867"/>
          <a:stretch/>
        </p:blipFill>
        <p:spPr>
          <a:xfrm>
            <a:off x="-1" y="0"/>
            <a:ext cx="3003675" cy="6858000"/>
          </a:xfrm>
          <a:prstGeom prst="rect">
            <a:avLst/>
          </a:prstGeom>
        </p:spPr>
      </p:pic>
      <p:pic>
        <p:nvPicPr>
          <p:cNvPr id="8" name="Picture 7" descr="A black and white sign with white text&#10;&#10;Description automatically generated">
            <a:extLst>
              <a:ext uri="{FF2B5EF4-FFF2-40B4-BE49-F238E27FC236}">
                <a16:creationId xmlns:a16="http://schemas.microsoft.com/office/drawing/2014/main" id="{10250BE3-3779-6590-04D4-E0DBB6A270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4089" y="300848"/>
            <a:ext cx="1514392" cy="235805"/>
          </a:xfrm>
          <a:prstGeom prst="rect">
            <a:avLst/>
          </a:prstGeom>
        </p:spPr>
      </p:pic>
      <p:sp>
        <p:nvSpPr>
          <p:cNvPr id="28" name="Text Placeholder 25">
            <a:extLst>
              <a:ext uri="{FF2B5EF4-FFF2-40B4-BE49-F238E27FC236}">
                <a16:creationId xmlns:a16="http://schemas.microsoft.com/office/drawing/2014/main" id="{9FE18248-8087-3DBD-9022-27BBF9E69DD0}"/>
              </a:ext>
            </a:extLst>
          </p:cNvPr>
          <p:cNvSpPr>
            <a:spLocks noGrp="1"/>
          </p:cNvSpPr>
          <p:nvPr>
            <p:ph type="body" sz="quarter" idx="11"/>
          </p:nvPr>
        </p:nvSpPr>
        <p:spPr>
          <a:xfrm>
            <a:off x="4446762" y="1862133"/>
            <a:ext cx="6621780" cy="3116238"/>
          </a:xfrm>
          <a:prstGeom prst="rect">
            <a:avLst/>
          </a:prstGeom>
        </p:spPr>
        <p:txBody>
          <a:bodyPr anchor="ctr" anchorCtr="0"/>
          <a:lstStyle>
            <a:lvl1pPr marL="14400">
              <a:lnSpc>
                <a:spcPts val="7260"/>
              </a:lnSpc>
              <a:defRPr sz="7600" b="1">
                <a:solidFill>
                  <a:schemeClr val="tx1"/>
                </a:solidFill>
                <a:latin typeface="Arial" panose="020B0604020202020204" pitchFamily="34" charset="0"/>
                <a:cs typeface="Arial" panose="020B0604020202020204" pitchFamily="34" charset="0"/>
              </a:defRPr>
            </a:lvl1pPr>
            <a:lvl2pPr marL="14400">
              <a:defRPr/>
            </a:lvl2pPr>
            <a:lvl3pPr marL="14400">
              <a:defRPr/>
            </a:lvl3pPr>
            <a:lvl4pPr marL="14400">
              <a:defRPr/>
            </a:lvl4pPr>
            <a:lvl5pPr marL="14400">
              <a:defRPr/>
            </a:lvl5pPr>
          </a:lstStyle>
          <a:p>
            <a:pPr lvl="0"/>
            <a:r>
              <a:rPr lang="en-GB"/>
              <a:t>Click to edit Master text styles</a:t>
            </a:r>
          </a:p>
        </p:txBody>
      </p:sp>
    </p:spTree>
    <p:extLst>
      <p:ext uri="{BB962C8B-B14F-4D97-AF65-F5344CB8AC3E}">
        <p14:creationId xmlns:p14="http://schemas.microsoft.com/office/powerpoint/2010/main" val="20631800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703" r:id="rId2"/>
    <p:sldLayoutId id="2147483692" r:id="rId3"/>
    <p:sldLayoutId id="2147483680" r:id="rId4"/>
    <p:sldLayoutId id="2147483691" r:id="rId5"/>
    <p:sldLayoutId id="2147483697" r:id="rId6"/>
    <p:sldLayoutId id="2147483678" r:id="rId7"/>
    <p:sldLayoutId id="2147483669" r:id="rId8"/>
    <p:sldLayoutId id="2147483701" r:id="rId9"/>
    <p:sldLayoutId id="2147483685" r:id="rId10"/>
    <p:sldLayoutId id="2147483693" r:id="rId11"/>
    <p:sldLayoutId id="2147483672" r:id="rId12"/>
    <p:sldLayoutId id="2147483684" r:id="rId13"/>
    <p:sldLayoutId id="2147483696" r:id="rId14"/>
    <p:sldLayoutId id="2147483675" r:id="rId15"/>
    <p:sldLayoutId id="2147483699" r:id="rId16"/>
    <p:sldLayoutId id="2147483674" r:id="rId17"/>
    <p:sldLayoutId id="2147483702" r:id="rId18"/>
    <p:sldLayoutId id="2147483682" r:id="rId19"/>
    <p:sldLayoutId id="2147483662" r:id="rId20"/>
    <p:sldLayoutId id="2147483689" r:id="rId21"/>
    <p:sldLayoutId id="2147483700" r:id="rId22"/>
    <p:sldLayoutId id="2147483688" r:id="rId23"/>
    <p:sldLayoutId id="2147483676" r:id="rId24"/>
    <p:sldLayoutId id="2147483690" r:id="rId25"/>
    <p:sldLayoutId id="2147483687" r:id="rId26"/>
    <p:sldLayoutId id="2147483665" r:id="rId27"/>
    <p:sldLayoutId id="2147483681" r:id="rId28"/>
    <p:sldLayoutId id="2147483664" r:id="rId29"/>
    <p:sldLayoutId id="2147483704" r:id="rId30"/>
    <p:sldLayoutId id="2147483705" r:id="rId31"/>
    <p:sldLayoutId id="2147483706" r:id="rId32"/>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47.jpg"/><Relationship Id="rId4" Type="http://schemas.openxmlformats.org/officeDocument/2006/relationships/image" Target="../media/image4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9BDC7C-FADB-8789-D0AC-A3BC487BED22}"/>
              </a:ext>
            </a:extLst>
          </p:cNvPr>
          <p:cNvSpPr>
            <a:spLocks noGrp="1"/>
          </p:cNvSpPr>
          <p:nvPr>
            <p:ph type="body" sz="quarter" idx="11"/>
          </p:nvPr>
        </p:nvSpPr>
        <p:spPr>
          <a:xfrm>
            <a:off x="3122861" y="1870238"/>
            <a:ext cx="8338826" cy="2832944"/>
          </a:xfrm>
        </p:spPr>
        <p:txBody>
          <a:bodyPr/>
          <a:lstStyle/>
          <a:p>
            <a:pPr>
              <a:lnSpc>
                <a:spcPct val="100000"/>
              </a:lnSpc>
              <a:spcAft>
                <a:spcPts val="800"/>
              </a:spcAft>
            </a:pPr>
            <a:r>
              <a:rPr lang="en-US" sz="4400" dirty="0">
                <a:effectLst/>
                <a:latin typeface="+mj-lt"/>
              </a:rPr>
              <a:t>Learners’ Collaborative </a:t>
            </a:r>
          </a:p>
          <a:p>
            <a:pPr>
              <a:lnSpc>
                <a:spcPct val="100000"/>
              </a:lnSpc>
              <a:spcAft>
                <a:spcPts val="800"/>
              </a:spcAft>
            </a:pPr>
            <a:r>
              <a:rPr lang="en-US" sz="4400" dirty="0">
                <a:effectLst/>
                <a:latin typeface="+mj-lt"/>
              </a:rPr>
              <a:t>Video-Production: </a:t>
            </a:r>
          </a:p>
          <a:p>
            <a:pPr>
              <a:lnSpc>
                <a:spcPct val="100000"/>
              </a:lnSpc>
              <a:spcAft>
                <a:spcPts val="800"/>
              </a:spcAft>
            </a:pPr>
            <a:r>
              <a:rPr lang="en-US" sz="4400" dirty="0">
                <a:effectLst/>
                <a:latin typeface="+mj-lt"/>
              </a:rPr>
              <a:t>Key competencies for the Attention </a:t>
            </a:r>
            <a:r>
              <a:rPr lang="en-US" sz="4400" dirty="0">
                <a:effectLst/>
                <a:latin typeface="Aptos" panose="020B0004020202020204" pitchFamily="34" charset="0"/>
              </a:rPr>
              <a:t>Economy Era</a:t>
            </a:r>
          </a:p>
        </p:txBody>
      </p:sp>
      <p:sp>
        <p:nvSpPr>
          <p:cNvPr id="14" name="Text Placeholder 13">
            <a:extLst>
              <a:ext uri="{FF2B5EF4-FFF2-40B4-BE49-F238E27FC236}">
                <a16:creationId xmlns:a16="http://schemas.microsoft.com/office/drawing/2014/main" id="{05E880DE-957E-1E9B-7450-9ED9D9FB3C76}"/>
              </a:ext>
            </a:extLst>
          </p:cNvPr>
          <p:cNvSpPr>
            <a:spLocks noGrp="1"/>
          </p:cNvSpPr>
          <p:nvPr>
            <p:ph type="body" sz="quarter" idx="14"/>
          </p:nvPr>
        </p:nvSpPr>
        <p:spPr>
          <a:xfrm>
            <a:off x="5538400" y="5611474"/>
            <a:ext cx="8918249" cy="1107996"/>
          </a:xfrm>
        </p:spPr>
        <p:txBody>
          <a:bodyPr wrap="square" lIns="91440" tIns="45720" rIns="91440" bIns="45720" anchor="t" anchorCtr="0">
            <a:spAutoFit/>
          </a:bodyPr>
          <a:lstStyle/>
          <a:p>
            <a:pPr marL="13970"/>
            <a:r>
              <a:rPr lang="en-US" dirty="0">
                <a:latin typeface="Arial"/>
                <a:cs typeface="Arial"/>
              </a:rPr>
              <a:t>Dr Sylvia Karastathi </a:t>
            </a:r>
          </a:p>
          <a:p>
            <a:pPr marL="13970"/>
            <a:r>
              <a:rPr lang="en-US" dirty="0">
                <a:latin typeface="Arial"/>
                <a:cs typeface="Arial"/>
              </a:rPr>
              <a:t>Head of Teacher Support, LANGUAGECERT</a:t>
            </a:r>
          </a:p>
          <a:p>
            <a:pPr marL="13970"/>
            <a:r>
              <a:rPr lang="en-US" dirty="0">
                <a:latin typeface="Arial"/>
                <a:cs typeface="Arial"/>
              </a:rPr>
              <a:t>Ionian University, Greece</a:t>
            </a:r>
            <a:endParaRPr lang="en-GR" dirty="0">
              <a:latin typeface="Arial"/>
              <a:cs typeface="Arial"/>
            </a:endParaRPr>
          </a:p>
        </p:txBody>
      </p:sp>
    </p:spTree>
    <p:extLst>
      <p:ext uri="{BB962C8B-B14F-4D97-AF65-F5344CB8AC3E}">
        <p14:creationId xmlns:p14="http://schemas.microsoft.com/office/powerpoint/2010/main" val="763964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6DA80-021E-8F0D-BE44-05EF515B84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EF93236-CA9C-8355-F113-D50B501624E0}"/>
              </a:ext>
            </a:extLst>
          </p:cNvPr>
          <p:cNvSpPr>
            <a:spLocks noGrp="1"/>
          </p:cNvSpPr>
          <p:nvPr>
            <p:ph type="body" sz="quarter" idx="14"/>
          </p:nvPr>
        </p:nvSpPr>
        <p:spPr>
          <a:xfrm>
            <a:off x="2508425" y="5830051"/>
            <a:ext cx="7050136" cy="430887"/>
          </a:xfrm>
        </p:spPr>
        <p:txBody>
          <a:bodyPr wrap="square" lIns="91440" tIns="45720" rIns="91440" bIns="45720" anchor="t" anchorCtr="0">
            <a:spAutoFit/>
          </a:bodyPr>
          <a:lstStyle/>
          <a:p>
            <a:pPr marL="13970"/>
            <a:r>
              <a:rPr lang="en-US" dirty="0">
                <a:latin typeface="Arial"/>
                <a:cs typeface="Arial"/>
              </a:rPr>
              <a:t>From passive viewers to active makers </a:t>
            </a:r>
            <a:endParaRPr lang="en-US" dirty="0"/>
          </a:p>
        </p:txBody>
      </p:sp>
      <p:sp>
        <p:nvSpPr>
          <p:cNvPr id="4" name="Text Placeholder 3">
            <a:extLst>
              <a:ext uri="{FF2B5EF4-FFF2-40B4-BE49-F238E27FC236}">
                <a16:creationId xmlns:a16="http://schemas.microsoft.com/office/drawing/2014/main" id="{3C32668C-E5C3-6689-83B1-010FF0D08362}"/>
              </a:ext>
            </a:extLst>
          </p:cNvPr>
          <p:cNvSpPr>
            <a:spLocks noGrp="1"/>
          </p:cNvSpPr>
          <p:nvPr>
            <p:ph type="body" sz="quarter" idx="11"/>
          </p:nvPr>
        </p:nvSpPr>
        <p:spPr>
          <a:xfrm>
            <a:off x="2509736" y="2109305"/>
            <a:ext cx="9113802" cy="3106556"/>
          </a:xfrm>
        </p:spPr>
        <p:txBody>
          <a:bodyPr wrap="square" lIns="91440" tIns="45720" rIns="91440" bIns="45720" anchor="ctr" anchorCtr="0">
            <a:spAutoFit/>
          </a:bodyPr>
          <a:lstStyle/>
          <a:p>
            <a:pPr marL="13970"/>
            <a:r>
              <a:rPr lang="en-US" sz="5400" dirty="0">
                <a:latin typeface="Arial"/>
                <a:cs typeface="Arial"/>
              </a:rPr>
              <a:t>How to embed structures of attention in a teaching context?</a:t>
            </a:r>
            <a:endParaRPr lang="en-US" dirty="0">
              <a:latin typeface="Arial"/>
              <a:cs typeface="Arial"/>
            </a:endParaRPr>
          </a:p>
        </p:txBody>
      </p:sp>
    </p:spTree>
    <p:extLst>
      <p:ext uri="{BB962C8B-B14F-4D97-AF65-F5344CB8AC3E}">
        <p14:creationId xmlns:p14="http://schemas.microsoft.com/office/powerpoint/2010/main" val="3994834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513725-5EA0-4EBA-DC90-33BBB103F549}"/>
              </a:ext>
            </a:extLst>
          </p:cNvPr>
          <p:cNvSpPr>
            <a:spLocks noGrp="1"/>
          </p:cNvSpPr>
          <p:nvPr>
            <p:ph type="body" idx="1"/>
          </p:nvPr>
        </p:nvSpPr>
        <p:spPr>
          <a:xfrm>
            <a:off x="740091" y="2078800"/>
            <a:ext cx="10192952" cy="3791913"/>
          </a:xfrm>
        </p:spPr>
        <p:txBody>
          <a:bodyPr vert="horz" lIns="91436" tIns="45719" rIns="91436" bIns="45719" rtlCol="0" anchor="t">
            <a:noAutofit/>
          </a:bodyPr>
          <a:lstStyle/>
          <a:p>
            <a:pPr marL="0" marR="0" indent="0">
              <a:spcBef>
                <a:spcPts val="0"/>
              </a:spcBef>
              <a:spcAft>
                <a:spcPts val="0"/>
              </a:spcAft>
              <a:buNone/>
            </a:pPr>
            <a:endParaRPr lang="en-US" sz="2400" dirty="0">
              <a:effectLst/>
              <a:latin typeface="Calibri" panose="020F0502020204030204" pitchFamily="34" charset="0"/>
            </a:endParaRPr>
          </a:p>
          <a:p>
            <a:pPr marL="450850" indent="-450850" rtl="0" fontAlgn="ctr">
              <a:spcBef>
                <a:spcPts val="0"/>
              </a:spcBef>
              <a:spcAft>
                <a:spcPts val="0"/>
              </a:spcAft>
              <a:buFont typeface="Wingdings" panose="05000000000000000000" pitchFamily="2" charset="2"/>
              <a:buChar char="§"/>
            </a:pPr>
            <a:r>
              <a:rPr lang="en-US" sz="2400" dirty="0">
                <a:solidFill>
                  <a:schemeClr val="tx1"/>
                </a:solidFill>
                <a:effectLst/>
                <a:latin typeface="Arial"/>
                <a:cs typeface="Arial"/>
              </a:rPr>
              <a:t>Robust positive research findings on significant improvements from other disciplines (management </a:t>
            </a:r>
            <a:r>
              <a:rPr lang="en-US" sz="2400" dirty="0" err="1">
                <a:solidFill>
                  <a:schemeClr val="tx1"/>
                </a:solidFill>
                <a:effectLst/>
                <a:latin typeface="Arial"/>
                <a:cs typeface="Arial"/>
              </a:rPr>
              <a:t>ie</a:t>
            </a:r>
            <a:r>
              <a:rPr lang="en-US" sz="2400" dirty="0">
                <a:solidFill>
                  <a:schemeClr val="tx1"/>
                </a:solidFill>
                <a:effectLst/>
                <a:latin typeface="Arial"/>
                <a:cs typeface="Arial"/>
              </a:rPr>
              <a:t>. study by </a:t>
            </a:r>
            <a:r>
              <a:rPr lang="en-US" sz="2400" dirty="0" err="1">
                <a:solidFill>
                  <a:schemeClr val="tx1"/>
                </a:solidFill>
                <a:effectLst/>
                <a:latin typeface="Arial"/>
                <a:cs typeface="Arial"/>
              </a:rPr>
              <a:t>Namin</a:t>
            </a:r>
            <a:r>
              <a:rPr lang="en-US" sz="2400" dirty="0">
                <a:solidFill>
                  <a:schemeClr val="tx1"/>
                </a:solidFill>
                <a:effectLst/>
                <a:latin typeface="Arial"/>
                <a:cs typeface="Arial"/>
              </a:rPr>
              <a:t> et al 2021)</a:t>
            </a:r>
          </a:p>
          <a:p>
            <a:pPr marL="450850" indent="-450850" rtl="0" fontAlgn="ctr">
              <a:spcBef>
                <a:spcPts val="0"/>
              </a:spcBef>
              <a:spcAft>
                <a:spcPts val="0"/>
              </a:spcAft>
              <a:buFont typeface="Wingdings" panose="05000000000000000000" pitchFamily="2" charset="2"/>
              <a:buChar char="§"/>
            </a:pPr>
            <a:r>
              <a:rPr lang="en-US" sz="2400" dirty="0">
                <a:solidFill>
                  <a:schemeClr val="tx1"/>
                </a:solidFill>
                <a:effectLst/>
                <a:latin typeface="Arial"/>
                <a:cs typeface="Arial"/>
              </a:rPr>
              <a:t>Suitable for modern educational environments with hybrid deliveries (</a:t>
            </a:r>
            <a:r>
              <a:rPr lang="en-US" sz="2400" dirty="0" err="1">
                <a:solidFill>
                  <a:schemeClr val="tx1"/>
                </a:solidFill>
                <a:latin typeface="Arial"/>
                <a:cs typeface="Calibri"/>
              </a:rPr>
              <a:t>Fjørtoft</a:t>
            </a:r>
            <a:r>
              <a:rPr lang="en-US" sz="2400" dirty="0">
                <a:solidFill>
                  <a:schemeClr val="tx1"/>
                </a:solidFill>
                <a:latin typeface="Arial"/>
                <a:cs typeface="Calibri"/>
              </a:rPr>
              <a:t>, H. 2020)</a:t>
            </a:r>
            <a:endParaRPr lang="en-US" sz="2400" dirty="0">
              <a:solidFill>
                <a:schemeClr val="tx1"/>
              </a:solidFill>
              <a:effectLst/>
              <a:latin typeface="Arial"/>
              <a:cs typeface="Arial"/>
            </a:endParaRPr>
          </a:p>
          <a:p>
            <a:pPr marL="450850" indent="-450850" rtl="0" fontAlgn="ctr">
              <a:spcBef>
                <a:spcPts val="0"/>
              </a:spcBef>
              <a:spcAft>
                <a:spcPts val="0"/>
              </a:spcAft>
              <a:buFont typeface="Wingdings" panose="05000000000000000000" pitchFamily="2" charset="2"/>
              <a:buChar char="§"/>
            </a:pPr>
            <a:r>
              <a:rPr lang="en-US" sz="2400" dirty="0">
                <a:solidFill>
                  <a:schemeClr val="tx1"/>
                </a:solidFill>
                <a:effectLst/>
                <a:latin typeface="Arial"/>
                <a:cs typeface="Arial"/>
              </a:rPr>
              <a:t>Matched student expectations (Generation Z students b. 2004) and was perceived as engaging and innovative after student consultation</a:t>
            </a:r>
          </a:p>
          <a:p>
            <a:pPr marL="0" indent="0">
              <a:buNone/>
            </a:pPr>
            <a:endParaRPr lang="en-US" dirty="0"/>
          </a:p>
        </p:txBody>
      </p:sp>
      <p:sp>
        <p:nvSpPr>
          <p:cNvPr id="5" name="Text Placeholder 4">
            <a:extLst>
              <a:ext uri="{FF2B5EF4-FFF2-40B4-BE49-F238E27FC236}">
                <a16:creationId xmlns:a16="http://schemas.microsoft.com/office/drawing/2014/main" id="{1F25593D-D67C-5A01-932F-4C62951CE12A}"/>
              </a:ext>
            </a:extLst>
          </p:cNvPr>
          <p:cNvSpPr>
            <a:spLocks noGrp="1"/>
          </p:cNvSpPr>
          <p:nvPr>
            <p:ph type="body" sz="quarter" idx="13"/>
          </p:nvPr>
        </p:nvSpPr>
        <p:spPr>
          <a:xfrm>
            <a:off x="740091" y="1709468"/>
            <a:ext cx="4351338" cy="369332"/>
          </a:xfrm>
        </p:spPr>
        <p:txBody>
          <a:bodyPr/>
          <a:lstStyle/>
          <a:p>
            <a:endParaRPr lang="en-US"/>
          </a:p>
        </p:txBody>
      </p:sp>
      <p:sp>
        <p:nvSpPr>
          <p:cNvPr id="6" name="Text Placeholder 5">
            <a:extLst>
              <a:ext uri="{FF2B5EF4-FFF2-40B4-BE49-F238E27FC236}">
                <a16:creationId xmlns:a16="http://schemas.microsoft.com/office/drawing/2014/main" id="{28B35F15-58F7-EE7E-F6CD-D51A222A77A3}"/>
              </a:ext>
            </a:extLst>
          </p:cNvPr>
          <p:cNvSpPr>
            <a:spLocks noGrp="1"/>
          </p:cNvSpPr>
          <p:nvPr>
            <p:ph type="body" idx="14"/>
          </p:nvPr>
        </p:nvSpPr>
        <p:spPr>
          <a:xfrm>
            <a:off x="748807" y="330886"/>
            <a:ext cx="9704705" cy="566309"/>
          </a:xfrm>
        </p:spPr>
        <p:txBody>
          <a:bodyPr/>
          <a:lstStyle/>
          <a:p>
            <a:r>
              <a:rPr lang="en-US" sz="3600" dirty="0">
                <a:latin typeface="Arial" panose="020B0604020202020204" pitchFamily="34" charset="0"/>
                <a:ea typeface="+mn-ea"/>
                <a:cs typeface="Arial" panose="020B0604020202020204" pitchFamily="34" charset="0"/>
              </a:rPr>
              <a:t>Reasons for Selecting Video Presentations</a:t>
            </a:r>
            <a:endParaRPr lang="en-US" dirty="0"/>
          </a:p>
        </p:txBody>
      </p:sp>
      <p:sp>
        <p:nvSpPr>
          <p:cNvPr id="2" name="Title 1">
            <a:extLst>
              <a:ext uri="{FF2B5EF4-FFF2-40B4-BE49-F238E27FC236}">
                <a16:creationId xmlns:a16="http://schemas.microsoft.com/office/drawing/2014/main" id="{0573BAFA-6DE1-55E7-FB0D-99B09CB27A1B}"/>
              </a:ext>
            </a:extLst>
          </p:cNvPr>
          <p:cNvSpPr>
            <a:spLocks noGrp="1"/>
          </p:cNvSpPr>
          <p:nvPr>
            <p:ph type="title" idx="4294967295"/>
          </p:nvPr>
        </p:nvSpPr>
        <p:spPr>
          <a:xfrm>
            <a:off x="0" y="1940547"/>
            <a:ext cx="10515600" cy="1006475"/>
          </a:xfrm>
          <a:prstGeom prst="rect">
            <a:avLst/>
          </a:prstGeom>
        </p:spPr>
        <p:txBody>
          <a:bodyPr/>
          <a:lstStyle/>
          <a:p>
            <a:br>
              <a:rPr lang="en-US" sz="4400" dirty="0">
                <a:effectLst/>
                <a:latin typeface="Calibri" panose="020F0502020204030204" pitchFamily="34" charset="0"/>
              </a:rPr>
            </a:br>
            <a:endParaRPr lang="en-US" dirty="0"/>
          </a:p>
        </p:txBody>
      </p:sp>
    </p:spTree>
    <p:extLst>
      <p:ext uri="{BB962C8B-B14F-4D97-AF65-F5344CB8AC3E}">
        <p14:creationId xmlns:p14="http://schemas.microsoft.com/office/powerpoint/2010/main" val="836028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AFB84D-943B-7F4A-3254-0F2567D2B139}"/>
              </a:ext>
            </a:extLst>
          </p:cNvPr>
          <p:cNvSpPr>
            <a:spLocks noGrp="1"/>
          </p:cNvSpPr>
          <p:nvPr>
            <p:ph type="body" idx="1"/>
          </p:nvPr>
        </p:nvSpPr>
        <p:spPr>
          <a:xfrm>
            <a:off x="863659" y="1379172"/>
            <a:ext cx="9589853" cy="1377122"/>
          </a:xfrm>
        </p:spPr>
        <p:txBody>
          <a:bodyPr lIns="0" tIns="0" rIns="0" bIns="0" anchor="t"/>
          <a:lstStyle/>
          <a:p>
            <a:pPr marL="299720"/>
            <a:r>
              <a:rPr lang="en-US" sz="3200" b="1" dirty="0"/>
              <a:t>Course:</a:t>
            </a:r>
            <a:r>
              <a:rPr lang="en-US" sz="3200" dirty="0"/>
              <a:t> Anglophone Cultures </a:t>
            </a:r>
          </a:p>
          <a:p>
            <a:pPr marL="299720"/>
            <a:r>
              <a:rPr lang="en-US" sz="3200" b="1" dirty="0"/>
              <a:t>Course goals: </a:t>
            </a:r>
            <a:r>
              <a:rPr lang="en-US" sz="3200" dirty="0"/>
              <a:t>To increase students' awareness of cultural aspects and specificities among different Anglophone Cultures and question the cultural levelling beneath their notion of 'English’</a:t>
            </a:r>
          </a:p>
          <a:p>
            <a:pPr marL="299720"/>
            <a:r>
              <a:rPr lang="en-US" sz="3200" b="1" dirty="0"/>
              <a:t>Curriculum based on</a:t>
            </a:r>
            <a:r>
              <a:rPr lang="en-US" sz="3200" dirty="0"/>
              <a:t> </a:t>
            </a:r>
            <a:r>
              <a:rPr lang="en-US" sz="3200" dirty="0">
                <a:latin typeface="Arial"/>
                <a:cs typeface="Arial"/>
              </a:rPr>
              <a:t>Visual Cultural Artefacts: Film, Songs and Video</a:t>
            </a:r>
          </a:p>
          <a:p>
            <a:pPr marL="299720"/>
            <a:r>
              <a:rPr lang="en-US" sz="3200" b="1" dirty="0">
                <a:latin typeface="Arial"/>
                <a:cs typeface="Arial"/>
              </a:rPr>
              <a:t>Themes Examined: </a:t>
            </a:r>
            <a:r>
              <a:rPr lang="en-US" sz="3200" dirty="0">
                <a:latin typeface="Arial"/>
                <a:cs typeface="Arial"/>
              </a:rPr>
              <a:t>The American Dream, Colonialism, Segregation</a:t>
            </a:r>
          </a:p>
          <a:p>
            <a:pPr marL="299720"/>
            <a:endParaRPr lang="en-US" dirty="0"/>
          </a:p>
        </p:txBody>
      </p:sp>
      <p:sp>
        <p:nvSpPr>
          <p:cNvPr id="3" name="Text Placeholder 2">
            <a:extLst>
              <a:ext uri="{FF2B5EF4-FFF2-40B4-BE49-F238E27FC236}">
                <a16:creationId xmlns:a16="http://schemas.microsoft.com/office/drawing/2014/main" id="{E858A45E-181C-4FF6-09BD-C25A4FA4BCF2}"/>
              </a:ext>
            </a:extLst>
          </p:cNvPr>
          <p:cNvSpPr>
            <a:spLocks noGrp="1"/>
          </p:cNvSpPr>
          <p:nvPr>
            <p:ph type="body" idx="14"/>
          </p:nvPr>
        </p:nvSpPr>
        <p:spPr/>
        <p:txBody>
          <a:bodyPr lIns="0" tIns="0" rIns="0" bIns="0" anchor="t">
            <a:spAutoFit/>
          </a:bodyPr>
          <a:lstStyle/>
          <a:p>
            <a:pPr marL="13970"/>
            <a:r>
              <a:rPr lang="en-US" dirty="0"/>
              <a:t>Shaping the curriculum for Media Literacy </a:t>
            </a:r>
          </a:p>
        </p:txBody>
      </p:sp>
    </p:spTree>
    <p:extLst>
      <p:ext uri="{BB962C8B-B14F-4D97-AF65-F5344CB8AC3E}">
        <p14:creationId xmlns:p14="http://schemas.microsoft.com/office/powerpoint/2010/main" val="509057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EEECE2"/>
          </a:solidFill>
        </p:spPr>
        <p:txBody>
          <a:bodyPr wrap="square" lIns="0" tIns="0" rIns="0" bIns="0" rtlCol="0"/>
          <a:lstStyle/>
          <a:p>
            <a:endParaRPr/>
          </a:p>
        </p:txBody>
      </p:sp>
      <p:sp>
        <p:nvSpPr>
          <p:cNvPr id="3" name="object 3"/>
          <p:cNvSpPr txBox="1"/>
          <p:nvPr/>
        </p:nvSpPr>
        <p:spPr>
          <a:xfrm>
            <a:off x="5281929" y="4717796"/>
            <a:ext cx="5672455" cy="1127125"/>
          </a:xfrm>
          <a:prstGeom prst="rect">
            <a:avLst/>
          </a:prstGeom>
        </p:spPr>
        <p:txBody>
          <a:bodyPr vert="horz" wrap="square" lIns="0" tIns="57150" rIns="0" bIns="0" rtlCol="0">
            <a:spAutoFit/>
          </a:bodyPr>
          <a:lstStyle/>
          <a:p>
            <a:pPr marL="12700" marR="5080">
              <a:lnSpc>
                <a:spcPct val="88900"/>
              </a:lnSpc>
              <a:spcBef>
                <a:spcPts val="450"/>
              </a:spcBef>
            </a:pPr>
            <a:r>
              <a:rPr sz="2600" i="1" spc="-60">
                <a:solidFill>
                  <a:srgbClr val="181B0D"/>
                </a:solidFill>
                <a:latin typeface="Trebuchet MS"/>
                <a:cs typeface="Trebuchet MS"/>
              </a:rPr>
              <a:t>THE </a:t>
            </a:r>
            <a:r>
              <a:rPr sz="2600" i="1" spc="-15">
                <a:solidFill>
                  <a:srgbClr val="181B0D"/>
                </a:solidFill>
                <a:latin typeface="Trebuchet MS"/>
                <a:cs typeface="Trebuchet MS"/>
              </a:rPr>
              <a:t>PURSUIT </a:t>
            </a:r>
            <a:r>
              <a:rPr sz="2600" i="1" spc="-65">
                <a:solidFill>
                  <a:srgbClr val="181B0D"/>
                </a:solidFill>
                <a:latin typeface="Trebuchet MS"/>
                <a:cs typeface="Trebuchet MS"/>
              </a:rPr>
              <a:t>OF </a:t>
            </a:r>
            <a:r>
              <a:rPr sz="2600" i="1" spc="40">
                <a:solidFill>
                  <a:srgbClr val="181B0D"/>
                </a:solidFill>
                <a:latin typeface="Trebuchet MS"/>
                <a:cs typeface="Trebuchet MS"/>
              </a:rPr>
              <a:t>HAPPYNESS </a:t>
            </a:r>
            <a:r>
              <a:rPr sz="2600" spc="15">
                <a:solidFill>
                  <a:srgbClr val="181B0D"/>
                </a:solidFill>
                <a:latin typeface="Arial"/>
                <a:cs typeface="Arial"/>
              </a:rPr>
              <a:t>(2006)  </a:t>
            </a:r>
            <a:r>
              <a:rPr sz="2600" i="1" spc="-70">
                <a:solidFill>
                  <a:srgbClr val="181B0D"/>
                </a:solidFill>
                <a:latin typeface="Trebuchet MS"/>
                <a:cs typeface="Trebuchet MS"/>
              </a:rPr>
              <a:t>REVOLUTIONARY </a:t>
            </a:r>
            <a:r>
              <a:rPr sz="2600" i="1" spc="-20">
                <a:solidFill>
                  <a:srgbClr val="181B0D"/>
                </a:solidFill>
                <a:latin typeface="Trebuchet MS"/>
                <a:cs typeface="Trebuchet MS"/>
              </a:rPr>
              <a:t>ROAD </a:t>
            </a:r>
            <a:r>
              <a:rPr sz="2600" spc="15">
                <a:solidFill>
                  <a:srgbClr val="181B0D"/>
                </a:solidFill>
                <a:latin typeface="Arial"/>
                <a:cs typeface="Arial"/>
              </a:rPr>
              <a:t>(2008) </a:t>
            </a:r>
            <a:r>
              <a:rPr sz="2600" spc="-235">
                <a:solidFill>
                  <a:srgbClr val="181B0D"/>
                </a:solidFill>
                <a:latin typeface="Arial"/>
                <a:cs typeface="Arial"/>
              </a:rPr>
              <a:t>AND</a:t>
            </a:r>
            <a:r>
              <a:rPr sz="2600" spc="-330">
                <a:solidFill>
                  <a:srgbClr val="181B0D"/>
                </a:solidFill>
                <a:latin typeface="Arial"/>
                <a:cs typeface="Arial"/>
              </a:rPr>
              <a:t> </a:t>
            </a:r>
            <a:r>
              <a:rPr sz="2600" i="1" spc="-65">
                <a:solidFill>
                  <a:srgbClr val="181B0D"/>
                </a:solidFill>
                <a:latin typeface="Trebuchet MS"/>
                <a:cs typeface="Trebuchet MS"/>
              </a:rPr>
              <a:t>THE  </a:t>
            </a:r>
            <a:r>
              <a:rPr sz="2600" i="1" spc="-85">
                <a:solidFill>
                  <a:srgbClr val="181B0D"/>
                </a:solidFill>
                <a:latin typeface="Trebuchet MS"/>
                <a:cs typeface="Trebuchet MS"/>
              </a:rPr>
              <a:t>GREAT </a:t>
            </a:r>
            <a:r>
              <a:rPr sz="2600" i="1" spc="-75">
                <a:solidFill>
                  <a:srgbClr val="181B0D"/>
                </a:solidFill>
                <a:latin typeface="Trebuchet MS"/>
                <a:cs typeface="Trebuchet MS"/>
              </a:rPr>
              <a:t>GATSBY</a:t>
            </a:r>
            <a:r>
              <a:rPr sz="2600" i="1" spc="-195">
                <a:solidFill>
                  <a:srgbClr val="181B0D"/>
                </a:solidFill>
                <a:latin typeface="Trebuchet MS"/>
                <a:cs typeface="Trebuchet MS"/>
              </a:rPr>
              <a:t> </a:t>
            </a:r>
            <a:r>
              <a:rPr sz="2600">
                <a:solidFill>
                  <a:srgbClr val="181B0D"/>
                </a:solidFill>
                <a:latin typeface="Arial"/>
                <a:cs typeface="Arial"/>
              </a:rPr>
              <a:t>(2012)</a:t>
            </a:r>
            <a:endParaRPr sz="2600">
              <a:latin typeface="Arial"/>
              <a:cs typeface="Arial"/>
            </a:endParaRPr>
          </a:p>
        </p:txBody>
      </p:sp>
      <p:sp>
        <p:nvSpPr>
          <p:cNvPr id="4" name="object 4"/>
          <p:cNvSpPr/>
          <p:nvPr/>
        </p:nvSpPr>
        <p:spPr>
          <a:xfrm>
            <a:off x="0" y="0"/>
            <a:ext cx="4847843" cy="436016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972811" y="0"/>
            <a:ext cx="7216013" cy="436016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4472939"/>
            <a:ext cx="4847843" cy="238505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ED2C7-7D28-B025-954F-C8EB7AFB47A1}"/>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CFBDE6D4-6BEA-62C7-08C7-D6E8A50AD17E}"/>
              </a:ext>
            </a:extLst>
          </p:cNvPr>
          <p:cNvSpPr>
            <a:spLocks noGrp="1"/>
          </p:cNvSpPr>
          <p:nvPr>
            <p:ph type="sldNum" sz="quarter" idx="12"/>
          </p:nvPr>
        </p:nvSpPr>
        <p:spPr>
          <a:xfrm>
            <a:off x="11499632" y="6454052"/>
            <a:ext cx="511978" cy="169277"/>
          </a:xfrm>
        </p:spPr>
        <p:txBody>
          <a:bodyPr/>
          <a:lstStyle/>
          <a:p>
            <a:fld id="{B6F15528-21DE-4FAA-801E-634DDDAF4B2B}" type="slidenum">
              <a:rPr lang="en-GR" smtClean="0"/>
              <a:pPr/>
              <a:t>14</a:t>
            </a:fld>
            <a:endParaRPr lang="en-GR"/>
          </a:p>
        </p:txBody>
      </p:sp>
      <p:sp>
        <p:nvSpPr>
          <p:cNvPr id="4" name="Text Placeholder 3">
            <a:extLst>
              <a:ext uri="{FF2B5EF4-FFF2-40B4-BE49-F238E27FC236}">
                <a16:creationId xmlns:a16="http://schemas.microsoft.com/office/drawing/2014/main" id="{92731149-F343-69F0-AEB4-D406F2E89205}"/>
              </a:ext>
            </a:extLst>
          </p:cNvPr>
          <p:cNvSpPr>
            <a:spLocks noGrp="1"/>
          </p:cNvSpPr>
          <p:nvPr>
            <p:ph type="body" sz="quarter" idx="11"/>
          </p:nvPr>
        </p:nvSpPr>
        <p:spPr>
          <a:xfrm>
            <a:off x="1731692" y="1866266"/>
            <a:ext cx="4726005" cy="2584993"/>
          </a:xfrm>
        </p:spPr>
        <p:txBody>
          <a:bodyPr anchor="ctr">
            <a:normAutofit/>
          </a:bodyPr>
          <a:lstStyle/>
          <a:p>
            <a:pPr>
              <a:spcAft>
                <a:spcPts val="600"/>
              </a:spcAft>
            </a:pPr>
            <a:r>
              <a:rPr lang="en-US" dirty="0"/>
              <a:t>Media Literacy </a:t>
            </a:r>
            <a:endParaRPr lang="en-US"/>
          </a:p>
        </p:txBody>
      </p:sp>
      <p:sp>
        <p:nvSpPr>
          <p:cNvPr id="3" name="Text Placeholder 2">
            <a:extLst>
              <a:ext uri="{FF2B5EF4-FFF2-40B4-BE49-F238E27FC236}">
                <a16:creationId xmlns:a16="http://schemas.microsoft.com/office/drawing/2014/main" id="{2875C7FF-D183-9A2A-DAD4-87940A143BA2}"/>
              </a:ext>
            </a:extLst>
          </p:cNvPr>
          <p:cNvSpPr>
            <a:spLocks noGrp="1"/>
          </p:cNvSpPr>
          <p:nvPr>
            <p:ph type="body" sz="quarter" idx="14"/>
          </p:nvPr>
        </p:nvSpPr>
        <p:spPr>
          <a:xfrm>
            <a:off x="1731692" y="4516341"/>
            <a:ext cx="4726005" cy="816427"/>
          </a:xfrm>
        </p:spPr>
        <p:txBody>
          <a:bodyPr lIns="91440" tIns="45720" rIns="91440" bIns="45720" anchor="t" anchorCtr="0">
            <a:normAutofit/>
          </a:bodyPr>
          <a:lstStyle/>
          <a:p>
            <a:pPr marL="13970">
              <a:spcAft>
                <a:spcPts val="600"/>
              </a:spcAft>
            </a:pPr>
            <a:r>
              <a:rPr lang="en-US"/>
              <a:t>EAVI – the European Association for Viewers Interests</a:t>
            </a:r>
            <a:r>
              <a:rPr lang="en-US" b="0"/>
              <a:t> </a:t>
            </a:r>
            <a:endParaRPr lang="en-US"/>
          </a:p>
        </p:txBody>
      </p:sp>
      <p:sp>
        <p:nvSpPr>
          <p:cNvPr id="6" name="Text Placeholder 3">
            <a:extLst>
              <a:ext uri="{FF2B5EF4-FFF2-40B4-BE49-F238E27FC236}">
                <a16:creationId xmlns:a16="http://schemas.microsoft.com/office/drawing/2014/main" id="{C2DC2F96-0FB5-72B1-C786-292C3032BFA4}"/>
              </a:ext>
            </a:extLst>
          </p:cNvPr>
          <p:cNvSpPr txBox="1">
            <a:spLocks/>
          </p:cNvSpPr>
          <p:nvPr/>
        </p:nvSpPr>
        <p:spPr>
          <a:xfrm>
            <a:off x="5137642" y="1130613"/>
            <a:ext cx="6621780" cy="3116238"/>
          </a:xfrm>
          <a:prstGeom prst="rect">
            <a:avLst/>
          </a:prstGeom>
        </p:spPr>
        <p:txBody>
          <a:bodyPr lIns="91440" tIns="45720" rIns="91440" bIns="45720" anchor="ctr" anchorCtr="0"/>
          <a:lstStyle>
            <a:lvl1pPr marL="14400">
              <a:lnSpc>
                <a:spcPts val="6060"/>
              </a:lnSpc>
              <a:defRPr sz="5600" b="0">
                <a:solidFill>
                  <a:srgbClr val="202A3B"/>
                </a:solidFill>
                <a:latin typeface="Arial" panose="020B0604020202020204" pitchFamily="34" charset="0"/>
                <a:ea typeface="+mn-ea"/>
                <a:cs typeface="Arial" panose="020B0604020202020204" pitchFamily="34" charset="0"/>
              </a:defRPr>
            </a:lvl1pPr>
            <a:lvl2pPr marL="14400">
              <a:defRPr>
                <a:latin typeface="+mn-lt"/>
                <a:ea typeface="+mn-ea"/>
                <a:cs typeface="+mn-cs"/>
              </a:defRPr>
            </a:lvl2pPr>
            <a:lvl3pPr marL="14400">
              <a:defRPr>
                <a:latin typeface="+mn-lt"/>
                <a:ea typeface="+mn-ea"/>
                <a:cs typeface="+mn-cs"/>
              </a:defRPr>
            </a:lvl3pPr>
            <a:lvl4pPr marL="14400">
              <a:defRPr>
                <a:latin typeface="+mn-lt"/>
                <a:ea typeface="+mn-ea"/>
                <a:cs typeface="+mn-cs"/>
              </a:defRPr>
            </a:lvl4pPr>
            <a:lvl5pPr marL="144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3970"/>
            <a:r>
              <a:rPr lang="en-US" sz="2000" dirty="0">
                <a:latin typeface="+mn-lt"/>
                <a:cs typeface="Arial"/>
              </a:rPr>
              <a:t>21st Century Europe requires citizens to gain new skills; it is no longer sufficient to be able to read, write and count. It is now absolutely necessary that they learn how to read and write in the context of new media. </a:t>
            </a:r>
            <a:endParaRPr lang="en-US"/>
          </a:p>
        </p:txBody>
      </p:sp>
    </p:spTree>
    <p:extLst>
      <p:ext uri="{BB962C8B-B14F-4D97-AF65-F5344CB8AC3E}">
        <p14:creationId xmlns:p14="http://schemas.microsoft.com/office/powerpoint/2010/main" val="8540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255FCF-14F5-C21F-5B5B-EDE65B962DFA}"/>
              </a:ext>
            </a:extLst>
          </p:cNvPr>
          <p:cNvSpPr>
            <a:spLocks noGrp="1"/>
          </p:cNvSpPr>
          <p:nvPr>
            <p:ph type="body" idx="13"/>
          </p:nvPr>
        </p:nvSpPr>
        <p:spPr/>
        <p:txBody>
          <a:bodyPr lIns="0" tIns="0" rIns="0" bIns="0" anchor="t">
            <a:spAutoFit/>
          </a:bodyPr>
          <a:lstStyle/>
          <a:p>
            <a:pPr marL="13970"/>
            <a:r>
              <a:rPr lang="en-US" dirty="0"/>
              <a:t>Resources on Digital Wellbeing </a:t>
            </a:r>
          </a:p>
        </p:txBody>
      </p:sp>
      <p:pic>
        <p:nvPicPr>
          <p:cNvPr id="2" name="Picture 1" descr="A screenshot of a website&#10;&#10;AI-generated content may be incorrect.">
            <a:extLst>
              <a:ext uri="{FF2B5EF4-FFF2-40B4-BE49-F238E27FC236}">
                <a16:creationId xmlns:a16="http://schemas.microsoft.com/office/drawing/2014/main" id="{B044B8CB-F5CD-30C8-1F2A-B1644CBD93DF}"/>
              </a:ext>
            </a:extLst>
          </p:cNvPr>
          <p:cNvPicPr>
            <a:picLocks noChangeAspect="1"/>
          </p:cNvPicPr>
          <p:nvPr/>
        </p:nvPicPr>
        <p:blipFill>
          <a:blip r:embed="rId3"/>
          <a:stretch>
            <a:fillRect/>
          </a:stretch>
        </p:blipFill>
        <p:spPr>
          <a:xfrm>
            <a:off x="750454" y="1076351"/>
            <a:ext cx="9559637" cy="4070296"/>
          </a:xfrm>
          <a:prstGeom prst="rect">
            <a:avLst/>
          </a:prstGeom>
        </p:spPr>
      </p:pic>
      <p:pic>
        <p:nvPicPr>
          <p:cNvPr id="3" name="Picture 2">
            <a:extLst>
              <a:ext uri="{FF2B5EF4-FFF2-40B4-BE49-F238E27FC236}">
                <a16:creationId xmlns:a16="http://schemas.microsoft.com/office/drawing/2014/main" id="{90DAE74C-8CE3-651C-AA7E-3CA5665BB050}"/>
              </a:ext>
            </a:extLst>
          </p:cNvPr>
          <p:cNvPicPr>
            <a:picLocks noChangeAspect="1"/>
          </p:cNvPicPr>
          <p:nvPr/>
        </p:nvPicPr>
        <p:blipFill>
          <a:blip r:embed="rId4"/>
          <a:stretch>
            <a:fillRect/>
          </a:stretch>
        </p:blipFill>
        <p:spPr>
          <a:xfrm>
            <a:off x="572193" y="4076000"/>
            <a:ext cx="9278111" cy="2147000"/>
          </a:xfrm>
          <a:prstGeom prst="rect">
            <a:avLst/>
          </a:prstGeom>
        </p:spPr>
      </p:pic>
      <p:pic>
        <p:nvPicPr>
          <p:cNvPr id="5" name="Picture 4">
            <a:extLst>
              <a:ext uri="{FF2B5EF4-FFF2-40B4-BE49-F238E27FC236}">
                <a16:creationId xmlns:a16="http://schemas.microsoft.com/office/drawing/2014/main" id="{6A357583-73A6-7D56-2679-447D617CDB86}"/>
              </a:ext>
            </a:extLst>
          </p:cNvPr>
          <p:cNvPicPr>
            <a:picLocks noChangeAspect="1"/>
          </p:cNvPicPr>
          <p:nvPr/>
        </p:nvPicPr>
        <p:blipFill>
          <a:blip r:embed="rId5"/>
          <a:stretch>
            <a:fillRect/>
          </a:stretch>
        </p:blipFill>
        <p:spPr>
          <a:xfrm>
            <a:off x="7379902" y="2358163"/>
            <a:ext cx="4690178" cy="4210634"/>
          </a:xfrm>
          <a:prstGeom prst="rect">
            <a:avLst/>
          </a:prstGeom>
        </p:spPr>
      </p:pic>
    </p:spTree>
    <p:extLst>
      <p:ext uri="{BB962C8B-B14F-4D97-AF65-F5344CB8AC3E}">
        <p14:creationId xmlns:p14="http://schemas.microsoft.com/office/powerpoint/2010/main" val="166625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8E9FC8-1900-B980-32BE-53017657BAC2}"/>
              </a:ext>
            </a:extLst>
          </p:cNvPr>
          <p:cNvSpPr>
            <a:spLocks noGrp="1"/>
          </p:cNvSpPr>
          <p:nvPr>
            <p:ph type="sldNum" sz="quarter" idx="12"/>
          </p:nvPr>
        </p:nvSpPr>
        <p:spPr/>
        <p:txBody>
          <a:bodyPr/>
          <a:lstStyle/>
          <a:p>
            <a:fld id="{B6F15528-21DE-4FAA-801E-634DDDAF4B2B}" type="slidenum">
              <a:rPr lang="en-GR" smtClean="0"/>
              <a:pPr/>
              <a:t>16</a:t>
            </a:fld>
            <a:endParaRPr lang="en-GR"/>
          </a:p>
        </p:txBody>
      </p:sp>
      <p:sp>
        <p:nvSpPr>
          <p:cNvPr id="3" name="Text Placeholder 2">
            <a:extLst>
              <a:ext uri="{FF2B5EF4-FFF2-40B4-BE49-F238E27FC236}">
                <a16:creationId xmlns:a16="http://schemas.microsoft.com/office/drawing/2014/main" id="{EC2E3FFA-6A98-F82B-1818-21EFB3535167}"/>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F691D41C-85C5-FD07-1C95-ED1B62A1C09B}"/>
              </a:ext>
            </a:extLst>
          </p:cNvPr>
          <p:cNvSpPr>
            <a:spLocks noGrp="1"/>
          </p:cNvSpPr>
          <p:nvPr>
            <p:ph type="body" idx="13"/>
          </p:nvPr>
        </p:nvSpPr>
        <p:spPr/>
        <p:txBody>
          <a:bodyPr lIns="0" tIns="0" rIns="0" bIns="0" anchor="t">
            <a:spAutoFit/>
          </a:bodyPr>
          <a:lstStyle/>
          <a:p>
            <a:pPr marL="13970"/>
            <a:r>
              <a:rPr lang="en-US" dirty="0"/>
              <a:t>Who profits from your attention?</a:t>
            </a:r>
          </a:p>
        </p:txBody>
      </p:sp>
      <p:pic>
        <p:nvPicPr>
          <p:cNvPr id="1028" name="Picture 4">
            <a:extLst>
              <a:ext uri="{FF2B5EF4-FFF2-40B4-BE49-F238E27FC236}">
                <a16:creationId xmlns:a16="http://schemas.microsoft.com/office/drawing/2014/main" id="{4766EE72-77A5-FE1A-BC0E-0FAD3DB92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116" y="922251"/>
            <a:ext cx="4643797" cy="522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606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72434-4E34-0F9B-805A-F355EF19C5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DC8EE-630C-EAAF-1F13-EBF872E1F437}"/>
              </a:ext>
            </a:extLst>
          </p:cNvPr>
          <p:cNvSpPr>
            <a:spLocks noGrp="1"/>
          </p:cNvSpPr>
          <p:nvPr>
            <p:ph type="sldNum" sz="quarter" idx="12"/>
          </p:nvPr>
        </p:nvSpPr>
        <p:spPr/>
        <p:txBody>
          <a:bodyPr/>
          <a:lstStyle/>
          <a:p>
            <a:fld id="{B6F15528-21DE-4FAA-801E-634DDDAF4B2B}" type="slidenum">
              <a:rPr lang="en-GR" smtClean="0"/>
              <a:pPr/>
              <a:t>17</a:t>
            </a:fld>
            <a:endParaRPr lang="en-GR"/>
          </a:p>
        </p:txBody>
      </p:sp>
      <p:sp>
        <p:nvSpPr>
          <p:cNvPr id="3" name="Text Placeholder 2">
            <a:extLst>
              <a:ext uri="{FF2B5EF4-FFF2-40B4-BE49-F238E27FC236}">
                <a16:creationId xmlns:a16="http://schemas.microsoft.com/office/drawing/2014/main" id="{C81C916A-CA78-94BB-245E-48A243CD3A30}"/>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69F0A387-0ADB-FA1C-9814-23B2C339580E}"/>
              </a:ext>
            </a:extLst>
          </p:cNvPr>
          <p:cNvSpPr>
            <a:spLocks noGrp="1"/>
          </p:cNvSpPr>
          <p:nvPr>
            <p:ph type="body" idx="13"/>
          </p:nvPr>
        </p:nvSpPr>
        <p:spPr/>
        <p:txBody>
          <a:bodyPr lIns="0" tIns="0" rIns="0" bIns="0" anchor="t">
            <a:spAutoFit/>
          </a:bodyPr>
          <a:lstStyle/>
          <a:p>
            <a:pPr marL="13970"/>
            <a:r>
              <a:rPr lang="en-US" dirty="0"/>
              <a:t>Examples of infographics</a:t>
            </a:r>
          </a:p>
        </p:txBody>
      </p:sp>
      <p:pic>
        <p:nvPicPr>
          <p:cNvPr id="5" name="Picture 4" descr="A poster with different types of misleading news&#10;&#10;AI-generated content may be incorrect.">
            <a:extLst>
              <a:ext uri="{FF2B5EF4-FFF2-40B4-BE49-F238E27FC236}">
                <a16:creationId xmlns:a16="http://schemas.microsoft.com/office/drawing/2014/main" id="{AA80FC12-E946-EB53-C1CE-D9A22E89C70D}"/>
              </a:ext>
            </a:extLst>
          </p:cNvPr>
          <p:cNvPicPr>
            <a:picLocks noChangeAspect="1"/>
          </p:cNvPicPr>
          <p:nvPr/>
        </p:nvPicPr>
        <p:blipFill>
          <a:blip r:embed="rId2"/>
          <a:stretch>
            <a:fillRect/>
          </a:stretch>
        </p:blipFill>
        <p:spPr>
          <a:xfrm>
            <a:off x="3267075" y="909638"/>
            <a:ext cx="5657850" cy="5953125"/>
          </a:xfrm>
          <a:prstGeom prst="rect">
            <a:avLst/>
          </a:prstGeom>
        </p:spPr>
      </p:pic>
    </p:spTree>
    <p:extLst>
      <p:ext uri="{BB962C8B-B14F-4D97-AF65-F5344CB8AC3E}">
        <p14:creationId xmlns:p14="http://schemas.microsoft.com/office/powerpoint/2010/main" val="99767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3C5989-F975-998F-D03B-9BDA337AF8B4}"/>
              </a:ext>
            </a:extLst>
          </p:cNvPr>
          <p:cNvSpPr>
            <a:spLocks noGrp="1"/>
          </p:cNvSpPr>
          <p:nvPr>
            <p:ph type="sldNum" sz="quarter" idx="12"/>
          </p:nvPr>
        </p:nvSpPr>
        <p:spPr/>
        <p:txBody>
          <a:bodyPr/>
          <a:lstStyle/>
          <a:p>
            <a:fld id="{B6F15528-21DE-4FAA-801E-634DDDAF4B2B}" type="slidenum">
              <a:rPr lang="en-GR" smtClean="0"/>
              <a:pPr/>
              <a:t>18</a:t>
            </a:fld>
            <a:endParaRPr lang="en-GR"/>
          </a:p>
        </p:txBody>
      </p:sp>
      <p:sp>
        <p:nvSpPr>
          <p:cNvPr id="5" name="Text Placeholder 4">
            <a:extLst>
              <a:ext uri="{FF2B5EF4-FFF2-40B4-BE49-F238E27FC236}">
                <a16:creationId xmlns:a16="http://schemas.microsoft.com/office/drawing/2014/main" id="{303438ED-7145-E2BA-5494-D60DBA10DD78}"/>
              </a:ext>
            </a:extLst>
          </p:cNvPr>
          <p:cNvSpPr>
            <a:spLocks noGrp="1"/>
          </p:cNvSpPr>
          <p:nvPr>
            <p:ph type="body" idx="14"/>
          </p:nvPr>
        </p:nvSpPr>
        <p:spPr>
          <a:xfrm>
            <a:off x="748807" y="330886"/>
            <a:ext cx="9704705" cy="597792"/>
          </a:xfrm>
        </p:spPr>
        <p:txBody>
          <a:bodyPr lIns="0" tIns="0" rIns="0" bIns="0" anchor="t">
            <a:spAutoFit/>
          </a:bodyPr>
          <a:lstStyle/>
          <a:p>
            <a:pPr marL="13970"/>
            <a:r>
              <a:rPr lang="en-GB" dirty="0"/>
              <a:t>Learners' Collaborative Video Production</a:t>
            </a:r>
            <a:endParaRPr lang="en-GR" dirty="0"/>
          </a:p>
        </p:txBody>
      </p:sp>
      <p:sp>
        <p:nvSpPr>
          <p:cNvPr id="6" name="Text Placeholder 1">
            <a:extLst>
              <a:ext uri="{FF2B5EF4-FFF2-40B4-BE49-F238E27FC236}">
                <a16:creationId xmlns:a16="http://schemas.microsoft.com/office/drawing/2014/main" id="{190B7F1B-C810-C31A-7916-FD57D9FBB32F}"/>
              </a:ext>
            </a:extLst>
          </p:cNvPr>
          <p:cNvSpPr>
            <a:spLocks noGrp="1"/>
          </p:cNvSpPr>
          <p:nvPr>
            <p:ph type="body" idx="1"/>
          </p:nvPr>
        </p:nvSpPr>
        <p:spPr>
          <a:xfrm>
            <a:off x="740092" y="2078800"/>
            <a:ext cx="10067245" cy="2361609"/>
          </a:xfrm>
        </p:spPr>
        <p:txBody>
          <a:bodyPr wrap="square" lIns="0" tIns="0" rIns="0" bIns="0" anchor="t">
            <a:spAutoFit/>
          </a:bodyPr>
          <a:lstStyle/>
          <a:p>
            <a:pPr marL="13970" indent="0">
              <a:buNone/>
            </a:pPr>
            <a:r>
              <a:rPr lang="en-GB" sz="1800" dirty="0"/>
              <a:t>Students are active in their own bids for attention – creating a video as a crafted space of attention</a:t>
            </a:r>
          </a:p>
          <a:p>
            <a:pPr marL="13970" indent="0">
              <a:buNone/>
            </a:pPr>
            <a:endParaRPr lang="en-GB" sz="1800" dirty="0"/>
          </a:p>
          <a:p>
            <a:pPr marL="13970" indent="0">
              <a:buNone/>
            </a:pPr>
            <a:r>
              <a:rPr lang="en-US" sz="1800" dirty="0"/>
              <a:t>Student selected artefacts that mattered to them -  capacity for self-regulation and choice</a:t>
            </a:r>
            <a:endParaRPr lang="en-GB" sz="1800" dirty="0"/>
          </a:p>
          <a:p>
            <a:pPr marL="299720" algn="l">
              <a:buNone/>
            </a:pPr>
            <a:endParaRPr lang="en-US" sz="1800" dirty="0"/>
          </a:p>
          <a:p>
            <a:pPr marL="299720" algn="l">
              <a:buNone/>
            </a:pPr>
            <a:r>
              <a:rPr lang="en-US" sz="1800" dirty="0"/>
              <a:t>Reflected on the work needed on the visuals and mastering the technology </a:t>
            </a:r>
          </a:p>
          <a:p>
            <a:pPr marL="299720" algn="l">
              <a:buNone/>
            </a:pPr>
            <a:endParaRPr lang="en-US" sz="1800" dirty="0"/>
          </a:p>
          <a:p>
            <a:pPr marL="299720" algn="l">
              <a:buNone/>
            </a:pPr>
            <a:r>
              <a:rPr lang="en-US" sz="1800" dirty="0"/>
              <a:t>The most challenging thing remained working as a group – responsibility/ roles / accountability</a:t>
            </a:r>
            <a:endParaRPr lang="en-US" dirty="0"/>
          </a:p>
          <a:p>
            <a:pPr marL="13970" indent="0">
              <a:buNone/>
            </a:pPr>
            <a:endParaRPr lang="en-GB" dirty="0"/>
          </a:p>
        </p:txBody>
      </p:sp>
      <p:sp>
        <p:nvSpPr>
          <p:cNvPr id="2" name="Text Placeholder 6">
            <a:extLst>
              <a:ext uri="{FF2B5EF4-FFF2-40B4-BE49-F238E27FC236}">
                <a16:creationId xmlns:a16="http://schemas.microsoft.com/office/drawing/2014/main" id="{A8460A37-BE0E-2EBA-D475-ED74E3230E4F}"/>
              </a:ext>
            </a:extLst>
          </p:cNvPr>
          <p:cNvSpPr>
            <a:spLocks noGrp="1"/>
          </p:cNvSpPr>
          <p:nvPr/>
        </p:nvSpPr>
        <p:spPr>
          <a:xfrm>
            <a:off x="874443" y="1349433"/>
            <a:ext cx="4351338" cy="369332"/>
          </a:xfrm>
          <a:prstGeom prst="rect">
            <a:avLst/>
          </a:prstGeom>
        </p:spPr>
        <p:txBody>
          <a:bodyPr lIns="0" tIns="0" rIns="0" bIns="0" anchor="ctr" anchorCtr="0"/>
          <a:lstStyle>
            <a:lvl1pPr marL="0">
              <a:defRPr sz="2000" b="1">
                <a:solidFill>
                  <a:srgbClr val="FF3100"/>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latin typeface="Arial"/>
                <a:cs typeface="Arial"/>
              </a:rPr>
              <a:t>Emerging themes</a:t>
            </a:r>
            <a:endParaRPr lang="en-US" dirty="0"/>
          </a:p>
        </p:txBody>
      </p:sp>
    </p:spTree>
    <p:extLst>
      <p:ext uri="{BB962C8B-B14F-4D97-AF65-F5344CB8AC3E}">
        <p14:creationId xmlns:p14="http://schemas.microsoft.com/office/powerpoint/2010/main" val="197599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E37E03-765E-3B20-C335-B1CEF960081B}"/>
              </a:ext>
            </a:extLst>
          </p:cNvPr>
          <p:cNvSpPr>
            <a:spLocks noGrp="1"/>
          </p:cNvSpPr>
          <p:nvPr>
            <p:ph type="sldNum" sz="quarter" idx="12"/>
          </p:nvPr>
        </p:nvSpPr>
        <p:spPr/>
        <p:txBody>
          <a:bodyPr/>
          <a:lstStyle/>
          <a:p>
            <a:fld id="{B6F15528-21DE-4FAA-801E-634DDDAF4B2B}" type="slidenum">
              <a:rPr lang="en-US"/>
              <a:t>19</a:t>
            </a:fld>
            <a:endParaRPr lang="en-US"/>
          </a:p>
        </p:txBody>
      </p:sp>
      <p:sp>
        <p:nvSpPr>
          <p:cNvPr id="3" name="Text Placeholder 2">
            <a:extLst>
              <a:ext uri="{FF2B5EF4-FFF2-40B4-BE49-F238E27FC236}">
                <a16:creationId xmlns:a16="http://schemas.microsoft.com/office/drawing/2014/main" id="{087B3B76-4156-5A92-7E78-5BBD19032EE1}"/>
              </a:ext>
            </a:extLst>
          </p:cNvPr>
          <p:cNvSpPr>
            <a:spLocks noGrp="1"/>
          </p:cNvSpPr>
          <p:nvPr>
            <p:ph type="body" idx="13"/>
          </p:nvPr>
        </p:nvSpPr>
        <p:spPr/>
        <p:txBody>
          <a:bodyPr/>
          <a:lstStyle/>
          <a:p>
            <a:endParaRPr lang="en-US"/>
          </a:p>
        </p:txBody>
      </p:sp>
      <p:sp>
        <p:nvSpPr>
          <p:cNvPr id="4" name="Text Placeholder 3">
            <a:extLst>
              <a:ext uri="{FF2B5EF4-FFF2-40B4-BE49-F238E27FC236}">
                <a16:creationId xmlns:a16="http://schemas.microsoft.com/office/drawing/2014/main" id="{2AA82EC8-967F-F3AB-6548-AC656AA32A8C}"/>
              </a:ext>
            </a:extLst>
          </p:cNvPr>
          <p:cNvSpPr>
            <a:spLocks noGrp="1"/>
          </p:cNvSpPr>
          <p:nvPr>
            <p:ph type="body" idx="14"/>
          </p:nvPr>
        </p:nvSpPr>
        <p:spPr>
          <a:xfrm>
            <a:off x="740091" y="330886"/>
            <a:ext cx="9704705" cy="597792"/>
          </a:xfrm>
        </p:spPr>
        <p:txBody>
          <a:bodyPr lIns="0" tIns="0" rIns="0" bIns="0" anchor="t">
            <a:spAutoFit/>
          </a:bodyPr>
          <a:lstStyle/>
          <a:p>
            <a:pPr marL="13970"/>
            <a:r>
              <a:rPr lang="en-US" dirty="0"/>
              <a:t>Students Video Presentations - Overview</a:t>
            </a:r>
          </a:p>
        </p:txBody>
      </p:sp>
      <p:pic>
        <p:nvPicPr>
          <p:cNvPr id="5" name="Picture 4" descr="A screenshot of a video&#10;&#10;AI-generated content may be incorrect.">
            <a:extLst>
              <a:ext uri="{FF2B5EF4-FFF2-40B4-BE49-F238E27FC236}">
                <a16:creationId xmlns:a16="http://schemas.microsoft.com/office/drawing/2014/main" id="{EF03A7A4-159C-1C2D-08FA-A55447E752ED}"/>
              </a:ext>
            </a:extLst>
          </p:cNvPr>
          <p:cNvPicPr>
            <a:picLocks noChangeAspect="1"/>
          </p:cNvPicPr>
          <p:nvPr/>
        </p:nvPicPr>
        <p:blipFill>
          <a:blip r:embed="rId2"/>
          <a:stretch>
            <a:fillRect/>
          </a:stretch>
        </p:blipFill>
        <p:spPr>
          <a:xfrm>
            <a:off x="264659" y="1421946"/>
            <a:ext cx="6184265" cy="3658507"/>
          </a:xfrm>
          <a:prstGeom prst="rect">
            <a:avLst/>
          </a:prstGeom>
        </p:spPr>
      </p:pic>
      <p:pic>
        <p:nvPicPr>
          <p:cNvPr id="6" name="Picture 5" descr="A screenshot of a video&#10;&#10;AI-generated content may be incorrect.">
            <a:extLst>
              <a:ext uri="{FF2B5EF4-FFF2-40B4-BE49-F238E27FC236}">
                <a16:creationId xmlns:a16="http://schemas.microsoft.com/office/drawing/2014/main" id="{388F4032-963F-B0D8-1FB5-0CFCF1DD03D7}"/>
              </a:ext>
            </a:extLst>
          </p:cNvPr>
          <p:cNvPicPr>
            <a:picLocks noChangeAspect="1"/>
          </p:cNvPicPr>
          <p:nvPr/>
        </p:nvPicPr>
        <p:blipFill>
          <a:blip r:embed="rId3"/>
          <a:stretch>
            <a:fillRect/>
          </a:stretch>
        </p:blipFill>
        <p:spPr>
          <a:xfrm>
            <a:off x="6099175" y="3898900"/>
            <a:ext cx="4982210" cy="2961640"/>
          </a:xfrm>
          <a:prstGeom prst="rect">
            <a:avLst/>
          </a:prstGeom>
        </p:spPr>
      </p:pic>
      <p:pic>
        <p:nvPicPr>
          <p:cNvPr id="7" name="Picture 6" descr="A screen shot of a video call&#10;&#10;AI-generated content may be incorrect.">
            <a:extLst>
              <a:ext uri="{FF2B5EF4-FFF2-40B4-BE49-F238E27FC236}">
                <a16:creationId xmlns:a16="http://schemas.microsoft.com/office/drawing/2014/main" id="{92460C60-6681-EE43-D28A-8792B169F214}"/>
              </a:ext>
            </a:extLst>
          </p:cNvPr>
          <p:cNvPicPr>
            <a:picLocks noChangeAspect="1"/>
          </p:cNvPicPr>
          <p:nvPr/>
        </p:nvPicPr>
        <p:blipFill>
          <a:blip r:embed="rId4"/>
          <a:stretch>
            <a:fillRect/>
          </a:stretch>
        </p:blipFill>
        <p:spPr>
          <a:xfrm>
            <a:off x="6500495" y="923925"/>
            <a:ext cx="5205730" cy="3171190"/>
          </a:xfrm>
          <a:prstGeom prst="rect">
            <a:avLst/>
          </a:prstGeom>
        </p:spPr>
      </p:pic>
    </p:spTree>
    <p:extLst>
      <p:ext uri="{BB962C8B-B14F-4D97-AF65-F5344CB8AC3E}">
        <p14:creationId xmlns:p14="http://schemas.microsoft.com/office/powerpoint/2010/main" val="87291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93280-B7F9-5BAB-1128-639A2B9DB7A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E0D7D8-E0F0-D2F3-6C1A-38182BBAD162}"/>
              </a:ext>
            </a:extLst>
          </p:cNvPr>
          <p:cNvSpPr>
            <a:spLocks noGrp="1"/>
          </p:cNvSpPr>
          <p:nvPr>
            <p:ph type="sldNum" sz="quarter" idx="12"/>
          </p:nvPr>
        </p:nvSpPr>
        <p:spPr/>
        <p:txBody>
          <a:bodyPr/>
          <a:lstStyle/>
          <a:p>
            <a:fld id="{B6F15528-21DE-4FAA-801E-634DDDAF4B2B}" type="slidenum">
              <a:rPr lang="en-GR" smtClean="0"/>
              <a:pPr/>
              <a:t>2</a:t>
            </a:fld>
            <a:endParaRPr lang="en-GR"/>
          </a:p>
        </p:txBody>
      </p:sp>
      <p:sp>
        <p:nvSpPr>
          <p:cNvPr id="5" name="Text Placeholder 4">
            <a:extLst>
              <a:ext uri="{FF2B5EF4-FFF2-40B4-BE49-F238E27FC236}">
                <a16:creationId xmlns:a16="http://schemas.microsoft.com/office/drawing/2014/main" id="{ABC24BA4-7E0E-487C-7DFC-A32A09E2DA2E}"/>
              </a:ext>
            </a:extLst>
          </p:cNvPr>
          <p:cNvSpPr>
            <a:spLocks noGrp="1"/>
          </p:cNvSpPr>
          <p:nvPr>
            <p:ph type="body" idx="14"/>
          </p:nvPr>
        </p:nvSpPr>
        <p:spPr>
          <a:xfrm>
            <a:off x="748807" y="330886"/>
            <a:ext cx="9704705" cy="597792"/>
          </a:xfrm>
        </p:spPr>
        <p:txBody>
          <a:bodyPr/>
          <a:lstStyle/>
          <a:p>
            <a:r>
              <a:rPr lang="en-GB"/>
              <a:t>Overview: </a:t>
            </a:r>
            <a:endParaRPr lang="en-GR"/>
          </a:p>
        </p:txBody>
      </p:sp>
      <p:sp>
        <p:nvSpPr>
          <p:cNvPr id="6" name="Text Placeholder 1">
            <a:extLst>
              <a:ext uri="{FF2B5EF4-FFF2-40B4-BE49-F238E27FC236}">
                <a16:creationId xmlns:a16="http://schemas.microsoft.com/office/drawing/2014/main" id="{C021051C-C3D6-4A8C-2C1B-ABCB796168F5}"/>
              </a:ext>
            </a:extLst>
          </p:cNvPr>
          <p:cNvSpPr>
            <a:spLocks noGrp="1"/>
          </p:cNvSpPr>
          <p:nvPr>
            <p:ph type="body" idx="1"/>
          </p:nvPr>
        </p:nvSpPr>
        <p:spPr>
          <a:xfrm>
            <a:off x="754469" y="1431819"/>
            <a:ext cx="10595963" cy="3716530"/>
          </a:xfrm>
        </p:spPr>
        <p:txBody>
          <a:bodyPr wrap="square" lIns="0" tIns="0" rIns="0" bIns="0" anchor="t">
            <a:spAutoFit/>
          </a:bodyPr>
          <a:lstStyle/>
          <a:p>
            <a:pPr marL="299720"/>
            <a:endParaRPr lang="en-GB" sz="3200" dirty="0"/>
          </a:p>
          <a:p>
            <a:pPr marL="299720"/>
            <a:r>
              <a:rPr lang="en-GB" sz="3200" dirty="0"/>
              <a:t>Collaborative Video Production and Critical Media Use: An Example of Practice </a:t>
            </a:r>
            <a:endParaRPr lang="en-GB" dirty="0"/>
          </a:p>
          <a:p>
            <a:pPr marL="299720"/>
            <a:r>
              <a:rPr lang="en-GB" sz="3200" dirty="0"/>
              <a:t>Background: The Crisis of Attention </a:t>
            </a:r>
            <a:endParaRPr lang="en-GB" dirty="0"/>
          </a:p>
          <a:p>
            <a:pPr marL="299720"/>
            <a:r>
              <a:rPr lang="en-GB" sz="3200" dirty="0"/>
              <a:t>Media Literacy: EAVE Resources</a:t>
            </a:r>
          </a:p>
          <a:p>
            <a:pPr marL="299720"/>
            <a:r>
              <a:rPr lang="en-US" sz="3200" dirty="0"/>
              <a:t>Reflections on Classroom Practice </a:t>
            </a:r>
          </a:p>
          <a:p>
            <a:pPr marL="299720"/>
            <a:endParaRPr lang="en-GB" sz="3200" dirty="0"/>
          </a:p>
        </p:txBody>
      </p:sp>
    </p:spTree>
    <p:extLst>
      <p:ext uri="{BB962C8B-B14F-4D97-AF65-F5344CB8AC3E}">
        <p14:creationId xmlns:p14="http://schemas.microsoft.com/office/powerpoint/2010/main" val="3283289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7A0C8-E860-B0DA-CA3E-E4E7FABB001D}"/>
              </a:ext>
            </a:extLst>
          </p:cNvPr>
          <p:cNvSpPr>
            <a:spLocks noGrp="1"/>
          </p:cNvSpPr>
          <p:nvPr>
            <p:ph type="sldNum" sz="quarter" idx="12"/>
          </p:nvPr>
        </p:nvSpPr>
        <p:spPr/>
        <p:txBody>
          <a:bodyPr/>
          <a:lstStyle/>
          <a:p>
            <a:fld id="{B6F15528-21DE-4FAA-801E-634DDDAF4B2B}" type="slidenum">
              <a:rPr lang="en-GR" smtClean="0"/>
              <a:pPr/>
              <a:t>20</a:t>
            </a:fld>
            <a:endParaRPr lang="en-GR"/>
          </a:p>
        </p:txBody>
      </p:sp>
      <p:sp>
        <p:nvSpPr>
          <p:cNvPr id="3" name="Text Placeholder 2">
            <a:extLst>
              <a:ext uri="{FF2B5EF4-FFF2-40B4-BE49-F238E27FC236}">
                <a16:creationId xmlns:a16="http://schemas.microsoft.com/office/drawing/2014/main" id="{DD86D0EE-48A0-5AC7-ED56-698F1A0280C4}"/>
              </a:ext>
            </a:extLst>
          </p:cNvPr>
          <p:cNvSpPr>
            <a:spLocks noGrp="1"/>
          </p:cNvSpPr>
          <p:nvPr>
            <p:ph type="body" idx="13"/>
          </p:nvPr>
        </p:nvSpPr>
        <p:spPr/>
        <p:txBody>
          <a:bodyPr/>
          <a:lstStyle/>
          <a:p>
            <a:endParaRPr lang="en-US"/>
          </a:p>
        </p:txBody>
      </p:sp>
      <p:sp>
        <p:nvSpPr>
          <p:cNvPr id="4" name="Text Placeholder 3">
            <a:extLst>
              <a:ext uri="{FF2B5EF4-FFF2-40B4-BE49-F238E27FC236}">
                <a16:creationId xmlns:a16="http://schemas.microsoft.com/office/drawing/2014/main" id="{01148FA1-44FD-E976-6794-AD70214B9AED}"/>
              </a:ext>
            </a:extLst>
          </p:cNvPr>
          <p:cNvSpPr>
            <a:spLocks noGrp="1"/>
          </p:cNvSpPr>
          <p:nvPr>
            <p:ph type="body" idx="14"/>
          </p:nvPr>
        </p:nvSpPr>
        <p:spPr/>
        <p:txBody>
          <a:bodyPr lIns="0" tIns="0" rIns="0" bIns="0" anchor="t">
            <a:spAutoFit/>
          </a:bodyPr>
          <a:lstStyle/>
          <a:p>
            <a:pPr marL="13970"/>
            <a:r>
              <a:rPr lang="en-US" dirty="0"/>
              <a:t>Creating their first visual texts</a:t>
            </a:r>
          </a:p>
        </p:txBody>
      </p:sp>
      <p:pic>
        <p:nvPicPr>
          <p:cNvPr id="5" name="Picture 4" descr="A text on a black background&#10;&#10;AI-generated content may be incorrect.">
            <a:extLst>
              <a:ext uri="{FF2B5EF4-FFF2-40B4-BE49-F238E27FC236}">
                <a16:creationId xmlns:a16="http://schemas.microsoft.com/office/drawing/2014/main" id="{37E56E3D-6BB9-91F4-47CF-898BF837BC98}"/>
              </a:ext>
            </a:extLst>
          </p:cNvPr>
          <p:cNvPicPr>
            <a:picLocks noChangeAspect="1"/>
          </p:cNvPicPr>
          <p:nvPr/>
        </p:nvPicPr>
        <p:blipFill>
          <a:blip r:embed="rId3"/>
          <a:stretch>
            <a:fillRect/>
          </a:stretch>
        </p:blipFill>
        <p:spPr>
          <a:xfrm>
            <a:off x="589280" y="1356360"/>
            <a:ext cx="7782560" cy="3627120"/>
          </a:xfrm>
          <a:prstGeom prst="rect">
            <a:avLst/>
          </a:prstGeom>
        </p:spPr>
      </p:pic>
      <p:pic>
        <p:nvPicPr>
          <p:cNvPr id="6" name="Picture 5" descr="A collage of a toilet&#10;&#10;AI-generated content may be incorrect.">
            <a:extLst>
              <a:ext uri="{FF2B5EF4-FFF2-40B4-BE49-F238E27FC236}">
                <a16:creationId xmlns:a16="http://schemas.microsoft.com/office/drawing/2014/main" id="{48DB144E-AEF3-70CB-FFD9-856BC53B9644}"/>
              </a:ext>
            </a:extLst>
          </p:cNvPr>
          <p:cNvPicPr>
            <a:picLocks noChangeAspect="1"/>
          </p:cNvPicPr>
          <p:nvPr/>
        </p:nvPicPr>
        <p:blipFill>
          <a:blip r:embed="rId4"/>
          <a:stretch>
            <a:fillRect/>
          </a:stretch>
        </p:blipFill>
        <p:spPr>
          <a:xfrm>
            <a:off x="1229360" y="1152133"/>
            <a:ext cx="10962640" cy="5132855"/>
          </a:xfrm>
          <a:prstGeom prst="rect">
            <a:avLst/>
          </a:prstGeom>
        </p:spPr>
      </p:pic>
    </p:spTree>
    <p:extLst>
      <p:ext uri="{BB962C8B-B14F-4D97-AF65-F5344CB8AC3E}">
        <p14:creationId xmlns:p14="http://schemas.microsoft.com/office/powerpoint/2010/main" val="377079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0A017B-2835-F8FC-F183-94893A8DED5C}"/>
              </a:ext>
            </a:extLst>
          </p:cNvPr>
          <p:cNvSpPr>
            <a:spLocks noGrp="1"/>
          </p:cNvSpPr>
          <p:nvPr>
            <p:ph type="sldNum" sz="quarter" idx="12"/>
          </p:nvPr>
        </p:nvSpPr>
        <p:spPr/>
        <p:txBody>
          <a:bodyPr/>
          <a:lstStyle/>
          <a:p>
            <a:fld id="{B6F15528-21DE-4FAA-801E-634DDDAF4B2B}" type="slidenum">
              <a:rPr lang="en-GR" smtClean="0"/>
              <a:pPr/>
              <a:t>21</a:t>
            </a:fld>
            <a:endParaRPr lang="en-GR"/>
          </a:p>
        </p:txBody>
      </p:sp>
      <p:sp>
        <p:nvSpPr>
          <p:cNvPr id="4" name="Text Placeholder 3">
            <a:extLst>
              <a:ext uri="{FF2B5EF4-FFF2-40B4-BE49-F238E27FC236}">
                <a16:creationId xmlns:a16="http://schemas.microsoft.com/office/drawing/2014/main" id="{2D249290-C96F-D12C-4F98-87A65981DAC1}"/>
              </a:ext>
            </a:extLst>
          </p:cNvPr>
          <p:cNvSpPr>
            <a:spLocks noGrp="1"/>
          </p:cNvSpPr>
          <p:nvPr>
            <p:ph type="body" idx="14"/>
          </p:nvPr>
        </p:nvSpPr>
        <p:spPr>
          <a:xfrm>
            <a:off x="740091" y="330886"/>
            <a:ext cx="9704705" cy="1246880"/>
          </a:xfrm>
        </p:spPr>
        <p:txBody>
          <a:bodyPr lIns="0" tIns="0" rIns="0" bIns="0" anchor="t">
            <a:spAutoFit/>
          </a:bodyPr>
          <a:lstStyle/>
          <a:p>
            <a:pPr marL="13970"/>
            <a:r>
              <a:rPr lang="en-US" dirty="0"/>
              <a:t>Reflective Writing – Returning to Deep Contemplative Attention </a:t>
            </a:r>
          </a:p>
        </p:txBody>
      </p:sp>
      <p:sp>
        <p:nvSpPr>
          <p:cNvPr id="5" name="TextBox 4">
            <a:extLst>
              <a:ext uri="{FF2B5EF4-FFF2-40B4-BE49-F238E27FC236}">
                <a16:creationId xmlns:a16="http://schemas.microsoft.com/office/drawing/2014/main" id="{A57F7548-029B-4BB0-0093-27487C103DC0}"/>
              </a:ext>
            </a:extLst>
          </p:cNvPr>
          <p:cNvSpPr txBox="1"/>
          <p:nvPr/>
        </p:nvSpPr>
        <p:spPr>
          <a:xfrm>
            <a:off x="837096" y="2277566"/>
            <a:ext cx="961224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You are expected to produce a Reflective Account of about 800 words on the following topic:</a:t>
            </a:r>
          </a:p>
          <a:p>
            <a:r>
              <a:rPr lang="en-US" dirty="0"/>
              <a:t>Select one or more concepts discussed in class and in the presentations ( e.g. the values of the American Dream, race relations, class and social relations, gender roles, migrant experience, identity)  within the context of Anglophone Countries and especially film texts and other cultural representations (songs, art) </a:t>
            </a:r>
            <a:r>
              <a:rPr lang="en-US" b="1" dirty="0"/>
              <a:t>and connect it to some of your past personal experiences.</a:t>
            </a:r>
            <a:r>
              <a:rPr lang="en-US" dirty="0"/>
              <a:t> Unfold your thoughts in a reflective manner, commenting on how </a:t>
            </a:r>
            <a:r>
              <a:rPr lang="en-US" b="1" dirty="0"/>
              <a:t>what you have encountered in the texts studied in class </a:t>
            </a:r>
            <a:r>
              <a:rPr lang="en-US" dirty="0"/>
              <a:t>relates to your thoughts and experiences beyond it.</a:t>
            </a:r>
          </a:p>
        </p:txBody>
      </p:sp>
    </p:spTree>
    <p:extLst>
      <p:ext uri="{BB962C8B-B14F-4D97-AF65-F5344CB8AC3E}">
        <p14:creationId xmlns:p14="http://schemas.microsoft.com/office/powerpoint/2010/main" val="3093914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4A3725-8ABB-7553-0F0D-58F1436C939C}"/>
              </a:ext>
            </a:extLst>
          </p:cNvPr>
          <p:cNvSpPr>
            <a:spLocks noGrp="1"/>
          </p:cNvSpPr>
          <p:nvPr>
            <p:ph type="sldNum" sz="quarter" idx="12"/>
          </p:nvPr>
        </p:nvSpPr>
        <p:spPr/>
        <p:txBody>
          <a:bodyPr/>
          <a:lstStyle/>
          <a:p>
            <a:fld id="{B6F15528-21DE-4FAA-801E-634DDDAF4B2B}" type="slidenum">
              <a:rPr lang="en-GR" smtClean="0"/>
              <a:pPr/>
              <a:t>22</a:t>
            </a:fld>
            <a:endParaRPr lang="en-GR"/>
          </a:p>
        </p:txBody>
      </p:sp>
      <p:sp>
        <p:nvSpPr>
          <p:cNvPr id="3" name="Text Placeholder 2">
            <a:extLst>
              <a:ext uri="{FF2B5EF4-FFF2-40B4-BE49-F238E27FC236}">
                <a16:creationId xmlns:a16="http://schemas.microsoft.com/office/drawing/2014/main" id="{8BB5F13F-AC7E-5030-8B63-2B35302CB0F1}"/>
              </a:ext>
            </a:extLst>
          </p:cNvPr>
          <p:cNvSpPr>
            <a:spLocks noGrp="1"/>
          </p:cNvSpPr>
          <p:nvPr>
            <p:ph type="body" idx="13"/>
          </p:nvPr>
        </p:nvSpPr>
        <p:spPr/>
        <p:txBody>
          <a:bodyPr/>
          <a:lstStyle/>
          <a:p>
            <a:endParaRPr lang="en-US"/>
          </a:p>
        </p:txBody>
      </p:sp>
      <p:sp>
        <p:nvSpPr>
          <p:cNvPr id="4" name="Text Placeholder 3">
            <a:extLst>
              <a:ext uri="{FF2B5EF4-FFF2-40B4-BE49-F238E27FC236}">
                <a16:creationId xmlns:a16="http://schemas.microsoft.com/office/drawing/2014/main" id="{B7379EFB-2952-F2FE-847D-34032A57B23A}"/>
              </a:ext>
            </a:extLst>
          </p:cNvPr>
          <p:cNvSpPr>
            <a:spLocks noGrp="1"/>
          </p:cNvSpPr>
          <p:nvPr>
            <p:ph type="body" idx="14"/>
          </p:nvPr>
        </p:nvSpPr>
        <p:spPr>
          <a:xfrm>
            <a:off x="740091" y="330886"/>
            <a:ext cx="10671621" cy="1246880"/>
          </a:xfrm>
        </p:spPr>
        <p:txBody>
          <a:bodyPr wrap="square" lIns="0" tIns="0" rIns="0" bIns="0" anchor="t">
            <a:spAutoFit/>
          </a:bodyPr>
          <a:lstStyle/>
          <a:p>
            <a:pPr marL="13970"/>
            <a:r>
              <a:rPr lang="en-US" dirty="0"/>
              <a:t>Students’ Capacity for Reflection and Contemplation  </a:t>
            </a:r>
          </a:p>
        </p:txBody>
      </p:sp>
      <p:pic>
        <p:nvPicPr>
          <p:cNvPr id="5" name="Picture 4" descr="A text on a white background&#10;&#10;AI-generated content may be incorrect.">
            <a:extLst>
              <a:ext uri="{FF2B5EF4-FFF2-40B4-BE49-F238E27FC236}">
                <a16:creationId xmlns:a16="http://schemas.microsoft.com/office/drawing/2014/main" id="{E984F0E4-6ACE-DBAB-1F75-4E39F0B85811}"/>
              </a:ext>
            </a:extLst>
          </p:cNvPr>
          <p:cNvPicPr>
            <a:picLocks noChangeAspect="1"/>
          </p:cNvPicPr>
          <p:nvPr/>
        </p:nvPicPr>
        <p:blipFill>
          <a:blip r:embed="rId3"/>
          <a:stretch>
            <a:fillRect/>
          </a:stretch>
        </p:blipFill>
        <p:spPr>
          <a:xfrm>
            <a:off x="282161" y="1689127"/>
            <a:ext cx="9345544" cy="2952751"/>
          </a:xfrm>
          <a:prstGeom prst="rect">
            <a:avLst/>
          </a:prstGeom>
        </p:spPr>
      </p:pic>
      <p:pic>
        <p:nvPicPr>
          <p:cNvPr id="6" name="Picture 5" descr="A white text on a white background&#10;&#10;AI-generated content may be incorrect.">
            <a:extLst>
              <a:ext uri="{FF2B5EF4-FFF2-40B4-BE49-F238E27FC236}">
                <a16:creationId xmlns:a16="http://schemas.microsoft.com/office/drawing/2014/main" id="{1923EEA3-4544-63CE-1262-2DAE7CF38AC8}"/>
              </a:ext>
            </a:extLst>
          </p:cNvPr>
          <p:cNvPicPr>
            <a:picLocks noChangeAspect="1"/>
          </p:cNvPicPr>
          <p:nvPr/>
        </p:nvPicPr>
        <p:blipFill>
          <a:blip r:embed="rId4"/>
          <a:stretch>
            <a:fillRect/>
          </a:stretch>
        </p:blipFill>
        <p:spPr>
          <a:xfrm>
            <a:off x="2159552" y="1551953"/>
            <a:ext cx="9750287" cy="4913658"/>
          </a:xfrm>
          <a:prstGeom prst="rect">
            <a:avLst/>
          </a:prstGeom>
        </p:spPr>
      </p:pic>
    </p:spTree>
    <p:extLst>
      <p:ext uri="{BB962C8B-B14F-4D97-AF65-F5344CB8AC3E}">
        <p14:creationId xmlns:p14="http://schemas.microsoft.com/office/powerpoint/2010/main" val="322868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066941F1-A1AF-9EFE-F003-6DC1EF82269E}"/>
              </a:ext>
            </a:extLst>
          </p:cNvPr>
          <p:cNvSpPr/>
          <p:nvPr/>
        </p:nvSpPr>
        <p:spPr>
          <a:xfrm>
            <a:off x="680267" y="1518464"/>
            <a:ext cx="5625561" cy="4487733"/>
          </a:xfrm>
          <a:prstGeom prst="wedgeRoundRectCallou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b="1" dirty="0">
                <a:latin typeface="Arial"/>
                <a:cs typeface="Arial"/>
              </a:rPr>
              <a:t>personal freedom of creativity </a:t>
            </a:r>
            <a:r>
              <a:rPr lang="en-US" dirty="0">
                <a:latin typeface="Arial"/>
                <a:cs typeface="Arial"/>
              </a:rPr>
              <a:t>as a team we were asked to successfully communicate </a:t>
            </a:r>
            <a:r>
              <a:rPr lang="en-US" b="1" dirty="0">
                <a:latin typeface="Arial"/>
                <a:cs typeface="Arial"/>
              </a:rPr>
              <a:t>a clear message on a topic</a:t>
            </a:r>
            <a:endParaRPr lang="en-US" dirty="0">
              <a:latin typeface="Arial"/>
              <a:cs typeface="Arial"/>
            </a:endParaRPr>
          </a:p>
          <a:p>
            <a:pPr algn="ctr"/>
            <a:endParaRPr lang="en-US" dirty="0">
              <a:latin typeface="Arial" panose="020B0604020202020204" pitchFamily="34" charset="0"/>
              <a:cs typeface="Arial" panose="020B0604020202020204" pitchFamily="34" charset="0"/>
            </a:endParaRPr>
          </a:p>
          <a:p>
            <a:pPr algn="ctr"/>
            <a:r>
              <a:rPr lang="en-US" dirty="0">
                <a:solidFill>
                  <a:srgbClr val="202124"/>
                </a:solidFill>
                <a:latin typeface="Arial"/>
                <a:ea typeface="Roboto"/>
                <a:cs typeface="Roboto"/>
              </a:rPr>
              <a:t>that we were given the opportunity </a:t>
            </a:r>
            <a:r>
              <a:rPr lang="en-US" b="1" dirty="0">
                <a:solidFill>
                  <a:srgbClr val="202124"/>
                </a:solidFill>
                <a:latin typeface="Arial"/>
                <a:ea typeface="Roboto"/>
                <a:cs typeface="Roboto"/>
              </a:rPr>
              <a:t>to embrace ourselves</a:t>
            </a:r>
            <a:r>
              <a:rPr lang="en-US" dirty="0">
                <a:solidFill>
                  <a:srgbClr val="202124"/>
                </a:solidFill>
                <a:latin typeface="Arial"/>
                <a:ea typeface="Roboto"/>
                <a:cs typeface="Roboto"/>
              </a:rPr>
              <a:t> and overcome some insecurities about the visual part of the presentation</a:t>
            </a:r>
            <a:endParaRPr lang="en-US" dirty="0">
              <a:solidFill>
                <a:srgbClr val="1E2A3B"/>
              </a:solidFill>
              <a:latin typeface="Arial"/>
              <a:ea typeface="Roboto"/>
              <a:cs typeface="Arial"/>
            </a:endParaRPr>
          </a:p>
          <a:p>
            <a:pPr algn="ctr"/>
            <a:endParaRPr lang="en-US" b="1">
              <a:ea typeface="+mn-lt"/>
              <a:cs typeface="+mn-lt"/>
            </a:endParaRPr>
          </a:p>
        </p:txBody>
      </p:sp>
      <p:sp>
        <p:nvSpPr>
          <p:cNvPr id="5" name="Speech Bubble: Rectangle with Corners Rounded 4">
            <a:extLst>
              <a:ext uri="{FF2B5EF4-FFF2-40B4-BE49-F238E27FC236}">
                <a16:creationId xmlns:a16="http://schemas.microsoft.com/office/drawing/2014/main" id="{CF4795AD-E2BB-87AF-3E82-3D35E6A76C47}"/>
              </a:ext>
            </a:extLst>
          </p:cNvPr>
          <p:cNvSpPr/>
          <p:nvPr/>
        </p:nvSpPr>
        <p:spPr>
          <a:xfrm>
            <a:off x="6641344" y="1114373"/>
            <a:ext cx="4744568" cy="2568149"/>
          </a:xfrm>
          <a:prstGeom prst="wedgeRoundRectCallou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dirty="0">
                <a:solidFill>
                  <a:srgbClr val="202124"/>
                </a:solidFill>
                <a:latin typeface="Arial"/>
                <a:ea typeface="Roboto"/>
                <a:cs typeface="Arial"/>
              </a:rPr>
              <a:t>I learnt that the </a:t>
            </a:r>
            <a:r>
              <a:rPr lang="en-US" b="1" dirty="0">
                <a:solidFill>
                  <a:srgbClr val="202124"/>
                </a:solidFill>
                <a:latin typeface="Arial"/>
                <a:ea typeface="Roboto"/>
                <a:cs typeface="Arial"/>
              </a:rPr>
              <a:t>end result needed more visually intriguing stuff </a:t>
            </a:r>
            <a:r>
              <a:rPr lang="en-US" dirty="0">
                <a:solidFill>
                  <a:srgbClr val="202124"/>
                </a:solidFill>
                <a:latin typeface="Arial"/>
                <a:ea typeface="Roboto"/>
                <a:cs typeface="Arial"/>
              </a:rPr>
              <a:t>and I would be more mentally prepared. It was a very </a:t>
            </a:r>
            <a:r>
              <a:rPr lang="en-US" b="1" dirty="0">
                <a:solidFill>
                  <a:srgbClr val="202124"/>
                </a:solidFill>
                <a:latin typeface="Arial"/>
                <a:ea typeface="Roboto"/>
                <a:cs typeface="Arial"/>
              </a:rPr>
              <a:t>innovative process of assessment</a:t>
            </a:r>
            <a:endParaRPr lang="en-US" dirty="0">
              <a:solidFill>
                <a:srgbClr val="000000"/>
              </a:solidFill>
              <a:latin typeface="Arial"/>
              <a:ea typeface="Roboto"/>
              <a:cs typeface="Arial"/>
            </a:endParaRPr>
          </a:p>
        </p:txBody>
      </p:sp>
      <p:sp>
        <p:nvSpPr>
          <p:cNvPr id="6" name="Speech Bubble: Rectangle with Corners Rounded 5">
            <a:extLst>
              <a:ext uri="{FF2B5EF4-FFF2-40B4-BE49-F238E27FC236}">
                <a16:creationId xmlns:a16="http://schemas.microsoft.com/office/drawing/2014/main" id="{26477179-745D-99E5-E6FB-555E5347A67F}"/>
              </a:ext>
            </a:extLst>
          </p:cNvPr>
          <p:cNvSpPr/>
          <p:nvPr/>
        </p:nvSpPr>
        <p:spPr>
          <a:xfrm>
            <a:off x="6637998" y="4015409"/>
            <a:ext cx="4931462" cy="2197763"/>
          </a:xfrm>
          <a:prstGeom prst="wedgeRoundRectCallou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b="1" dirty="0">
                <a:solidFill>
                  <a:srgbClr val="202124"/>
                </a:solidFill>
                <a:ea typeface="+mn-lt"/>
                <a:cs typeface="+mn-lt"/>
              </a:rPr>
              <a:t>challenged </a:t>
            </a:r>
            <a:r>
              <a:rPr lang="en-US" b="1" i="0" dirty="0">
                <a:solidFill>
                  <a:srgbClr val="202124"/>
                </a:solidFill>
                <a:effectLst/>
                <a:ea typeface="+mn-lt"/>
                <a:cs typeface="+mn-lt"/>
              </a:rPr>
              <a:t>the </a:t>
            </a:r>
            <a:r>
              <a:rPr lang="en-US" b="1" dirty="0">
                <a:solidFill>
                  <a:srgbClr val="202124"/>
                </a:solidFill>
                <a:ea typeface="+mn-lt"/>
                <a:cs typeface="+mn-lt"/>
              </a:rPr>
              <a:t>way we had </a:t>
            </a:r>
            <a:r>
              <a:rPr lang="en-US" b="1" i="0" dirty="0">
                <a:solidFill>
                  <a:srgbClr val="202124"/>
                </a:solidFill>
                <a:effectLst/>
                <a:ea typeface="+mn-lt"/>
                <a:cs typeface="+mn-lt"/>
              </a:rPr>
              <a:t>to </a:t>
            </a:r>
            <a:r>
              <a:rPr lang="en-US" b="1" dirty="0">
                <a:solidFill>
                  <a:srgbClr val="202124"/>
                </a:solidFill>
                <a:ea typeface="+mn-lt"/>
                <a:cs typeface="+mn-lt"/>
              </a:rPr>
              <a:t>think </a:t>
            </a:r>
            <a:r>
              <a:rPr lang="en-US" dirty="0">
                <a:solidFill>
                  <a:srgbClr val="202124"/>
                </a:solidFill>
                <a:ea typeface="+mn-lt"/>
                <a:cs typeface="+mn-lt"/>
              </a:rPr>
              <a:t>and form the presentation in </a:t>
            </a:r>
            <a:r>
              <a:rPr lang="en-US" i="0" dirty="0">
                <a:solidFill>
                  <a:srgbClr val="202124"/>
                </a:solidFill>
                <a:effectLst/>
                <a:ea typeface="+mn-lt"/>
                <a:cs typeface="+mn-lt"/>
              </a:rPr>
              <a:t>a </a:t>
            </a:r>
            <a:r>
              <a:rPr lang="en-US" dirty="0">
                <a:solidFill>
                  <a:srgbClr val="202124"/>
                </a:solidFill>
                <a:ea typeface="+mn-lt"/>
                <a:cs typeface="+mn-lt"/>
              </a:rPr>
              <a:t>digital environment</a:t>
            </a:r>
            <a:r>
              <a:rPr lang="en-US" i="0" dirty="0">
                <a:solidFill>
                  <a:srgbClr val="202124"/>
                </a:solidFill>
                <a:effectLst/>
                <a:ea typeface="+mn-lt"/>
                <a:cs typeface="+mn-lt"/>
              </a:rPr>
              <a:t>.</a:t>
            </a:r>
            <a:endParaRPr lang="en-US" i="0">
              <a:solidFill>
                <a:srgbClr val="1E2A3B"/>
              </a:solidFill>
              <a:effectLst/>
              <a:ea typeface="+mn-lt"/>
              <a:cs typeface="+mn-lt"/>
            </a:endParaRPr>
          </a:p>
          <a:p>
            <a:pPr algn="ctr"/>
            <a:endParaRPr lang="en-US" dirty="0">
              <a:solidFill>
                <a:srgbClr val="202124"/>
              </a:solidFill>
              <a:ea typeface="+mn-lt"/>
              <a:cs typeface="+mn-lt"/>
            </a:endParaRPr>
          </a:p>
          <a:p>
            <a:pPr algn="ctr"/>
            <a:r>
              <a:rPr lang="en-US" dirty="0">
                <a:solidFill>
                  <a:srgbClr val="202124"/>
                </a:solidFill>
                <a:latin typeface="Roboto"/>
                <a:ea typeface="Roboto"/>
                <a:cs typeface="Roboto"/>
              </a:rPr>
              <a:t>It helps us realize </a:t>
            </a:r>
            <a:r>
              <a:rPr lang="en-US" b="1" dirty="0">
                <a:solidFill>
                  <a:srgbClr val="202124"/>
                </a:solidFill>
                <a:latin typeface="Roboto"/>
                <a:ea typeface="Roboto"/>
                <a:cs typeface="Roboto"/>
              </a:rPr>
              <a:t>how we appear to other people</a:t>
            </a:r>
            <a:r>
              <a:rPr lang="en-US" dirty="0">
                <a:solidFill>
                  <a:srgbClr val="202124"/>
                </a:solidFill>
                <a:latin typeface="Roboto"/>
                <a:ea typeface="Roboto"/>
                <a:cs typeface="Roboto"/>
              </a:rPr>
              <a:t> and how we must present our content.</a:t>
            </a:r>
            <a:endParaRPr lang="en-US" dirty="0"/>
          </a:p>
        </p:txBody>
      </p:sp>
      <p:pic>
        <p:nvPicPr>
          <p:cNvPr id="7" name="Picture 6">
            <a:extLst>
              <a:ext uri="{FF2B5EF4-FFF2-40B4-BE49-F238E27FC236}">
                <a16:creationId xmlns:a16="http://schemas.microsoft.com/office/drawing/2014/main" id="{68258954-C864-6F11-32D2-B89B41435376}"/>
              </a:ext>
            </a:extLst>
          </p:cNvPr>
          <p:cNvPicPr>
            <a:picLocks noChangeAspect="1"/>
          </p:cNvPicPr>
          <p:nvPr/>
        </p:nvPicPr>
        <p:blipFill>
          <a:blip r:embed="rId3"/>
          <a:stretch>
            <a:fillRect/>
          </a:stretch>
        </p:blipFill>
        <p:spPr>
          <a:xfrm>
            <a:off x="544296" y="365643"/>
            <a:ext cx="303107" cy="759414"/>
          </a:xfrm>
          <a:prstGeom prst="rect">
            <a:avLst/>
          </a:prstGeom>
        </p:spPr>
      </p:pic>
      <p:sp>
        <p:nvSpPr>
          <p:cNvPr id="8" name="Title 1">
            <a:extLst>
              <a:ext uri="{FF2B5EF4-FFF2-40B4-BE49-F238E27FC236}">
                <a16:creationId xmlns:a16="http://schemas.microsoft.com/office/drawing/2014/main" id="{874544B1-1D68-00C1-90C6-6BA3FDF08A1C}"/>
              </a:ext>
            </a:extLst>
          </p:cNvPr>
          <p:cNvSpPr txBox="1">
            <a:spLocks/>
          </p:cNvSpPr>
          <p:nvPr/>
        </p:nvSpPr>
        <p:spPr>
          <a:xfrm>
            <a:off x="622540" y="363334"/>
            <a:ext cx="10515600" cy="1006475"/>
          </a:xfrm>
          <a:prstGeom prst="rect">
            <a:avLst/>
          </a:prstGeom>
        </p:spPr>
        <p:txBody>
          <a:bodyPr vert="horz" lIns="91436" tIns="45719" rIns="91436" bIns="45719" rtlCol="0" anchor="t">
            <a:noAutofit/>
          </a:bodyPr>
          <a:lstStyle>
            <a:lvl1pPr algn="l" defTabSz="914363" rtl="0" eaLnBrk="1" latinLnBrk="0" hangingPunct="1">
              <a:lnSpc>
                <a:spcPct val="90000"/>
              </a:lnSpc>
              <a:spcBef>
                <a:spcPct val="0"/>
              </a:spcBef>
              <a:buNone/>
              <a:defRPr sz="3600" b="1" kern="1200" spc="-150" baseline="0">
                <a:solidFill>
                  <a:srgbClr val="282D3D"/>
                </a:solidFill>
                <a:latin typeface="Montserrat" pitchFamily="2" charset="77"/>
                <a:ea typeface="+mj-ea"/>
                <a:cs typeface="+mj-cs"/>
              </a:defRPr>
            </a:lvl1pPr>
          </a:lstStyle>
          <a:p>
            <a:r>
              <a:rPr lang="en-US" dirty="0">
                <a:latin typeface="Arial"/>
                <a:cs typeface="Arial"/>
              </a:rPr>
              <a:t>Students’ Views on the value of video production </a:t>
            </a:r>
          </a:p>
        </p:txBody>
      </p:sp>
    </p:spTree>
    <p:extLst>
      <p:ext uri="{BB962C8B-B14F-4D97-AF65-F5344CB8AC3E}">
        <p14:creationId xmlns:p14="http://schemas.microsoft.com/office/powerpoint/2010/main" val="882060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CB25A6-7766-9B44-577C-CF58C7DE5306}"/>
              </a:ext>
            </a:extLst>
          </p:cNvPr>
          <p:cNvSpPr>
            <a:spLocks noGrp="1"/>
          </p:cNvSpPr>
          <p:nvPr>
            <p:ph type="body" sz="quarter" idx="11"/>
          </p:nvPr>
        </p:nvSpPr>
        <p:spPr>
          <a:xfrm>
            <a:off x="6096000" y="1642409"/>
            <a:ext cx="6546676" cy="2650075"/>
          </a:xfrm>
        </p:spPr>
        <p:txBody>
          <a:bodyPr>
            <a:noAutofit/>
          </a:bodyPr>
          <a:lstStyle/>
          <a:p>
            <a:pPr>
              <a:spcAft>
                <a:spcPts val="600"/>
              </a:spcAft>
            </a:pPr>
            <a:r>
              <a:rPr lang="en-US" sz="3000" dirty="0"/>
              <a:t>“The liberation of human attention may be the defining moral and political struggle of our time.”</a:t>
            </a:r>
          </a:p>
        </p:txBody>
      </p:sp>
      <p:sp>
        <p:nvSpPr>
          <p:cNvPr id="3" name="Text Placeholder 2">
            <a:extLst>
              <a:ext uri="{FF2B5EF4-FFF2-40B4-BE49-F238E27FC236}">
                <a16:creationId xmlns:a16="http://schemas.microsoft.com/office/drawing/2014/main" id="{2719223E-EBDA-F415-AD53-3E58C41F140B}"/>
              </a:ext>
            </a:extLst>
          </p:cNvPr>
          <p:cNvSpPr>
            <a:spLocks noGrp="1"/>
          </p:cNvSpPr>
          <p:nvPr>
            <p:ph type="body" sz="quarter" idx="14"/>
          </p:nvPr>
        </p:nvSpPr>
        <p:spPr>
          <a:xfrm>
            <a:off x="1846218" y="5539448"/>
            <a:ext cx="8133232" cy="816427"/>
          </a:xfrm>
          <a:prstGeom prst="rect">
            <a:avLst/>
          </a:prstGeom>
        </p:spPr>
        <p:txBody>
          <a:bodyPr wrap="square" lIns="91440" tIns="45720" rIns="91440" bIns="45720" anchor="t" anchorCtr="0">
            <a:normAutofit/>
          </a:bodyPr>
          <a:lstStyle/>
          <a:p>
            <a:pPr marL="13970">
              <a:lnSpc>
                <a:spcPct val="90000"/>
              </a:lnSpc>
              <a:spcAft>
                <a:spcPts val="600"/>
              </a:spcAft>
            </a:pPr>
            <a:r>
              <a:rPr lang="en-US" dirty="0">
                <a:latin typeface="Arial"/>
                <a:cs typeface="Arial"/>
              </a:rPr>
              <a:t>James Williams, </a:t>
            </a:r>
            <a:r>
              <a:rPr lang="en-US" sz="2400" b="0" i="1" dirty="0">
                <a:effectLst/>
                <a:latin typeface="Arial"/>
                <a:cs typeface="Arial"/>
              </a:rPr>
              <a:t>Stand Out of Our Light</a:t>
            </a:r>
            <a:r>
              <a:rPr lang="en-US" sz="2400" b="0" i="1" dirty="0">
                <a:latin typeface="Arial"/>
                <a:cs typeface="Arial"/>
              </a:rPr>
              <a:t>:</a:t>
            </a:r>
            <a:r>
              <a:rPr lang="en-US" sz="2400" b="0" i="1" dirty="0">
                <a:effectLst/>
                <a:latin typeface="Arial"/>
                <a:cs typeface="Arial"/>
              </a:rPr>
              <a:t> Freedom and Resistance in the Attention Economy</a:t>
            </a:r>
            <a:r>
              <a:rPr lang="en-US" sz="2400" b="0" i="1" dirty="0">
                <a:solidFill>
                  <a:srgbClr val="232323"/>
                </a:solidFill>
                <a:effectLst/>
                <a:latin typeface="+mn-lt"/>
                <a:cs typeface="Arial"/>
              </a:rPr>
              <a:t> </a:t>
            </a:r>
            <a:endParaRPr lang="en-US" i="1" dirty="0">
              <a:cs typeface="Arial"/>
            </a:endParaRPr>
          </a:p>
        </p:txBody>
      </p:sp>
      <p:pic>
        <p:nvPicPr>
          <p:cNvPr id="8" name="Picture 7">
            <a:extLst>
              <a:ext uri="{FF2B5EF4-FFF2-40B4-BE49-F238E27FC236}">
                <a16:creationId xmlns:a16="http://schemas.microsoft.com/office/drawing/2014/main" id="{BF56A4AA-E10F-6B68-87B1-2EEC7D07E81F}"/>
              </a:ext>
            </a:extLst>
          </p:cNvPr>
          <p:cNvPicPr>
            <a:picLocks noChangeAspect="1"/>
          </p:cNvPicPr>
          <p:nvPr/>
        </p:nvPicPr>
        <p:blipFill>
          <a:blip r:embed="rId3"/>
          <a:stretch>
            <a:fillRect/>
          </a:stretch>
        </p:blipFill>
        <p:spPr>
          <a:xfrm>
            <a:off x="1828800" y="1318552"/>
            <a:ext cx="4014216" cy="4014216"/>
          </a:xfrm>
          <a:prstGeom prst="rect">
            <a:avLst/>
          </a:prstGeom>
        </p:spPr>
      </p:pic>
    </p:spTree>
    <p:extLst>
      <p:ext uri="{BB962C8B-B14F-4D97-AF65-F5344CB8AC3E}">
        <p14:creationId xmlns:p14="http://schemas.microsoft.com/office/powerpoint/2010/main" val="41493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BB334-950D-723A-05F7-144466CB3DFE}"/>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8C865FB8-2E70-19AF-BC1A-55E24F83DC4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C1E6F83-1579-3EF1-4AC1-726269590702}"/>
              </a:ext>
            </a:extLst>
          </p:cNvPr>
          <p:cNvSpPr>
            <a:spLocks noGrp="1"/>
          </p:cNvSpPr>
          <p:nvPr>
            <p:ph type="sldNum" sz="quarter" idx="12"/>
          </p:nvPr>
        </p:nvSpPr>
        <p:spPr/>
        <p:txBody>
          <a:bodyPr/>
          <a:lstStyle/>
          <a:p>
            <a:fld id="{B6F15528-21DE-4FAA-801E-634DDDAF4B2B}" type="slidenum">
              <a:rPr lang="en-GR" smtClean="0"/>
              <a:pPr/>
              <a:t>25</a:t>
            </a:fld>
            <a:endParaRPr lang="en-GR"/>
          </a:p>
        </p:txBody>
      </p:sp>
      <p:sp>
        <p:nvSpPr>
          <p:cNvPr id="5" name="Text Placeholder 4">
            <a:extLst>
              <a:ext uri="{FF2B5EF4-FFF2-40B4-BE49-F238E27FC236}">
                <a16:creationId xmlns:a16="http://schemas.microsoft.com/office/drawing/2014/main" id="{86BD0CA1-D4AF-38C3-945E-7430596B60EA}"/>
              </a:ext>
            </a:extLst>
          </p:cNvPr>
          <p:cNvSpPr>
            <a:spLocks noGrp="1"/>
          </p:cNvSpPr>
          <p:nvPr>
            <p:ph type="body" idx="14"/>
          </p:nvPr>
        </p:nvSpPr>
        <p:spPr/>
        <p:txBody>
          <a:bodyPr/>
          <a:lstStyle/>
          <a:p>
            <a:endParaRPr lang="en-US"/>
          </a:p>
        </p:txBody>
      </p:sp>
      <p:pic>
        <p:nvPicPr>
          <p:cNvPr id="6" name="Picture 5" descr="A black and white photo of a text&#10;&#10;AI-generated content may be incorrect.">
            <a:extLst>
              <a:ext uri="{FF2B5EF4-FFF2-40B4-BE49-F238E27FC236}">
                <a16:creationId xmlns:a16="http://schemas.microsoft.com/office/drawing/2014/main" id="{8E9640B1-57CD-D549-31AE-40461B8B5281}"/>
              </a:ext>
            </a:extLst>
          </p:cNvPr>
          <p:cNvPicPr>
            <a:picLocks noChangeAspect="1"/>
          </p:cNvPicPr>
          <p:nvPr/>
        </p:nvPicPr>
        <p:blipFill>
          <a:blip r:embed="rId2"/>
          <a:stretch>
            <a:fillRect/>
          </a:stretch>
        </p:blipFill>
        <p:spPr>
          <a:xfrm>
            <a:off x="0" y="334393"/>
            <a:ext cx="12192000" cy="5315454"/>
          </a:xfrm>
          <a:prstGeom prst="rect">
            <a:avLst/>
          </a:prstGeom>
        </p:spPr>
      </p:pic>
    </p:spTree>
    <p:extLst>
      <p:ext uri="{BB962C8B-B14F-4D97-AF65-F5344CB8AC3E}">
        <p14:creationId xmlns:p14="http://schemas.microsoft.com/office/powerpoint/2010/main" val="3214938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D91B6E0-B399-5434-088C-C5B071B34409}"/>
              </a:ext>
            </a:extLst>
          </p:cNvPr>
          <p:cNvSpPr>
            <a:spLocks noGrp="1"/>
          </p:cNvSpPr>
          <p:nvPr>
            <p:ph type="body" idx="1"/>
          </p:nvPr>
        </p:nvSpPr>
        <p:spPr>
          <a:xfrm>
            <a:off x="862010" y="1326960"/>
            <a:ext cx="8467283" cy="4583846"/>
          </a:xfrm>
        </p:spPr>
        <p:txBody>
          <a:bodyPr lIns="0" tIns="0" rIns="0" bIns="0" anchor="t"/>
          <a:lstStyle/>
          <a:p>
            <a:pPr marL="299720" algn="l"/>
            <a:endParaRPr lang="en-US" sz="2000" dirty="0">
              <a:solidFill>
                <a:srgbClr val="333333"/>
              </a:solidFill>
            </a:endParaRPr>
          </a:p>
          <a:p>
            <a:pPr marL="299720" algn="l"/>
            <a:endParaRPr lang="en-US" sz="2000" dirty="0">
              <a:solidFill>
                <a:srgbClr val="333333"/>
              </a:solidFill>
            </a:endParaRPr>
          </a:p>
          <a:p>
            <a:pPr marL="299720" algn="l"/>
            <a:r>
              <a:rPr lang="en-US" sz="2000" b="0" i="0" dirty="0">
                <a:solidFill>
                  <a:srgbClr val="333333"/>
                </a:solidFill>
                <a:effectLst/>
              </a:rPr>
              <a:t>Matthew B. Crawford, </a:t>
            </a:r>
            <a:r>
              <a:rPr lang="en-US" sz="2000" b="0" i="1" dirty="0">
                <a:solidFill>
                  <a:srgbClr val="333333"/>
                </a:solidFill>
                <a:effectLst/>
              </a:rPr>
              <a:t>The World beyond Your Head: On Becoming an Individual in an Age of Distraction</a:t>
            </a:r>
            <a:r>
              <a:rPr lang="en-US" sz="2000" b="0" i="0" dirty="0">
                <a:solidFill>
                  <a:srgbClr val="333333"/>
                </a:solidFill>
                <a:effectLst/>
              </a:rPr>
              <a:t> (New York: Farrar, Straus and Giroux, 2015), 89–112.</a:t>
            </a:r>
          </a:p>
          <a:p>
            <a:pPr marL="299720" algn="l"/>
            <a:endParaRPr lang="en-US" sz="2000" dirty="0">
              <a:solidFill>
                <a:srgbClr val="333333"/>
              </a:solidFill>
            </a:endParaRPr>
          </a:p>
          <a:p>
            <a:pPr marL="299720" algn="l"/>
            <a:r>
              <a:rPr lang="en-US" sz="2000" dirty="0">
                <a:solidFill>
                  <a:srgbClr val="333333"/>
                </a:solidFill>
              </a:rPr>
              <a:t>Byung-Chul Han, </a:t>
            </a:r>
            <a:r>
              <a:rPr lang="en-US" sz="2000" i="1" dirty="0">
                <a:solidFill>
                  <a:srgbClr val="333333"/>
                </a:solidFill>
              </a:rPr>
              <a:t>The Burnout Society, </a:t>
            </a:r>
            <a:r>
              <a:rPr lang="en-US" sz="2000" dirty="0">
                <a:solidFill>
                  <a:srgbClr val="333333"/>
                </a:solidFill>
              </a:rPr>
              <a:t>translated by Erik Butler (Stanford: Stanford Briefs, 2015)</a:t>
            </a:r>
            <a:endParaRPr lang="el-GR" sz="2000" dirty="0"/>
          </a:p>
          <a:p>
            <a:pPr marL="13970" indent="0" algn="l">
              <a:buNone/>
            </a:pPr>
            <a:endParaRPr lang="el-GR" sz="2000" dirty="0">
              <a:solidFill>
                <a:srgbClr val="333333"/>
              </a:solidFill>
            </a:endParaRPr>
          </a:p>
          <a:p>
            <a:pPr marL="299720" algn="l"/>
            <a:r>
              <a:rPr lang="en-US" sz="2000" dirty="0">
                <a:solidFill>
                  <a:srgbClr val="333333"/>
                </a:solidFill>
              </a:rPr>
              <a:t>Jenny Odell</a:t>
            </a:r>
            <a:r>
              <a:rPr lang="en-US" sz="2000" b="0" i="0" dirty="0">
                <a:solidFill>
                  <a:srgbClr val="333333"/>
                </a:solidFill>
                <a:effectLst/>
              </a:rPr>
              <a:t>, </a:t>
            </a:r>
            <a:r>
              <a:rPr lang="en-US" sz="2000" b="0" i="1" dirty="0">
                <a:solidFill>
                  <a:srgbClr val="333333"/>
                </a:solidFill>
                <a:effectLst/>
              </a:rPr>
              <a:t>How to Do Nothing:</a:t>
            </a:r>
            <a:r>
              <a:rPr lang="en-US" sz="2000" i="1" dirty="0">
                <a:solidFill>
                  <a:srgbClr val="333333"/>
                </a:solidFill>
              </a:rPr>
              <a:t> </a:t>
            </a:r>
            <a:r>
              <a:rPr lang="en-US" sz="2000" b="0" i="1" dirty="0">
                <a:solidFill>
                  <a:srgbClr val="333333"/>
                </a:solidFill>
                <a:effectLst/>
              </a:rPr>
              <a:t>Resisting the Attention Economy</a:t>
            </a:r>
            <a:r>
              <a:rPr lang="en-US" sz="2000" b="0" i="0" dirty="0">
                <a:solidFill>
                  <a:srgbClr val="333333"/>
                </a:solidFill>
                <a:effectLst/>
              </a:rPr>
              <a:t> (New York: Melville House, 2019)</a:t>
            </a:r>
            <a:r>
              <a:rPr lang="el-GR" sz="2000" b="0" i="0" dirty="0">
                <a:solidFill>
                  <a:srgbClr val="333333"/>
                </a:solidFill>
                <a:effectLst/>
              </a:rPr>
              <a:t>.</a:t>
            </a:r>
          </a:p>
          <a:p>
            <a:pPr marL="299720" algn="l"/>
            <a:endParaRPr lang="el-GR" sz="2000" dirty="0">
              <a:solidFill>
                <a:srgbClr val="333333"/>
              </a:solidFill>
            </a:endParaRPr>
          </a:p>
          <a:p>
            <a:pPr marL="299720" algn="l"/>
            <a:r>
              <a:rPr lang="en-US" sz="2000" b="0" i="0" dirty="0">
                <a:solidFill>
                  <a:srgbClr val="232323"/>
                </a:solidFill>
                <a:effectLst/>
                <a:latin typeface="+mn-lt"/>
              </a:rPr>
              <a:t>Williams, James,</a:t>
            </a:r>
            <a:r>
              <a:rPr lang="en-US" sz="2000" i="1" dirty="0">
                <a:solidFill>
                  <a:srgbClr val="232323"/>
                </a:solidFill>
                <a:effectLst/>
                <a:latin typeface="+mn-lt"/>
              </a:rPr>
              <a:t> Stand Out of Our Light Freedom and Resistance in the Attention Economy</a:t>
            </a:r>
            <a:r>
              <a:rPr lang="en-US" sz="2000" b="0" i="0" dirty="0">
                <a:solidFill>
                  <a:srgbClr val="232323"/>
                </a:solidFill>
                <a:effectLst/>
                <a:latin typeface="+mn-lt"/>
              </a:rPr>
              <a:t> (Cambridge University Press, 2018)</a:t>
            </a:r>
          </a:p>
        </p:txBody>
      </p:sp>
      <p:sp>
        <p:nvSpPr>
          <p:cNvPr id="7" name="Text Placeholder 6">
            <a:extLst>
              <a:ext uri="{FF2B5EF4-FFF2-40B4-BE49-F238E27FC236}">
                <a16:creationId xmlns:a16="http://schemas.microsoft.com/office/drawing/2014/main" id="{2046478D-773C-9572-136B-05EEF671AFF8}"/>
              </a:ext>
            </a:extLst>
          </p:cNvPr>
          <p:cNvSpPr>
            <a:spLocks noGrp="1"/>
          </p:cNvSpPr>
          <p:nvPr>
            <p:ph type="body" idx="14"/>
          </p:nvPr>
        </p:nvSpPr>
        <p:spPr/>
        <p:txBody>
          <a:bodyPr/>
          <a:lstStyle/>
          <a:p>
            <a:r>
              <a:rPr lang="en-US" dirty="0"/>
              <a:t>Reading on Attention</a:t>
            </a:r>
          </a:p>
        </p:txBody>
      </p:sp>
    </p:spTree>
    <p:extLst>
      <p:ext uri="{BB962C8B-B14F-4D97-AF65-F5344CB8AC3E}">
        <p14:creationId xmlns:p14="http://schemas.microsoft.com/office/powerpoint/2010/main" val="1698360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2733A-1B10-C14F-8C9F-CE73ADC1DFC3}"/>
              </a:ext>
            </a:extLst>
          </p:cNvPr>
          <p:cNvSpPr>
            <a:spLocks noGrp="1"/>
          </p:cNvSpPr>
          <p:nvPr>
            <p:ph type="body" idx="1"/>
          </p:nvPr>
        </p:nvSpPr>
        <p:spPr>
          <a:xfrm>
            <a:off x="748807" y="1552921"/>
            <a:ext cx="9713421" cy="3752157"/>
          </a:xfrm>
        </p:spPr>
        <p:txBody>
          <a:bodyPr/>
          <a:lstStyle/>
          <a:p>
            <a:pPr marL="227965" indent="-227965"/>
            <a:r>
              <a:rPr lang="en-US" sz="1600" dirty="0" err="1">
                <a:solidFill>
                  <a:schemeClr val="tx1"/>
                </a:solidFill>
                <a:latin typeface="Arial"/>
                <a:cs typeface="Calibri"/>
              </a:rPr>
              <a:t>Dressen-Hammouda</a:t>
            </a:r>
            <a:r>
              <a:rPr lang="en-US" sz="1600" dirty="0">
                <a:solidFill>
                  <a:schemeClr val="tx1"/>
                </a:solidFill>
                <a:latin typeface="Arial"/>
                <a:cs typeface="Calibri"/>
              </a:rPr>
              <a:t>, D. and </a:t>
            </a:r>
            <a:r>
              <a:rPr lang="en-US" sz="1600" dirty="0" err="1">
                <a:solidFill>
                  <a:schemeClr val="tx1"/>
                </a:solidFill>
                <a:latin typeface="Arial"/>
                <a:cs typeface="Calibri"/>
              </a:rPr>
              <a:t>Wigham</a:t>
            </a:r>
            <a:r>
              <a:rPr lang="en-US" sz="1600" dirty="0">
                <a:solidFill>
                  <a:schemeClr val="tx1"/>
                </a:solidFill>
                <a:latin typeface="Arial"/>
                <a:cs typeface="Calibri"/>
              </a:rPr>
              <a:t>, C.R. (2022) ‘Evaluating multimodal literacy: Academic and professional interactions around student-produced instructional video tutorials’, </a:t>
            </a:r>
            <a:r>
              <a:rPr lang="en-US" sz="1600" i="1" dirty="0">
                <a:solidFill>
                  <a:schemeClr val="tx1"/>
                </a:solidFill>
                <a:latin typeface="Arial"/>
                <a:cs typeface="Calibri"/>
              </a:rPr>
              <a:t>System</a:t>
            </a:r>
            <a:r>
              <a:rPr lang="en-US" sz="1600" dirty="0">
                <a:solidFill>
                  <a:schemeClr val="tx1"/>
                </a:solidFill>
                <a:latin typeface="Arial"/>
                <a:cs typeface="Calibri"/>
              </a:rPr>
              <a:t>, 105, p. 102727. doi:10.1016/j.system.2022.102727. </a:t>
            </a:r>
            <a:endParaRPr lang="en-US" sz="1600" dirty="0">
              <a:solidFill>
                <a:schemeClr val="tx1"/>
              </a:solidFill>
              <a:latin typeface="Arial"/>
              <a:cs typeface="Arial"/>
            </a:endParaRPr>
          </a:p>
          <a:p>
            <a:pPr marL="227965" indent="-227965"/>
            <a:endParaRPr lang="en-US" sz="1600" dirty="0">
              <a:solidFill>
                <a:schemeClr val="tx1"/>
              </a:solidFill>
              <a:latin typeface="Arial"/>
              <a:cs typeface="Arial"/>
            </a:endParaRPr>
          </a:p>
          <a:p>
            <a:pPr marL="227965" indent="-227965"/>
            <a:r>
              <a:rPr lang="en-US" sz="1600" dirty="0" err="1">
                <a:solidFill>
                  <a:schemeClr val="tx1"/>
                </a:solidFill>
                <a:latin typeface="Arial"/>
                <a:cs typeface="Calibri"/>
              </a:rPr>
              <a:t>Fjørtoft</a:t>
            </a:r>
            <a:r>
              <a:rPr lang="en-US" sz="1600" dirty="0">
                <a:solidFill>
                  <a:schemeClr val="tx1"/>
                </a:solidFill>
                <a:latin typeface="Arial"/>
                <a:cs typeface="Calibri"/>
              </a:rPr>
              <a:t>, H. (2020) ‘Multimodal Digital Classroom Assessments’, </a:t>
            </a:r>
            <a:r>
              <a:rPr lang="en-US" sz="1600" i="1" dirty="0">
                <a:solidFill>
                  <a:schemeClr val="tx1"/>
                </a:solidFill>
                <a:latin typeface="Arial"/>
                <a:cs typeface="Calibri"/>
              </a:rPr>
              <a:t>Computers &amp; Education</a:t>
            </a:r>
            <a:r>
              <a:rPr lang="en-US" sz="1600" dirty="0">
                <a:solidFill>
                  <a:schemeClr val="tx1"/>
                </a:solidFill>
                <a:latin typeface="Arial"/>
                <a:cs typeface="Calibri"/>
              </a:rPr>
              <a:t>, 152, p. 103892. doi:10.1016/j.compedu.2020.103892. </a:t>
            </a:r>
            <a:endParaRPr lang="en-US" sz="1600" dirty="0">
              <a:solidFill>
                <a:schemeClr val="tx1"/>
              </a:solidFill>
              <a:latin typeface="Arial"/>
              <a:cs typeface="Arial"/>
            </a:endParaRPr>
          </a:p>
          <a:p>
            <a:pPr marL="227965" indent="-227965"/>
            <a:endParaRPr lang="en-US" sz="1600" dirty="0">
              <a:solidFill>
                <a:schemeClr val="tx1"/>
              </a:solidFill>
              <a:latin typeface="Arial"/>
              <a:cs typeface="Arial"/>
            </a:endParaRPr>
          </a:p>
          <a:p>
            <a:pPr marL="227965" indent="-227965"/>
            <a:r>
              <a:rPr lang="en-US" sz="1600" dirty="0">
                <a:solidFill>
                  <a:schemeClr val="tx1"/>
                </a:solidFill>
                <a:latin typeface="Arial"/>
                <a:cs typeface="Calibri"/>
              </a:rPr>
              <a:t>Murphy, K. and Barry, S. (2015) ‘Feed-forward: Students gaining more from assessment via deeper engagement in video-recorded presentations’, </a:t>
            </a:r>
            <a:r>
              <a:rPr lang="en-US" sz="1600" i="1" dirty="0">
                <a:solidFill>
                  <a:schemeClr val="tx1"/>
                </a:solidFill>
                <a:latin typeface="Arial"/>
                <a:cs typeface="Calibri"/>
              </a:rPr>
              <a:t>Assessment &amp; Evaluation in Higher Education</a:t>
            </a:r>
            <a:r>
              <a:rPr lang="en-US" sz="1600" dirty="0">
                <a:solidFill>
                  <a:schemeClr val="tx1"/>
                </a:solidFill>
                <a:latin typeface="Arial"/>
                <a:cs typeface="Calibri"/>
              </a:rPr>
              <a:t>, 41(2), pp. 213–227. doi:10.1080/02602938.2014.996206. </a:t>
            </a:r>
            <a:endParaRPr lang="en-US" sz="1600" dirty="0">
              <a:solidFill>
                <a:schemeClr val="tx1"/>
              </a:solidFill>
              <a:latin typeface="Arial"/>
              <a:cs typeface="Arial"/>
            </a:endParaRPr>
          </a:p>
          <a:p>
            <a:pPr marL="227965" indent="-227965"/>
            <a:endParaRPr lang="en-US" sz="1600" dirty="0">
              <a:solidFill>
                <a:schemeClr val="tx1"/>
              </a:solidFill>
              <a:latin typeface="Arial"/>
              <a:cs typeface="Arial"/>
            </a:endParaRPr>
          </a:p>
          <a:p>
            <a:pPr marL="227965" indent="-227965"/>
            <a:r>
              <a:rPr lang="en-US" sz="1600" dirty="0" err="1">
                <a:solidFill>
                  <a:schemeClr val="tx1"/>
                </a:solidFill>
                <a:latin typeface="Arial"/>
                <a:cs typeface="Calibri"/>
              </a:rPr>
              <a:t>Namin</a:t>
            </a:r>
            <a:r>
              <a:rPr lang="en-US" sz="1600" dirty="0">
                <a:solidFill>
                  <a:schemeClr val="tx1"/>
                </a:solidFill>
                <a:latin typeface="Arial"/>
                <a:cs typeface="Calibri"/>
              </a:rPr>
              <a:t>, A. </a:t>
            </a:r>
            <a:r>
              <a:rPr lang="en-US" sz="1600" i="1" dirty="0">
                <a:solidFill>
                  <a:schemeClr val="tx1"/>
                </a:solidFill>
                <a:latin typeface="Arial"/>
                <a:cs typeface="Calibri"/>
              </a:rPr>
              <a:t>et al.</a:t>
            </a:r>
            <a:r>
              <a:rPr lang="en-US" sz="1600" dirty="0">
                <a:solidFill>
                  <a:schemeClr val="tx1"/>
                </a:solidFill>
                <a:latin typeface="Arial"/>
                <a:cs typeface="Calibri"/>
              </a:rPr>
              <a:t> (2021) ‘Improving student presentation skills using asynchronous video-based projects’, </a:t>
            </a:r>
            <a:r>
              <a:rPr lang="en-US" sz="1600" i="1" dirty="0">
                <a:solidFill>
                  <a:schemeClr val="tx1"/>
                </a:solidFill>
                <a:latin typeface="Arial"/>
                <a:cs typeface="Calibri"/>
              </a:rPr>
              <a:t>Journal of Management Education</a:t>
            </a:r>
            <a:r>
              <a:rPr lang="en-US" sz="1600" dirty="0">
                <a:solidFill>
                  <a:schemeClr val="tx1"/>
                </a:solidFill>
                <a:latin typeface="Arial"/>
                <a:cs typeface="Calibri"/>
              </a:rPr>
              <a:t>, 45(6), pp. 987–1010. doi:10.1177/1052562920978805. </a:t>
            </a:r>
            <a:endParaRPr lang="en-US" sz="1600" dirty="0">
              <a:solidFill>
                <a:schemeClr val="tx1"/>
              </a:solidFill>
              <a:latin typeface="Arial"/>
              <a:cs typeface="Arial"/>
            </a:endParaRPr>
          </a:p>
          <a:p>
            <a:endParaRPr lang="en-US" dirty="0"/>
          </a:p>
        </p:txBody>
      </p:sp>
      <p:sp>
        <p:nvSpPr>
          <p:cNvPr id="3" name="Text Placeholder 2">
            <a:extLst>
              <a:ext uri="{FF2B5EF4-FFF2-40B4-BE49-F238E27FC236}">
                <a16:creationId xmlns:a16="http://schemas.microsoft.com/office/drawing/2014/main" id="{FC783362-9514-2DCE-22E6-11B884626209}"/>
              </a:ext>
            </a:extLst>
          </p:cNvPr>
          <p:cNvSpPr>
            <a:spLocks noGrp="1"/>
          </p:cNvSpPr>
          <p:nvPr>
            <p:ph type="body" sz="quarter" idx="13"/>
          </p:nvPr>
        </p:nvSpPr>
        <p:spPr>
          <a:xfrm>
            <a:off x="6096000" y="445084"/>
            <a:ext cx="4351338" cy="369332"/>
          </a:xfrm>
        </p:spPr>
        <p:txBody>
          <a:bodyPr/>
          <a:lstStyle/>
          <a:p>
            <a:endParaRPr lang="en-US"/>
          </a:p>
        </p:txBody>
      </p:sp>
      <p:sp>
        <p:nvSpPr>
          <p:cNvPr id="4" name="Slide Number Placeholder 3">
            <a:extLst>
              <a:ext uri="{FF2B5EF4-FFF2-40B4-BE49-F238E27FC236}">
                <a16:creationId xmlns:a16="http://schemas.microsoft.com/office/drawing/2014/main" id="{1FC84619-D1E8-1FB3-6AA9-910384FDFFBA}"/>
              </a:ext>
            </a:extLst>
          </p:cNvPr>
          <p:cNvSpPr>
            <a:spLocks noGrp="1"/>
          </p:cNvSpPr>
          <p:nvPr>
            <p:ph type="sldNum" sz="quarter" idx="12"/>
          </p:nvPr>
        </p:nvSpPr>
        <p:spPr/>
        <p:txBody>
          <a:bodyPr/>
          <a:lstStyle/>
          <a:p>
            <a:fld id="{B6F15528-21DE-4FAA-801E-634DDDAF4B2B}" type="slidenum">
              <a:rPr lang="en-GR" smtClean="0"/>
              <a:pPr/>
              <a:t>27</a:t>
            </a:fld>
            <a:endParaRPr lang="en-GR"/>
          </a:p>
        </p:txBody>
      </p:sp>
      <p:sp>
        <p:nvSpPr>
          <p:cNvPr id="5" name="Text Placeholder 4">
            <a:extLst>
              <a:ext uri="{FF2B5EF4-FFF2-40B4-BE49-F238E27FC236}">
                <a16:creationId xmlns:a16="http://schemas.microsoft.com/office/drawing/2014/main" id="{712213B6-71E9-DDA4-C0C2-3ACEE6B4E341}"/>
              </a:ext>
            </a:extLst>
          </p:cNvPr>
          <p:cNvSpPr>
            <a:spLocks noGrp="1"/>
          </p:cNvSpPr>
          <p:nvPr>
            <p:ph type="body" idx="14"/>
          </p:nvPr>
        </p:nvSpPr>
        <p:spPr/>
        <p:txBody>
          <a:bodyPr/>
          <a:lstStyle/>
          <a:p>
            <a:r>
              <a:rPr lang="en-US" dirty="0">
                <a:latin typeface="Arial"/>
                <a:cs typeface="Arial"/>
              </a:rPr>
              <a:t>References</a:t>
            </a:r>
            <a:endParaRPr lang="en-US" dirty="0"/>
          </a:p>
        </p:txBody>
      </p:sp>
    </p:spTree>
    <p:extLst>
      <p:ext uri="{BB962C8B-B14F-4D97-AF65-F5344CB8AC3E}">
        <p14:creationId xmlns:p14="http://schemas.microsoft.com/office/powerpoint/2010/main" val="3787108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730AA7-8BD4-4ED7-9DA1-537DF9B19F6C}"/>
              </a:ext>
            </a:extLst>
          </p:cNvPr>
          <p:cNvSpPr>
            <a:spLocks noGrp="1"/>
          </p:cNvSpPr>
          <p:nvPr>
            <p:ph type="sldNum" sz="quarter" idx="12"/>
          </p:nvPr>
        </p:nvSpPr>
        <p:spPr/>
        <p:txBody>
          <a:bodyPr/>
          <a:lstStyle/>
          <a:p>
            <a:fld id="{B6F15528-21DE-4FAA-801E-634DDDAF4B2B}" type="slidenum">
              <a:rPr lang="en-GR" smtClean="0"/>
              <a:pPr/>
              <a:t>28</a:t>
            </a:fld>
            <a:endParaRPr lang="en-GR"/>
          </a:p>
        </p:txBody>
      </p:sp>
      <p:sp>
        <p:nvSpPr>
          <p:cNvPr id="2" name="Text Placeholder 1">
            <a:extLst>
              <a:ext uri="{FF2B5EF4-FFF2-40B4-BE49-F238E27FC236}">
                <a16:creationId xmlns:a16="http://schemas.microsoft.com/office/drawing/2014/main" id="{BD829E86-01C0-CEAF-095A-BB0CDB5F0B97}"/>
              </a:ext>
            </a:extLst>
          </p:cNvPr>
          <p:cNvSpPr>
            <a:spLocks noGrp="1"/>
          </p:cNvSpPr>
          <p:nvPr>
            <p:ph type="body" sz="quarter" idx="11"/>
          </p:nvPr>
        </p:nvSpPr>
        <p:spPr>
          <a:xfrm>
            <a:off x="1912853" y="1915528"/>
            <a:ext cx="7621605" cy="2584993"/>
          </a:xfrm>
        </p:spPr>
        <p:txBody>
          <a:bodyPr lIns="91440" tIns="45720" rIns="91440" bIns="45720" anchor="ctr" anchorCtr="0"/>
          <a:lstStyle/>
          <a:p>
            <a:pPr marL="13970"/>
            <a:r>
              <a:rPr lang="en-US" dirty="0">
                <a:latin typeface="Arial"/>
                <a:cs typeface="Arial"/>
              </a:rPr>
              <a:t>Comments and Questions</a:t>
            </a:r>
            <a:endParaRPr lang="en-US" dirty="0"/>
          </a:p>
        </p:txBody>
      </p:sp>
      <p:pic>
        <p:nvPicPr>
          <p:cNvPr id="5" name="Picture 2" descr="A person sitting on a stack of books with a computer&#10;&#10;AI-generated content may be incorrect.">
            <a:extLst>
              <a:ext uri="{FF2B5EF4-FFF2-40B4-BE49-F238E27FC236}">
                <a16:creationId xmlns:a16="http://schemas.microsoft.com/office/drawing/2014/main" id="{20B37098-B785-9A76-05CF-949AF563E6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8331" y="3652056"/>
            <a:ext cx="3125130" cy="256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127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0B50C-4576-A483-F3D8-30FCBA6C969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1E7EA7-E128-1407-843A-0740A6822875}"/>
              </a:ext>
            </a:extLst>
          </p:cNvPr>
          <p:cNvSpPr>
            <a:spLocks noGrp="1"/>
          </p:cNvSpPr>
          <p:nvPr>
            <p:ph type="sldNum" sz="quarter" idx="12"/>
          </p:nvPr>
        </p:nvSpPr>
        <p:spPr/>
        <p:txBody>
          <a:bodyPr/>
          <a:lstStyle/>
          <a:p>
            <a:fld id="{B6F15528-21DE-4FAA-801E-634DDDAF4B2B}" type="slidenum">
              <a:rPr lang="en-GR" smtClean="0"/>
              <a:pPr/>
              <a:t>29</a:t>
            </a:fld>
            <a:endParaRPr lang="en-GR"/>
          </a:p>
        </p:txBody>
      </p:sp>
      <p:sp>
        <p:nvSpPr>
          <p:cNvPr id="5" name="Text Placeholder 4">
            <a:extLst>
              <a:ext uri="{FF2B5EF4-FFF2-40B4-BE49-F238E27FC236}">
                <a16:creationId xmlns:a16="http://schemas.microsoft.com/office/drawing/2014/main" id="{A2CD66BD-6EEB-E5F8-7E43-EA0A4B4A4CF7}"/>
              </a:ext>
            </a:extLst>
          </p:cNvPr>
          <p:cNvSpPr>
            <a:spLocks noGrp="1" noRot="1" noMove="1" noResize="1" noEditPoints="1" noAdjustHandles="1" noChangeArrowheads="1" noChangeShapeType="1"/>
          </p:cNvSpPr>
          <p:nvPr>
            <p:ph type="body" idx="14"/>
          </p:nvPr>
        </p:nvSpPr>
        <p:spPr>
          <a:xfrm>
            <a:off x="748807" y="330886"/>
            <a:ext cx="9704705" cy="1921616"/>
          </a:xfrm>
        </p:spPr>
        <p:txBody>
          <a:bodyPr lIns="0" tIns="0" rIns="0" bIns="0" anchor="t">
            <a:spAutoFit/>
          </a:bodyPr>
          <a:lstStyle/>
          <a:p>
            <a:pPr marL="13970"/>
            <a:r>
              <a:rPr lang="en-GB" dirty="0"/>
              <a:t>Teacher Development </a:t>
            </a:r>
          </a:p>
          <a:p>
            <a:pPr marL="13970"/>
            <a:r>
              <a:rPr lang="en-GB" dirty="0"/>
              <a:t>Webinars</a:t>
            </a:r>
          </a:p>
          <a:p>
            <a:pPr marL="13970"/>
            <a:endParaRPr lang="en-GB" dirty="0"/>
          </a:p>
        </p:txBody>
      </p:sp>
      <p:sp>
        <p:nvSpPr>
          <p:cNvPr id="10" name="TextBox 9">
            <a:extLst>
              <a:ext uri="{FF2B5EF4-FFF2-40B4-BE49-F238E27FC236}">
                <a16:creationId xmlns:a16="http://schemas.microsoft.com/office/drawing/2014/main" id="{5773BF72-4BB6-FD5D-85D9-7BBCDE68DF00}"/>
              </a:ext>
            </a:extLst>
          </p:cNvPr>
          <p:cNvSpPr txBox="1"/>
          <p:nvPr/>
        </p:nvSpPr>
        <p:spPr>
          <a:xfrm>
            <a:off x="619672" y="1988267"/>
            <a:ext cx="6775116" cy="661720"/>
          </a:xfrm>
          <a:prstGeom prst="rect">
            <a:avLst/>
          </a:prstGeom>
          <a:noFill/>
        </p:spPr>
        <p:txBody>
          <a:bodyPr wrap="square">
            <a:spAutoFit/>
          </a:bodyPr>
          <a:lstStyle/>
          <a:p>
            <a:pPr marL="299720" indent="-285750">
              <a:spcAft>
                <a:spcPts val="600"/>
              </a:spcAft>
              <a:buBlip>
                <a:blip r:embed="rId2"/>
              </a:buBlip>
            </a:pPr>
            <a:r>
              <a:rPr lang="en-US" sz="1600" dirty="0">
                <a:solidFill>
                  <a:srgbClr val="000000"/>
                </a:solidFill>
                <a:effectLst/>
                <a:latin typeface="+mn-lt"/>
                <a:ea typeface="Times New Roman" panose="02020603050405020304" pitchFamily="18" charset="0"/>
              </a:rPr>
              <a:t>Enhancing memory skills in exam preparation classes</a:t>
            </a:r>
            <a:r>
              <a:rPr lang="en-US" sz="1600" b="0" dirty="0">
                <a:solidFill>
                  <a:srgbClr val="202A3B"/>
                </a:solidFill>
                <a:latin typeface="+mn-lt"/>
                <a:cs typeface="Arial"/>
              </a:rPr>
              <a:t>	</a:t>
            </a:r>
          </a:p>
          <a:p>
            <a:pPr marL="13970">
              <a:spcAft>
                <a:spcPts val="600"/>
              </a:spcAft>
            </a:pPr>
            <a:r>
              <a:rPr lang="en-US" sz="1600" b="0" i="1" dirty="0">
                <a:solidFill>
                  <a:srgbClr val="202A3B"/>
                </a:solidFill>
                <a:latin typeface="+mn-lt"/>
                <a:cs typeface="Arial"/>
              </a:rPr>
              <a:t>	with Georgia Papamichailidou </a:t>
            </a:r>
          </a:p>
        </p:txBody>
      </p:sp>
      <p:sp>
        <p:nvSpPr>
          <p:cNvPr id="12" name="TextBox 11">
            <a:extLst>
              <a:ext uri="{FF2B5EF4-FFF2-40B4-BE49-F238E27FC236}">
                <a16:creationId xmlns:a16="http://schemas.microsoft.com/office/drawing/2014/main" id="{9C4F8184-DBFE-E80E-E668-E3D8C9C15796}"/>
              </a:ext>
            </a:extLst>
          </p:cNvPr>
          <p:cNvSpPr txBox="1"/>
          <p:nvPr/>
        </p:nvSpPr>
        <p:spPr>
          <a:xfrm>
            <a:off x="597770" y="2801768"/>
            <a:ext cx="6235700" cy="662233"/>
          </a:xfrm>
          <a:prstGeom prst="rect">
            <a:avLst/>
          </a:prstGeom>
          <a:noFill/>
        </p:spPr>
        <p:txBody>
          <a:bodyPr wrap="square">
            <a:spAutoFit/>
          </a:bodyPr>
          <a:lstStyle/>
          <a:p>
            <a:pPr marL="299720" indent="-285750">
              <a:buBlip>
                <a:blip r:embed="rId2"/>
              </a:buBlip>
            </a:pPr>
            <a:r>
              <a:rPr lang="en-US" sz="1600" dirty="0">
                <a:solidFill>
                  <a:srgbClr val="202A3B"/>
                </a:solidFill>
                <a:latin typeface="Arial"/>
                <a:cs typeface="Arial"/>
              </a:rPr>
              <a:t>Technology’s Impact on Attention Retention and EFL Learning</a:t>
            </a:r>
          </a:p>
          <a:p>
            <a:pPr marL="13970">
              <a:lnSpc>
                <a:spcPct val="150000"/>
              </a:lnSpc>
            </a:pPr>
            <a:r>
              <a:rPr lang="en-US" sz="1600" dirty="0">
                <a:solidFill>
                  <a:srgbClr val="202A3B"/>
                </a:solidFill>
                <a:latin typeface="Arial"/>
                <a:cs typeface="Arial"/>
              </a:rPr>
              <a:t>	</a:t>
            </a:r>
            <a:r>
              <a:rPr lang="en-US" sz="1600" i="1" dirty="0">
                <a:solidFill>
                  <a:srgbClr val="202A3B"/>
                </a:solidFill>
                <a:latin typeface="Arial"/>
                <a:cs typeface="Arial"/>
              </a:rPr>
              <a:t>with Joanna Paolinelli</a:t>
            </a:r>
          </a:p>
        </p:txBody>
      </p:sp>
      <p:sp>
        <p:nvSpPr>
          <p:cNvPr id="14" name="TextBox 13">
            <a:extLst>
              <a:ext uri="{FF2B5EF4-FFF2-40B4-BE49-F238E27FC236}">
                <a16:creationId xmlns:a16="http://schemas.microsoft.com/office/drawing/2014/main" id="{9727A845-DCE8-3B9C-3788-4D7A8CA7AA70}"/>
              </a:ext>
            </a:extLst>
          </p:cNvPr>
          <p:cNvSpPr txBox="1"/>
          <p:nvPr/>
        </p:nvSpPr>
        <p:spPr>
          <a:xfrm>
            <a:off x="583016" y="3678879"/>
            <a:ext cx="6235700" cy="4109330"/>
          </a:xfrm>
          <a:prstGeom prst="rect">
            <a:avLst/>
          </a:prstGeom>
          <a:noFill/>
        </p:spPr>
        <p:txBody>
          <a:bodyPr wrap="square">
            <a:spAutoFit/>
          </a:bodyPr>
          <a:lstStyle/>
          <a:p>
            <a:pPr marL="299720" indent="-285750">
              <a:lnSpc>
                <a:spcPct val="150000"/>
              </a:lnSpc>
              <a:buBlip>
                <a:blip r:embed="rId2"/>
              </a:buBlip>
            </a:pPr>
            <a:r>
              <a:rPr lang="en-US" sz="1600" dirty="0">
                <a:solidFill>
                  <a:srgbClr val="202A3B"/>
                </a:solidFill>
                <a:latin typeface="Arial"/>
                <a:cs typeface="Arial"/>
              </a:rPr>
              <a:t>Using visual literacy strategies to develop attention in the language classroom</a:t>
            </a:r>
          </a:p>
          <a:p>
            <a:pPr marL="13970">
              <a:lnSpc>
                <a:spcPct val="150000"/>
              </a:lnSpc>
            </a:pPr>
            <a:r>
              <a:rPr lang="en-US" sz="1600" i="1" dirty="0">
                <a:solidFill>
                  <a:srgbClr val="202A3B"/>
                </a:solidFill>
                <a:latin typeface="Arial"/>
                <a:cs typeface="Arial"/>
              </a:rPr>
              <a:t>	with Kieran Donaghy</a:t>
            </a:r>
          </a:p>
          <a:p>
            <a:pPr marL="299720" indent="-285750">
              <a:lnSpc>
                <a:spcPct val="150000"/>
              </a:lnSpc>
              <a:buBlip>
                <a:blip r:embed="rId2"/>
              </a:buBlip>
            </a:pPr>
            <a:endParaRPr lang="en-US" sz="1600" i="1" dirty="0">
              <a:solidFill>
                <a:srgbClr val="202A3B"/>
              </a:solidFill>
              <a:latin typeface="Arial"/>
              <a:cs typeface="Arial"/>
            </a:endParaRPr>
          </a:p>
          <a:p>
            <a:pPr marL="13970">
              <a:lnSpc>
                <a:spcPct val="150000"/>
              </a:lnSpc>
            </a:pPr>
            <a:r>
              <a:rPr lang="en-US" sz="1600" i="1" dirty="0">
                <a:solidFill>
                  <a:srgbClr val="202A3B"/>
                </a:solidFill>
                <a:latin typeface="Arial"/>
                <a:cs typeface="Arial"/>
              </a:rPr>
              <a:t>Balancing the Brain: Creating the Conditions for Learning </a:t>
            </a:r>
          </a:p>
          <a:p>
            <a:pPr marL="13970">
              <a:lnSpc>
                <a:spcPct val="150000"/>
              </a:lnSpc>
            </a:pPr>
            <a:r>
              <a:rPr lang="en-US" sz="1600" i="1" dirty="0">
                <a:solidFill>
                  <a:srgbClr val="202A3B"/>
                </a:solidFill>
                <a:latin typeface="Arial"/>
                <a:cs typeface="Arial"/>
              </a:rPr>
              <a:t>	With Anna </a:t>
            </a:r>
            <a:r>
              <a:rPr lang="en-US" sz="1600" i="1" dirty="0" err="1">
                <a:solidFill>
                  <a:srgbClr val="202A3B"/>
                </a:solidFill>
                <a:latin typeface="Arial"/>
                <a:cs typeface="Arial"/>
              </a:rPr>
              <a:t>Hasper</a:t>
            </a:r>
            <a:r>
              <a:rPr lang="en-US" sz="1600" i="1" dirty="0">
                <a:solidFill>
                  <a:srgbClr val="202A3B"/>
                </a:solidFill>
                <a:latin typeface="Arial"/>
                <a:cs typeface="Arial"/>
              </a:rPr>
              <a:t> </a:t>
            </a:r>
          </a:p>
          <a:p>
            <a:pPr marL="299720" indent="-285750">
              <a:lnSpc>
                <a:spcPct val="150000"/>
              </a:lnSpc>
              <a:buBlip>
                <a:blip r:embed="rId2"/>
              </a:buBlip>
            </a:pPr>
            <a:endParaRPr lang="en-US" sz="1600" i="1" dirty="0">
              <a:solidFill>
                <a:srgbClr val="202A3B"/>
              </a:solidFill>
              <a:latin typeface="Arial"/>
              <a:cs typeface="Arial"/>
            </a:endParaRPr>
          </a:p>
          <a:p>
            <a:pPr marL="299720" indent="-285750">
              <a:lnSpc>
                <a:spcPct val="150000"/>
              </a:lnSpc>
              <a:buBlip>
                <a:blip r:embed="rId2"/>
              </a:buBlip>
            </a:pPr>
            <a:endParaRPr lang="en-US" sz="1600" dirty="0">
              <a:solidFill>
                <a:srgbClr val="202A3B"/>
              </a:solidFill>
              <a:latin typeface="Arial"/>
              <a:cs typeface="Arial"/>
            </a:endParaRPr>
          </a:p>
          <a:p>
            <a:pPr marL="299720" indent="-285750">
              <a:lnSpc>
                <a:spcPct val="150000"/>
              </a:lnSpc>
              <a:buBlip>
                <a:blip r:embed="rId2"/>
              </a:buBlip>
            </a:pPr>
            <a:endParaRPr lang="en-US" sz="1600" dirty="0">
              <a:solidFill>
                <a:srgbClr val="202A3B"/>
              </a:solidFill>
              <a:latin typeface="Arial"/>
              <a:cs typeface="Arial"/>
            </a:endParaRPr>
          </a:p>
          <a:p>
            <a:pPr marL="13970">
              <a:lnSpc>
                <a:spcPct val="150000"/>
              </a:lnSpc>
            </a:pPr>
            <a:r>
              <a:rPr lang="en-US" sz="1600" dirty="0">
                <a:solidFill>
                  <a:srgbClr val="202A3B"/>
                </a:solidFill>
                <a:latin typeface="Arial"/>
                <a:cs typeface="Arial"/>
              </a:rPr>
              <a:t>	</a:t>
            </a:r>
            <a:endParaRPr lang="en-US" sz="1600" i="1" dirty="0">
              <a:solidFill>
                <a:srgbClr val="202A3B"/>
              </a:solidFill>
              <a:latin typeface="Arial"/>
              <a:cs typeface="Arial"/>
            </a:endParaRPr>
          </a:p>
          <a:p>
            <a:pPr marL="13970">
              <a:lnSpc>
                <a:spcPct val="150000"/>
              </a:lnSpc>
            </a:pPr>
            <a:endParaRPr lang="en-US" sz="1600" i="1" dirty="0">
              <a:solidFill>
                <a:srgbClr val="202A3B"/>
              </a:solidFill>
              <a:latin typeface="Arial"/>
              <a:cs typeface="Arial"/>
            </a:endParaRPr>
          </a:p>
        </p:txBody>
      </p:sp>
      <p:pic>
        <p:nvPicPr>
          <p:cNvPr id="3" name="Εικόνα 2" descr="A qr code with dots and circles&#10;&#10;Description automatically generated">
            <a:extLst>
              <a:ext uri="{FF2B5EF4-FFF2-40B4-BE49-F238E27FC236}">
                <a16:creationId xmlns:a16="http://schemas.microsoft.com/office/drawing/2014/main" id="{1B5B7D22-A41F-3CA7-63CE-2922D8F9C580}"/>
              </a:ext>
            </a:extLst>
          </p:cNvPr>
          <p:cNvPicPr>
            <a:picLocks noChangeAspect="1"/>
          </p:cNvPicPr>
          <p:nvPr/>
        </p:nvPicPr>
        <p:blipFill>
          <a:blip r:embed="rId3"/>
          <a:stretch>
            <a:fillRect/>
          </a:stretch>
        </p:blipFill>
        <p:spPr>
          <a:xfrm>
            <a:off x="8448177" y="4405925"/>
            <a:ext cx="1970814" cy="2037834"/>
          </a:xfrm>
          <a:prstGeom prst="rect">
            <a:avLst/>
          </a:prstGeom>
        </p:spPr>
      </p:pic>
      <p:sp>
        <p:nvSpPr>
          <p:cNvPr id="7" name="Text Placeholder 2">
            <a:extLst>
              <a:ext uri="{FF2B5EF4-FFF2-40B4-BE49-F238E27FC236}">
                <a16:creationId xmlns:a16="http://schemas.microsoft.com/office/drawing/2014/main" id="{02EF74A2-504D-6063-D9FA-E7D5A4DEBD9C}"/>
              </a:ext>
            </a:extLst>
          </p:cNvPr>
          <p:cNvSpPr txBox="1">
            <a:spLocks/>
          </p:cNvSpPr>
          <p:nvPr/>
        </p:nvSpPr>
        <p:spPr>
          <a:xfrm>
            <a:off x="8491135" y="4036593"/>
            <a:ext cx="4351338" cy="369332"/>
          </a:xfrm>
          <a:prstGeom prst="rect">
            <a:avLst/>
          </a:prstGeom>
        </p:spPr>
        <p:txBody>
          <a:bodyPr lIns="0" tIns="45720" rIns="0" bIns="45720" anchor="t"/>
          <a:lstStyle>
            <a:defPPr>
              <a:defRPr kern="0"/>
            </a:defPPr>
          </a:lstStyle>
          <a:p>
            <a:r>
              <a:rPr lang="en-GB" sz="2000" b="1">
                <a:solidFill>
                  <a:schemeClr val="bg2"/>
                </a:solidFill>
                <a:latin typeface="Arial"/>
                <a:cs typeface="Arial"/>
              </a:rPr>
              <a:t>Find your next webinar</a:t>
            </a:r>
            <a:endParaRPr lang="en-GR" sz="2000" b="1">
              <a:solidFill>
                <a:schemeClr val="bg2"/>
              </a:solidFill>
              <a:latin typeface="Arial"/>
              <a:cs typeface="Arial"/>
            </a:endParaRPr>
          </a:p>
        </p:txBody>
      </p:sp>
      <p:pic>
        <p:nvPicPr>
          <p:cNvPr id="1026" name="Picture 2">
            <a:extLst>
              <a:ext uri="{FF2B5EF4-FFF2-40B4-BE49-F238E27FC236}">
                <a16:creationId xmlns:a16="http://schemas.microsoft.com/office/drawing/2014/main" id="{B6B92973-212D-34A5-5398-3CBF108454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5653" y="330886"/>
            <a:ext cx="424656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17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463B04EF-EB00-4BD5-C81A-E5304CED31F1}"/>
              </a:ext>
            </a:extLst>
          </p:cNvPr>
          <p:cNvSpPr>
            <a:spLocks noGrp="1"/>
          </p:cNvSpPr>
          <p:nvPr>
            <p:ph type="sldNum" sz="quarter" idx="12"/>
          </p:nvPr>
        </p:nvSpPr>
        <p:spPr>
          <a:xfrm>
            <a:off x="11499632" y="6454052"/>
            <a:ext cx="511978" cy="169277"/>
          </a:xfrm>
        </p:spPr>
        <p:txBody>
          <a:bodyPr/>
          <a:lstStyle/>
          <a:p>
            <a:fld id="{B6F15528-21DE-4FAA-801E-634DDDAF4B2B}" type="slidenum">
              <a:rPr lang="en-GR" smtClean="0"/>
              <a:pPr/>
              <a:t>3</a:t>
            </a:fld>
            <a:endParaRPr lang="en-GR"/>
          </a:p>
        </p:txBody>
      </p:sp>
      <p:sp>
        <p:nvSpPr>
          <p:cNvPr id="4" name="Text Placeholder 3">
            <a:extLst>
              <a:ext uri="{FF2B5EF4-FFF2-40B4-BE49-F238E27FC236}">
                <a16:creationId xmlns:a16="http://schemas.microsoft.com/office/drawing/2014/main" id="{C0A1EA9A-79CD-CE36-8E52-B71C3FF88FE9}"/>
              </a:ext>
            </a:extLst>
          </p:cNvPr>
          <p:cNvSpPr>
            <a:spLocks noGrp="1"/>
          </p:cNvSpPr>
          <p:nvPr>
            <p:ph type="body" sz="quarter" idx="11"/>
          </p:nvPr>
        </p:nvSpPr>
        <p:spPr>
          <a:xfrm>
            <a:off x="1731692" y="1805306"/>
            <a:ext cx="8221045" cy="2676433"/>
          </a:xfrm>
        </p:spPr>
        <p:txBody>
          <a:bodyPr lIns="91440" tIns="45720" rIns="91440" bIns="45720" anchor="ctr" anchorCtr="0">
            <a:normAutofit/>
          </a:bodyPr>
          <a:lstStyle/>
          <a:p>
            <a:pPr marL="13970">
              <a:spcAft>
                <a:spcPts val="600"/>
              </a:spcAft>
            </a:pPr>
            <a:r>
              <a:rPr lang="en-US" sz="3500" dirty="0"/>
              <a:t>Why Video Production Skills in the Language Curriculum?</a:t>
            </a:r>
          </a:p>
        </p:txBody>
      </p:sp>
      <p:sp>
        <p:nvSpPr>
          <p:cNvPr id="3" name="Text Placeholder 2">
            <a:extLst>
              <a:ext uri="{FF2B5EF4-FFF2-40B4-BE49-F238E27FC236}">
                <a16:creationId xmlns:a16="http://schemas.microsoft.com/office/drawing/2014/main" id="{54D690DC-E88F-8014-5539-33ADDF65323C}"/>
              </a:ext>
            </a:extLst>
          </p:cNvPr>
          <p:cNvSpPr>
            <a:spLocks noGrp="1"/>
          </p:cNvSpPr>
          <p:nvPr>
            <p:ph type="body" sz="quarter" idx="14"/>
          </p:nvPr>
        </p:nvSpPr>
        <p:spPr>
          <a:xfrm>
            <a:off x="1731692" y="4516341"/>
            <a:ext cx="4726005" cy="816427"/>
          </a:xfrm>
        </p:spPr>
        <p:txBody>
          <a:bodyPr lIns="91440" tIns="45720" rIns="91440" bIns="45720" anchor="t" anchorCtr="0">
            <a:normAutofit/>
          </a:bodyPr>
          <a:lstStyle/>
          <a:p>
            <a:pPr marL="13970">
              <a:spcAft>
                <a:spcPts val="600"/>
              </a:spcAft>
            </a:pPr>
            <a:r>
              <a:rPr lang="en-US"/>
              <a:t>My Context</a:t>
            </a:r>
          </a:p>
        </p:txBody>
      </p:sp>
    </p:spTree>
    <p:extLst>
      <p:ext uri="{BB962C8B-B14F-4D97-AF65-F5344CB8AC3E}">
        <p14:creationId xmlns:p14="http://schemas.microsoft.com/office/powerpoint/2010/main" val="40140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126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CC1B2B-660D-69D1-2CE6-0192320E8F71}"/>
              </a:ext>
            </a:extLst>
          </p:cNvPr>
          <p:cNvSpPr>
            <a:spLocks noGrp="1"/>
          </p:cNvSpPr>
          <p:nvPr>
            <p:ph type="body" idx="1"/>
          </p:nvPr>
        </p:nvSpPr>
        <p:spPr>
          <a:xfrm>
            <a:off x="740091" y="2078800"/>
            <a:ext cx="9713421" cy="3761930"/>
          </a:xfrm>
        </p:spPr>
        <p:txBody>
          <a:bodyPr/>
          <a:lstStyle/>
          <a:p>
            <a:pPr marL="356870" indent="-356870">
              <a:buFont typeface="Wingdings" panose="05000000000000000000" pitchFamily="2" charset="2"/>
              <a:buChar char="§"/>
            </a:pPr>
            <a:r>
              <a:rPr lang="en-US" sz="2400" dirty="0">
                <a:solidFill>
                  <a:schemeClr val="tx1"/>
                </a:solidFill>
                <a:latin typeface="Arial"/>
                <a:cs typeface="Arial"/>
              </a:rPr>
              <a:t>Department of Foreign Languages, Translation and Interpreting </a:t>
            </a:r>
            <a:endParaRPr lang="en-US" sz="2400" dirty="0"/>
          </a:p>
          <a:p>
            <a:pPr marL="356870" indent="-356870">
              <a:buFont typeface="Wingdings" panose="05000000000000000000" pitchFamily="2" charset="2"/>
              <a:buChar char="§"/>
            </a:pPr>
            <a:r>
              <a:rPr lang="en-US" sz="2400" dirty="0">
                <a:solidFill>
                  <a:schemeClr val="tx1"/>
                </a:solidFill>
                <a:latin typeface="Arial"/>
                <a:cs typeface="Arial"/>
              </a:rPr>
              <a:t>2</a:t>
            </a:r>
            <a:r>
              <a:rPr lang="en-US" sz="2400" baseline="30000" dirty="0">
                <a:solidFill>
                  <a:schemeClr val="tx1"/>
                </a:solidFill>
                <a:latin typeface="Arial"/>
                <a:cs typeface="Arial"/>
              </a:rPr>
              <a:t>nd</a:t>
            </a:r>
            <a:r>
              <a:rPr lang="en-US" sz="2400" dirty="0">
                <a:solidFill>
                  <a:schemeClr val="tx1"/>
                </a:solidFill>
                <a:latin typeface="Arial"/>
                <a:cs typeface="Arial"/>
              </a:rPr>
              <a:t> Year Students  (19 - 20 years old) </a:t>
            </a:r>
            <a:endParaRPr lang="en-US" sz="2400" dirty="0">
              <a:solidFill>
                <a:schemeClr val="tx1"/>
              </a:solidFill>
              <a:latin typeface="Arial" panose="020B0604020202020204" pitchFamily="34" charset="0"/>
              <a:cs typeface="Arial" panose="020B0604020202020204" pitchFamily="34" charset="0"/>
            </a:endParaRPr>
          </a:p>
          <a:p>
            <a:pPr marL="356870" indent="-356870">
              <a:buFont typeface="Wingdings" panose="05000000000000000000" pitchFamily="2" charset="2"/>
              <a:buChar char="§"/>
            </a:pPr>
            <a:r>
              <a:rPr lang="en-US" sz="2400" dirty="0">
                <a:solidFill>
                  <a:schemeClr val="tx1"/>
                </a:solidFill>
                <a:latin typeface="Arial"/>
                <a:cs typeface="Arial"/>
              </a:rPr>
              <a:t>Greek L1  and English as L2 (C1 and above) either French or German as L3 </a:t>
            </a:r>
            <a:endParaRPr lang="en-US" sz="2400" dirty="0">
              <a:solidFill>
                <a:schemeClr val="tx1"/>
              </a:solidFill>
              <a:latin typeface="Arial" panose="020B0604020202020204" pitchFamily="34" charset="0"/>
              <a:cs typeface="Arial" panose="020B0604020202020204" pitchFamily="34" charset="0"/>
            </a:endParaRPr>
          </a:p>
          <a:p>
            <a:pPr marL="356870" indent="-356870">
              <a:buFont typeface="Wingdings" panose="05000000000000000000" pitchFamily="2" charset="2"/>
              <a:buChar char="§"/>
            </a:pPr>
            <a:r>
              <a:rPr lang="en-US" sz="2400" dirty="0">
                <a:solidFill>
                  <a:schemeClr val="tx1"/>
                </a:solidFill>
                <a:latin typeface="Arial"/>
                <a:cs typeface="Arial"/>
              </a:rPr>
              <a:t>Aim is to raise cultural awareness of aspects of Anglophone Cultures which will later impact their translation skills</a:t>
            </a:r>
          </a:p>
          <a:p>
            <a:pPr marL="356870" indent="-356870">
              <a:buFont typeface="Wingdings" panose="05000000000000000000" pitchFamily="2" charset="2"/>
              <a:buChar char="§"/>
            </a:pPr>
            <a:r>
              <a:rPr lang="en-US" sz="2400" dirty="0">
                <a:solidFill>
                  <a:schemeClr val="tx1"/>
                </a:solidFill>
                <a:latin typeface="Arial"/>
                <a:cs typeface="Arial"/>
              </a:rPr>
              <a:t>12 weeks – 2h per week</a:t>
            </a:r>
          </a:p>
          <a:p>
            <a:pPr marL="356870" indent="-356870">
              <a:buFont typeface="Wingdings" panose="05000000000000000000" pitchFamily="2" charset="2"/>
              <a:buChar char="§"/>
            </a:pPr>
            <a:r>
              <a:rPr lang="en-US" sz="2400" dirty="0">
                <a:solidFill>
                  <a:schemeClr val="tx1"/>
                </a:solidFill>
                <a:latin typeface="Arial"/>
                <a:cs typeface="Arial"/>
              </a:rPr>
              <a:t>Assessment:  50% Oral Group Presentation </a:t>
            </a:r>
            <a:r>
              <a:rPr lang="en-US" sz="2400"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a:cs typeface="Arial"/>
              </a:rPr>
              <a:t>50% Individual Written Assignment </a:t>
            </a:r>
            <a:endParaRPr lang="en-US" sz="2400" dirty="0">
              <a:solidFill>
                <a:schemeClr val="tx1"/>
              </a:solidFill>
              <a:latin typeface="Arial" panose="020B0604020202020204" pitchFamily="34" charset="0"/>
              <a:cs typeface="Arial" panose="020B0604020202020204" pitchFamily="34" charset="0"/>
            </a:endParaRPr>
          </a:p>
          <a:p>
            <a:pPr marL="14400" indent="0">
              <a:buNone/>
            </a:pPr>
            <a:endParaRPr lang="en-US" dirty="0"/>
          </a:p>
        </p:txBody>
      </p:sp>
      <p:sp>
        <p:nvSpPr>
          <p:cNvPr id="6" name="Text Placeholder 5">
            <a:extLst>
              <a:ext uri="{FF2B5EF4-FFF2-40B4-BE49-F238E27FC236}">
                <a16:creationId xmlns:a16="http://schemas.microsoft.com/office/drawing/2014/main" id="{F66B9FB0-7F40-66FB-11D1-5E1E8D8DE87C}"/>
              </a:ext>
            </a:extLst>
          </p:cNvPr>
          <p:cNvSpPr>
            <a:spLocks noGrp="1"/>
          </p:cNvSpPr>
          <p:nvPr>
            <p:ph type="body" sz="quarter" idx="13"/>
          </p:nvPr>
        </p:nvSpPr>
        <p:spPr>
          <a:xfrm>
            <a:off x="748807" y="1193310"/>
            <a:ext cx="5766293" cy="597727"/>
          </a:xfrm>
        </p:spPr>
        <p:txBody>
          <a:bodyPr/>
          <a:lstStyle/>
          <a:p>
            <a:r>
              <a:rPr lang="en-US" dirty="0"/>
              <a:t>Cultural awareness for future translators </a:t>
            </a:r>
          </a:p>
        </p:txBody>
      </p:sp>
      <p:sp>
        <p:nvSpPr>
          <p:cNvPr id="2" name="Slide Number Placeholder 1">
            <a:extLst>
              <a:ext uri="{FF2B5EF4-FFF2-40B4-BE49-F238E27FC236}">
                <a16:creationId xmlns:a16="http://schemas.microsoft.com/office/drawing/2014/main" id="{AE80AE58-B0DB-4CC7-6D3B-5FB9A7447B35}"/>
              </a:ext>
            </a:extLst>
          </p:cNvPr>
          <p:cNvSpPr>
            <a:spLocks noGrp="1"/>
          </p:cNvSpPr>
          <p:nvPr>
            <p:ph type="sldNum" sz="quarter" idx="12"/>
          </p:nvPr>
        </p:nvSpPr>
        <p:spPr/>
        <p:txBody>
          <a:bodyPr/>
          <a:lstStyle/>
          <a:p>
            <a:fld id="{B6F15528-21DE-4FAA-801E-634DDDAF4B2B}" type="slidenum">
              <a:rPr lang="en-GR" smtClean="0"/>
              <a:pPr/>
              <a:t>4</a:t>
            </a:fld>
            <a:endParaRPr lang="en-GR"/>
          </a:p>
        </p:txBody>
      </p:sp>
      <p:sp>
        <p:nvSpPr>
          <p:cNvPr id="7" name="Text Placeholder 6">
            <a:extLst>
              <a:ext uri="{FF2B5EF4-FFF2-40B4-BE49-F238E27FC236}">
                <a16:creationId xmlns:a16="http://schemas.microsoft.com/office/drawing/2014/main" id="{328DBC04-4AD2-3D37-2E35-A2AB0191662D}"/>
              </a:ext>
            </a:extLst>
          </p:cNvPr>
          <p:cNvSpPr>
            <a:spLocks noGrp="1"/>
          </p:cNvSpPr>
          <p:nvPr>
            <p:ph type="body" idx="14"/>
          </p:nvPr>
        </p:nvSpPr>
        <p:spPr/>
        <p:txBody>
          <a:bodyPr/>
          <a:lstStyle/>
          <a:p>
            <a:r>
              <a:rPr lang="en-US" dirty="0"/>
              <a:t>My Context</a:t>
            </a:r>
          </a:p>
        </p:txBody>
      </p:sp>
      <p:pic>
        <p:nvPicPr>
          <p:cNvPr id="8" name="Picture 7" descr="A group of people sitting in a classroom&#10;&#10;AI-generated content may be incorrect.">
            <a:extLst>
              <a:ext uri="{FF2B5EF4-FFF2-40B4-BE49-F238E27FC236}">
                <a16:creationId xmlns:a16="http://schemas.microsoft.com/office/drawing/2014/main" id="{1C08338D-15BD-6E8D-2252-F553A7E01232}"/>
              </a:ext>
            </a:extLst>
          </p:cNvPr>
          <p:cNvPicPr>
            <a:picLocks noChangeAspect="1"/>
          </p:cNvPicPr>
          <p:nvPr/>
        </p:nvPicPr>
        <p:blipFill>
          <a:blip r:embed="rId3"/>
          <a:stretch>
            <a:fillRect/>
          </a:stretch>
        </p:blipFill>
        <p:spPr>
          <a:xfrm>
            <a:off x="1389472" y="1017270"/>
            <a:ext cx="6954428" cy="5214776"/>
          </a:xfrm>
          <a:prstGeom prst="rect">
            <a:avLst/>
          </a:prstGeom>
        </p:spPr>
      </p:pic>
    </p:spTree>
    <p:extLst>
      <p:ext uri="{BB962C8B-B14F-4D97-AF65-F5344CB8AC3E}">
        <p14:creationId xmlns:p14="http://schemas.microsoft.com/office/powerpoint/2010/main" val="277337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0CFBF-BC46-28AB-6843-AB2E6D193330}"/>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065F3F54-90DA-3221-E20E-B4E6EEC26895}"/>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2C92F790-CE8C-68F5-B0F6-4D3ECE1193B0}"/>
              </a:ext>
            </a:extLst>
          </p:cNvPr>
          <p:cNvSpPr>
            <a:spLocks noGrp="1"/>
          </p:cNvSpPr>
          <p:nvPr>
            <p:ph type="body" sz="quarter" idx="11"/>
          </p:nvPr>
        </p:nvSpPr>
        <p:spPr>
          <a:xfrm>
            <a:off x="1773230" y="2824267"/>
            <a:ext cx="9516109" cy="1131079"/>
          </a:xfrm>
        </p:spPr>
        <p:txBody>
          <a:bodyPr/>
          <a:lstStyle/>
          <a:p>
            <a:r>
              <a:rPr lang="en-US" dirty="0"/>
              <a:t>The Attention Crisis </a:t>
            </a:r>
          </a:p>
        </p:txBody>
      </p:sp>
    </p:spTree>
    <p:extLst>
      <p:ext uri="{BB962C8B-B14F-4D97-AF65-F5344CB8AC3E}">
        <p14:creationId xmlns:p14="http://schemas.microsoft.com/office/powerpoint/2010/main" val="164634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06D818-DFAA-5BE5-DE39-CE6B89B3F23E}"/>
              </a:ext>
            </a:extLst>
          </p:cNvPr>
          <p:cNvSpPr>
            <a:spLocks noGrp="1"/>
          </p:cNvSpPr>
          <p:nvPr>
            <p:ph type="body" idx="1"/>
          </p:nvPr>
        </p:nvSpPr>
        <p:spPr>
          <a:xfrm>
            <a:off x="994091" y="2099120"/>
            <a:ext cx="10146665" cy="3818425"/>
          </a:xfrm>
        </p:spPr>
        <p:txBody>
          <a:bodyPr lIns="0" tIns="0" rIns="0" bIns="0" anchor="t"/>
          <a:lstStyle/>
          <a:p>
            <a:pPr marL="299720" algn="l"/>
            <a:r>
              <a:rPr lang="en-US" i="1" dirty="0"/>
              <a:t>It is the taking possession by the mind, in clear and vivid form, of one out of what seem several simultaneously possible objects or trains of thought. </a:t>
            </a:r>
            <a:endParaRPr lang="en-US" dirty="0"/>
          </a:p>
          <a:p>
            <a:pPr marL="299720" algn="l"/>
            <a:endParaRPr lang="en-US" i="1" dirty="0"/>
          </a:p>
          <a:p>
            <a:pPr marL="299720" algn="l"/>
            <a:r>
              <a:rPr lang="en-US" i="1" dirty="0"/>
              <a:t>Focalization, concentration, of consciousness are of its essence. </a:t>
            </a:r>
            <a:endParaRPr lang="en-US" dirty="0"/>
          </a:p>
          <a:p>
            <a:pPr marL="299720" algn="l"/>
            <a:endParaRPr lang="en-US" i="1" dirty="0"/>
          </a:p>
          <a:p>
            <a:pPr marL="299720" algn="l"/>
            <a:r>
              <a:rPr lang="en-US" i="1" dirty="0"/>
              <a:t>It implies withdrawal from some things in order to deal effectively with others, and is a condition which has a real opposite in the confused, dazed, scatterbrained state which in French is called distraction, and </a:t>
            </a:r>
            <a:r>
              <a:rPr lang="en-US" i="1" dirty="0" err="1"/>
              <a:t>Zerstreutheit</a:t>
            </a:r>
            <a:r>
              <a:rPr lang="en-US" i="1" dirty="0"/>
              <a:t> in German.</a:t>
            </a:r>
            <a:endParaRPr lang="en-US" dirty="0"/>
          </a:p>
          <a:p>
            <a:pPr marL="13970" indent="0" algn="r">
              <a:buNone/>
            </a:pPr>
            <a:r>
              <a:rPr lang="en-US" dirty="0"/>
              <a:t>James, 1890</a:t>
            </a:r>
          </a:p>
          <a:p>
            <a:pPr marL="299720"/>
            <a:endParaRPr lang="en-US" dirty="0"/>
          </a:p>
          <a:p>
            <a:pPr marL="299720"/>
            <a:endParaRPr lang="en-US" dirty="0"/>
          </a:p>
          <a:p>
            <a:pPr marL="13970" indent="0">
              <a:buNone/>
            </a:pPr>
            <a:endParaRPr lang="en-US" dirty="0"/>
          </a:p>
        </p:txBody>
      </p:sp>
      <p:sp>
        <p:nvSpPr>
          <p:cNvPr id="2" name="Text Placeholder 1">
            <a:extLst>
              <a:ext uri="{FF2B5EF4-FFF2-40B4-BE49-F238E27FC236}">
                <a16:creationId xmlns:a16="http://schemas.microsoft.com/office/drawing/2014/main" id="{025B759A-A58E-D7BA-034B-8A4FACB42F39}"/>
              </a:ext>
            </a:extLst>
          </p:cNvPr>
          <p:cNvSpPr>
            <a:spLocks noGrp="1"/>
          </p:cNvSpPr>
          <p:nvPr>
            <p:ph type="body" sz="quarter" idx="13"/>
          </p:nvPr>
        </p:nvSpPr>
        <p:spPr>
          <a:xfrm>
            <a:off x="752523" y="1341813"/>
            <a:ext cx="4351338" cy="369332"/>
          </a:xfrm>
        </p:spPr>
        <p:txBody>
          <a:bodyPr/>
          <a:lstStyle/>
          <a:p>
            <a:r>
              <a:rPr lang="en-US" b="0" i="1" dirty="0">
                <a:latin typeface="Arial"/>
                <a:cs typeface="Arial"/>
              </a:rPr>
              <a:t>Everyone knows what attention is.</a:t>
            </a:r>
            <a:endParaRPr lang="en-US" dirty="0"/>
          </a:p>
        </p:txBody>
      </p:sp>
      <p:sp>
        <p:nvSpPr>
          <p:cNvPr id="3" name="Text Placeholder 2">
            <a:extLst>
              <a:ext uri="{FF2B5EF4-FFF2-40B4-BE49-F238E27FC236}">
                <a16:creationId xmlns:a16="http://schemas.microsoft.com/office/drawing/2014/main" id="{A41C3862-8E39-98AB-2957-AD4597F5B859}"/>
              </a:ext>
            </a:extLst>
          </p:cNvPr>
          <p:cNvSpPr>
            <a:spLocks noGrp="1"/>
          </p:cNvSpPr>
          <p:nvPr>
            <p:ph type="body" idx="14"/>
          </p:nvPr>
        </p:nvSpPr>
        <p:spPr>
          <a:xfrm>
            <a:off x="748807" y="330886"/>
            <a:ext cx="9704705" cy="597792"/>
          </a:xfrm>
        </p:spPr>
        <p:txBody>
          <a:bodyPr lIns="0" tIns="0" rIns="0" bIns="0" anchor="t">
            <a:spAutoFit/>
          </a:bodyPr>
          <a:lstStyle/>
          <a:p>
            <a:pPr marL="13970"/>
            <a:r>
              <a:rPr lang="en-US" b="0" dirty="0"/>
              <a:t>William James on Attention (1890)</a:t>
            </a:r>
            <a:endParaRPr lang="en-US" dirty="0"/>
          </a:p>
        </p:txBody>
      </p:sp>
    </p:spTree>
    <p:extLst>
      <p:ext uri="{BB962C8B-B14F-4D97-AF65-F5344CB8AC3E}">
        <p14:creationId xmlns:p14="http://schemas.microsoft.com/office/powerpoint/2010/main" val="7179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A161E1-C8F9-78CE-459B-D097D607F979}"/>
              </a:ext>
            </a:extLst>
          </p:cNvPr>
          <p:cNvSpPr>
            <a:spLocks noGrp="1"/>
          </p:cNvSpPr>
          <p:nvPr>
            <p:ph type="body" idx="1"/>
          </p:nvPr>
        </p:nvSpPr>
        <p:spPr>
          <a:xfrm>
            <a:off x="416298" y="5247301"/>
            <a:ext cx="8627844" cy="841682"/>
          </a:xfrm>
        </p:spPr>
        <p:txBody>
          <a:bodyPr lIns="0" tIns="0" rIns="0" bIns="0" anchor="t"/>
          <a:lstStyle/>
          <a:p>
            <a:pPr marL="299720"/>
            <a:r>
              <a:rPr lang="en-GB" sz="1800" dirty="0">
                <a:effectLst/>
              </a:rPr>
              <a:t>Lanham, Richard A., </a:t>
            </a:r>
            <a:r>
              <a:rPr lang="en-GB" sz="1800" i="1" dirty="0">
                <a:effectLst/>
              </a:rPr>
              <a:t>The Economics of Attention: Style and Substance in the Age of Information</a:t>
            </a:r>
            <a:r>
              <a:rPr lang="en-GB" sz="1800" dirty="0">
                <a:effectLst/>
              </a:rPr>
              <a:t> (Univ. Chicago Press, 2006). </a:t>
            </a:r>
            <a:endParaRPr lang="en-US" dirty="0"/>
          </a:p>
        </p:txBody>
      </p:sp>
      <p:sp>
        <p:nvSpPr>
          <p:cNvPr id="3" name="Text Placeholder 2">
            <a:extLst>
              <a:ext uri="{FF2B5EF4-FFF2-40B4-BE49-F238E27FC236}">
                <a16:creationId xmlns:a16="http://schemas.microsoft.com/office/drawing/2014/main" id="{F5013859-3026-A4C3-A476-2B3857AD2544}"/>
              </a:ext>
            </a:extLst>
          </p:cNvPr>
          <p:cNvSpPr>
            <a:spLocks noGrp="1"/>
          </p:cNvSpPr>
          <p:nvPr>
            <p:ph type="body" sz="quarter" idx="13"/>
          </p:nvPr>
        </p:nvSpPr>
        <p:spPr>
          <a:xfrm>
            <a:off x="605666" y="1343276"/>
            <a:ext cx="11281893" cy="3302497"/>
          </a:xfrm>
        </p:spPr>
        <p:txBody>
          <a:bodyPr/>
          <a:lstStyle/>
          <a:p>
            <a:r>
              <a:rPr lang="en-US" sz="2800" b="0" dirty="0">
                <a:solidFill>
                  <a:schemeClr val="accent5"/>
                </a:solidFill>
                <a:latin typeface="Arial"/>
                <a:cs typeface="Arial"/>
              </a:rPr>
              <a:t>Universities exist to ‘uncover, capture, produce, and preserve” information. …But universities have never been simply data-mining and storage operations. They have always taken as their central activity the conversion of data into useful knowledge and into wisdom. </a:t>
            </a:r>
          </a:p>
          <a:p>
            <a:r>
              <a:rPr lang="en-US" sz="2800" b="0" dirty="0">
                <a:solidFill>
                  <a:schemeClr val="accent5"/>
                </a:solidFill>
                <a:latin typeface="Arial"/>
                <a:cs typeface="Arial"/>
              </a:rPr>
              <a:t>They do this by creating attention structures that we call curricula, courses of study. …They decide how we pay attention to the world of information….’ (p. 13) </a:t>
            </a:r>
          </a:p>
        </p:txBody>
      </p:sp>
      <p:sp>
        <p:nvSpPr>
          <p:cNvPr id="4" name="Slide Number Placeholder 3">
            <a:extLst>
              <a:ext uri="{FF2B5EF4-FFF2-40B4-BE49-F238E27FC236}">
                <a16:creationId xmlns:a16="http://schemas.microsoft.com/office/drawing/2014/main" id="{698EBBFE-807D-0889-439F-D306B55F7351}"/>
              </a:ext>
            </a:extLst>
          </p:cNvPr>
          <p:cNvSpPr>
            <a:spLocks noGrp="1"/>
          </p:cNvSpPr>
          <p:nvPr>
            <p:ph type="sldNum" sz="quarter" idx="12"/>
          </p:nvPr>
        </p:nvSpPr>
        <p:spPr/>
        <p:txBody>
          <a:bodyPr/>
          <a:lstStyle/>
          <a:p>
            <a:fld id="{B6F15528-21DE-4FAA-801E-634DDDAF4B2B}" type="slidenum">
              <a:rPr lang="en-GR" smtClean="0"/>
              <a:pPr/>
              <a:t>7</a:t>
            </a:fld>
            <a:endParaRPr lang="en-GR"/>
          </a:p>
        </p:txBody>
      </p:sp>
      <p:sp>
        <p:nvSpPr>
          <p:cNvPr id="5" name="Text Placeholder 4">
            <a:extLst>
              <a:ext uri="{FF2B5EF4-FFF2-40B4-BE49-F238E27FC236}">
                <a16:creationId xmlns:a16="http://schemas.microsoft.com/office/drawing/2014/main" id="{2A2D076A-B08D-6DAF-A1CB-11713EA8ECA0}"/>
              </a:ext>
            </a:extLst>
          </p:cNvPr>
          <p:cNvSpPr>
            <a:spLocks noGrp="1"/>
          </p:cNvSpPr>
          <p:nvPr>
            <p:ph type="body" idx="14"/>
          </p:nvPr>
        </p:nvSpPr>
        <p:spPr/>
        <p:txBody>
          <a:bodyPr/>
          <a:lstStyle/>
          <a:p>
            <a:r>
              <a:rPr lang="en-US" dirty="0"/>
              <a:t>The Attention Economy </a:t>
            </a:r>
          </a:p>
        </p:txBody>
      </p:sp>
    </p:spTree>
    <p:extLst>
      <p:ext uri="{BB962C8B-B14F-4D97-AF65-F5344CB8AC3E}">
        <p14:creationId xmlns:p14="http://schemas.microsoft.com/office/powerpoint/2010/main" val="186225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3D7F0-10B0-98A8-26DF-839351C27B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BC9A81-6F03-2563-9CC3-0F9E7FCDC95F}"/>
              </a:ext>
            </a:extLst>
          </p:cNvPr>
          <p:cNvSpPr>
            <a:spLocks noGrp="1" noRot="1" noMove="1" noResize="1" noEditPoints="1" noAdjustHandles="1" noChangeArrowheads="1" noChangeShapeType="1"/>
          </p:cNvSpPr>
          <p:nvPr>
            <p:ph type="body" idx="1"/>
          </p:nvPr>
        </p:nvSpPr>
        <p:spPr/>
        <p:txBody>
          <a:bodyPr/>
          <a:lstStyle/>
          <a:p>
            <a:r>
              <a:rPr lang="en-GR" sz="3200" dirty="0"/>
              <a:t>“The truth is that you are living in a system that is pouring acid on your attention every day, and then you are being told to blame yourself and to fiddle with your own habits while the world's attention burns.”</a:t>
            </a:r>
          </a:p>
          <a:p>
            <a:endParaRPr lang="en-GR" sz="3200" dirty="0"/>
          </a:p>
          <a:p>
            <a:r>
              <a:rPr lang="en-GR" sz="2400" dirty="0"/>
              <a:t>Johann Hari, </a:t>
            </a:r>
            <a:r>
              <a:rPr lang="en-GR" sz="2400" i="1" dirty="0"/>
              <a:t>Stolen Focus: Why You Can't Pay Attention—and How to Think Deeply Again</a:t>
            </a:r>
          </a:p>
          <a:p>
            <a:endParaRPr lang="en-GR" dirty="0"/>
          </a:p>
          <a:p>
            <a:pPr marL="14400" indent="0">
              <a:buNone/>
            </a:pPr>
            <a:endParaRPr lang="en-GR" dirty="0"/>
          </a:p>
        </p:txBody>
      </p:sp>
      <p:sp>
        <p:nvSpPr>
          <p:cNvPr id="4" name="Text Placeholder 3">
            <a:extLst>
              <a:ext uri="{FF2B5EF4-FFF2-40B4-BE49-F238E27FC236}">
                <a16:creationId xmlns:a16="http://schemas.microsoft.com/office/drawing/2014/main" id="{35AA7540-FDE1-7BFE-2CBE-0B857ECC3380}"/>
              </a:ext>
            </a:extLst>
          </p:cNvPr>
          <p:cNvSpPr>
            <a:spLocks noGrp="1" noRot="1" noMove="1" noResize="1" noEditPoints="1" noAdjustHandles="1" noChangeArrowheads="1" noChangeShapeType="1"/>
          </p:cNvSpPr>
          <p:nvPr>
            <p:ph type="body" idx="13"/>
          </p:nvPr>
        </p:nvSpPr>
        <p:spPr/>
        <p:txBody>
          <a:bodyPr lIns="0" tIns="0" rIns="0" bIns="0" anchor="t">
            <a:spAutoFit/>
          </a:bodyPr>
          <a:lstStyle/>
          <a:p>
            <a:pPr marL="13970"/>
            <a:r>
              <a:rPr lang="en-GR"/>
              <a:t>Who is to blame for the “attention crisis”?</a:t>
            </a:r>
            <a:endParaRPr lang="en-US"/>
          </a:p>
        </p:txBody>
      </p:sp>
    </p:spTree>
    <p:extLst>
      <p:ext uri="{BB962C8B-B14F-4D97-AF65-F5344CB8AC3E}">
        <p14:creationId xmlns:p14="http://schemas.microsoft.com/office/powerpoint/2010/main" val="295560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619B34-3F89-80A2-F776-72465B2429D9}"/>
              </a:ext>
            </a:extLst>
          </p:cNvPr>
          <p:cNvSpPr>
            <a:spLocks noGrp="1"/>
          </p:cNvSpPr>
          <p:nvPr>
            <p:ph type="body" idx="1"/>
          </p:nvPr>
        </p:nvSpPr>
        <p:spPr>
          <a:xfrm>
            <a:off x="748429" y="2083107"/>
            <a:ext cx="8168518" cy="4032289"/>
          </a:xfrm>
        </p:spPr>
        <p:txBody>
          <a:bodyPr lIns="0" tIns="0" rIns="0" bIns="0" anchor="t"/>
          <a:lstStyle/>
          <a:p>
            <a:pPr marL="299720"/>
            <a:r>
              <a:rPr lang="en-US" sz="2400" dirty="0"/>
              <a:t>We owe the cultural achievements of humanity—which include philosophy—to deep, contemplative attention. Culture presumes an environment in which deep attention is possible. Increasingly, such immersive reflection is being displaced by an entirely different form of attention: hyperattention. </a:t>
            </a:r>
          </a:p>
          <a:p>
            <a:pPr marL="299720"/>
            <a:r>
              <a:rPr lang="en-US" sz="2400" dirty="0"/>
              <a:t>A rash change of focus between different tasks, sources of information, and process characterizes this scattered mode of awareness. Since it also has a low tolerance for boredom, it does not admit of the profound idleness that benefits the creative process. (p. 13)</a:t>
            </a:r>
          </a:p>
        </p:txBody>
      </p:sp>
      <p:sp>
        <p:nvSpPr>
          <p:cNvPr id="6" name="Text Placeholder 5">
            <a:extLst>
              <a:ext uri="{FF2B5EF4-FFF2-40B4-BE49-F238E27FC236}">
                <a16:creationId xmlns:a16="http://schemas.microsoft.com/office/drawing/2014/main" id="{55D85B46-B3D8-06EF-04AE-2A7D4BB8F136}"/>
              </a:ext>
            </a:extLst>
          </p:cNvPr>
          <p:cNvSpPr>
            <a:spLocks noGrp="1"/>
          </p:cNvSpPr>
          <p:nvPr>
            <p:ph type="body" sz="quarter" idx="13"/>
          </p:nvPr>
        </p:nvSpPr>
        <p:spPr>
          <a:xfrm>
            <a:off x="931078" y="1379913"/>
            <a:ext cx="4351338" cy="369332"/>
          </a:xfrm>
        </p:spPr>
        <p:txBody>
          <a:bodyPr/>
          <a:lstStyle/>
          <a:p>
            <a:r>
              <a:rPr lang="en-US" dirty="0">
                <a:latin typeface="Arial"/>
                <a:cs typeface="Arial"/>
              </a:rPr>
              <a:t>The Burnout </a:t>
            </a:r>
            <a:r>
              <a:rPr lang="en-US" dirty="0" err="1">
                <a:latin typeface="Arial"/>
                <a:cs typeface="Arial"/>
              </a:rPr>
              <a:t>Soceity</a:t>
            </a:r>
            <a:endParaRPr lang="en-US" dirty="0" err="1"/>
          </a:p>
        </p:txBody>
      </p:sp>
      <p:sp>
        <p:nvSpPr>
          <p:cNvPr id="7" name="Text Placeholder 6">
            <a:extLst>
              <a:ext uri="{FF2B5EF4-FFF2-40B4-BE49-F238E27FC236}">
                <a16:creationId xmlns:a16="http://schemas.microsoft.com/office/drawing/2014/main" id="{AB3A731F-D706-8830-F1E8-BA17DB485315}"/>
              </a:ext>
            </a:extLst>
          </p:cNvPr>
          <p:cNvSpPr>
            <a:spLocks noGrp="1"/>
          </p:cNvSpPr>
          <p:nvPr>
            <p:ph type="body" idx="14"/>
          </p:nvPr>
        </p:nvSpPr>
        <p:spPr>
          <a:xfrm>
            <a:off x="748807" y="330886"/>
            <a:ext cx="10423169" cy="1246880"/>
          </a:xfrm>
        </p:spPr>
        <p:txBody>
          <a:bodyPr/>
          <a:lstStyle/>
          <a:p>
            <a:r>
              <a:rPr lang="en-US" dirty="0"/>
              <a:t>Byung-Chul Han on Attention and Boredom </a:t>
            </a:r>
          </a:p>
        </p:txBody>
      </p:sp>
      <p:pic>
        <p:nvPicPr>
          <p:cNvPr id="8" name="Picture 7">
            <a:extLst>
              <a:ext uri="{FF2B5EF4-FFF2-40B4-BE49-F238E27FC236}">
                <a16:creationId xmlns:a16="http://schemas.microsoft.com/office/drawing/2014/main" id="{4CB981C0-C50D-7A17-A4BB-DACED41105EE}"/>
              </a:ext>
            </a:extLst>
          </p:cNvPr>
          <p:cNvPicPr>
            <a:picLocks noChangeAspect="1"/>
          </p:cNvPicPr>
          <p:nvPr/>
        </p:nvPicPr>
        <p:blipFill>
          <a:blip r:embed="rId3"/>
          <a:stretch>
            <a:fillRect/>
          </a:stretch>
        </p:blipFill>
        <p:spPr>
          <a:xfrm>
            <a:off x="9234342" y="2088504"/>
            <a:ext cx="1948681" cy="3117889"/>
          </a:xfrm>
          <a:prstGeom prst="rect">
            <a:avLst/>
          </a:prstGeom>
        </p:spPr>
      </p:pic>
    </p:spTree>
    <p:extLst>
      <p:ext uri="{BB962C8B-B14F-4D97-AF65-F5344CB8AC3E}">
        <p14:creationId xmlns:p14="http://schemas.microsoft.com/office/powerpoint/2010/main" val="156434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ANGUAGECERT">
      <a:dk1>
        <a:srgbClr val="1E2A3B"/>
      </a:dk1>
      <a:lt1>
        <a:srgbClr val="F3F4F5"/>
      </a:lt1>
      <a:dk2>
        <a:srgbClr val="353F4E"/>
      </a:dk2>
      <a:lt2>
        <a:srgbClr val="FF3000"/>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A95F35445B8E46843E17EBE3F322EE" ma:contentTypeVersion="15" ma:contentTypeDescription="Create a new document." ma:contentTypeScope="" ma:versionID="ae19fd5b87ed091d428f6e1a9a60b7b8">
  <xsd:schema xmlns:xsd="http://www.w3.org/2001/XMLSchema" xmlns:xs="http://www.w3.org/2001/XMLSchema" xmlns:p="http://schemas.microsoft.com/office/2006/metadata/properties" xmlns:ns2="4f4c8cdb-37f4-4997-81f5-f3932bc0df93" xmlns:ns3="d4bcb103-c995-47d6-b12d-126e71d4768c" xmlns:ns4="89e50f9b-d687-48d2-ac14-a850e9ea868f" targetNamespace="http://schemas.microsoft.com/office/2006/metadata/properties" ma:root="true" ma:fieldsID="8c656df978680bab1b3b33e94fff2e6f" ns2:_="" ns3:_="" ns4:_="">
    <xsd:import namespace="4f4c8cdb-37f4-4997-81f5-f3932bc0df93"/>
    <xsd:import namespace="d4bcb103-c995-47d6-b12d-126e71d4768c"/>
    <xsd:import namespace="89e50f9b-d687-48d2-ac14-a850e9ea868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4c8cdb-37f4-4997-81f5-f3932bc0df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2436211-1ade-492a-a617-36d0ab6ef03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bcb103-c995-47d6-b12d-126e71d4768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e50f9b-d687-48d2-ac14-a850e9ea868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3446de7-1015-4886-9df1-c8fec6ea2663}" ma:internalName="TaxCatchAll" ma:showField="CatchAllData" ma:web="d4bcb103-c995-47d6-b12d-126e71d47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9e50f9b-d687-48d2-ac14-a850e9ea868f" xsi:nil="true"/>
    <lcf76f155ced4ddcb4097134ff3c332f xmlns="4f4c8cdb-37f4-4997-81f5-f3932bc0df93">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AB800FDA22B664FAC2FF3E4CF70516C" ma:contentTypeVersion="1831" ma:contentTypeDescription="Create a new document." ma:contentTypeScope="" ma:versionID="6eba81328bc661f2abf0a909b1d3fafe">
  <xsd:schema xmlns:xsd="http://www.w3.org/2001/XMLSchema" xmlns:xs="http://www.w3.org/2001/XMLSchema" xmlns:p="http://schemas.microsoft.com/office/2006/metadata/properties" xmlns:ns2="38625d9d-7032-45ec-a7c4-c457cf28a598" xmlns:ns3="c67614ac-fd90-4a6f-934d-602cc22b54e7" targetNamespace="http://schemas.microsoft.com/office/2006/metadata/properties" ma:root="true" ma:fieldsID="955aa7c3e1885dab931e9db38ad9a22f" ns2:_="" ns3:_="">
    <xsd:import namespace="38625d9d-7032-45ec-a7c4-c457cf28a598"/>
    <xsd:import namespace="c67614ac-fd90-4a6f-934d-602cc22b54e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625d9d-7032-45ec-a7c4-c457cf28a59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c6acb8d-b01c-4cec-a724-629d1a09fb93}" ma:internalName="TaxCatchAll" ma:showField="CatchAllData" ma:web="38625d9d-7032-45ec-a7c4-c457cf28a5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7614ac-fd90-4a6f-934d-602cc22b54e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3dd0a7-cb54-4cbe-a217-f1d987496e78" ma:termSetId="09814cd3-568e-fe90-9814-8d621ff8fb84" ma:anchorId="fba54fb3-c3e1-fe81-a776-ca4b69148c4d" ma:open="true" ma:isKeyword="false">
      <xsd:complexType>
        <xsd:sequence>
          <xsd:element ref="pc:Terms" minOccurs="0" maxOccurs="1"/>
        </xsd:sequence>
      </xsd:complex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73EA9A-2E2C-4AC2-AD30-166CE9B39AED}">
  <ds:schemaRefs>
    <ds:schemaRef ds:uri="http://schemas.microsoft.com/sharepoint/v3/contenttype/forms"/>
  </ds:schemaRefs>
</ds:datastoreItem>
</file>

<file path=customXml/itemProps2.xml><?xml version="1.0" encoding="utf-8"?>
<ds:datastoreItem xmlns:ds="http://schemas.openxmlformats.org/officeDocument/2006/customXml" ds:itemID="{BD7D893A-7DDF-4AF9-BEB5-4D0617DF24F5}"/>
</file>

<file path=customXml/itemProps3.xml><?xml version="1.0" encoding="utf-8"?>
<ds:datastoreItem xmlns:ds="http://schemas.openxmlformats.org/officeDocument/2006/customXml" ds:itemID="{17431663-D2A8-4447-8D30-DD3BB8B4B4D6}">
  <ds:schemaRefs>
    <ds:schemaRef ds:uri="38625d9d-7032-45ec-a7c4-c457cf28a598"/>
    <ds:schemaRef ds:uri="c67614ac-fd90-4a6f-934d-602cc22b54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03CF2B1-015B-44FF-B8AA-0EA2A9E507C0}">
  <ds:schemaRefs>
    <ds:schemaRef ds:uri="38625d9d-7032-45ec-a7c4-c457cf28a598"/>
    <ds:schemaRef ds:uri="c67614ac-fd90-4a6f-934d-602cc22b54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422</TotalTime>
  <Words>2393</Words>
  <Application>Microsoft Office PowerPoint</Application>
  <PresentationFormat>Widescreen</PresentationFormat>
  <Paragraphs>203</Paragraphs>
  <Slides>30</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Arial,Sans-Serif</vt:lpstr>
      <vt:lpstr>Calibri</vt:lpstr>
      <vt:lpstr>chaparral-pro</vt:lpstr>
      <vt:lpstr>FSLucas</vt:lpstr>
      <vt:lpstr>JJannon</vt:lpstr>
      <vt:lpstr>Roboto</vt:lpstr>
      <vt:lpstr>Trebuchet MS</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PEOPLECERT_NEW_template_PPT</dc:title>
  <dc:creator>Pepi, Loriana</dc:creator>
  <cp:lastModifiedBy>SYLVIA KARASTATHI</cp:lastModifiedBy>
  <cp:revision>537</cp:revision>
  <dcterms:created xsi:type="dcterms:W3CDTF">2024-01-19T08:33:02Z</dcterms:created>
  <dcterms:modified xsi:type="dcterms:W3CDTF">2025-04-15T18:09:30Z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2024-01-17T00:00:00Z</vt:filetime>
  </property>
  <property fmtid="{D5CDD505-2E9C-101B-9397-08002B2CF9AE}" pid="3" name="Creator">
    <vt:lpwstr>Adobe Illustrator 28.1 (Macintosh)</vt:lpwstr>
  </property>
  <property fmtid="{D5CDD505-2E9C-101B-9397-08002B2CF9AE}" pid="4" name="LastSaved">
    <vt:filetime>2024-01-19T00:00:00Z</vt:filetime>
  </property>
  <property fmtid="{D5CDD505-2E9C-101B-9397-08002B2CF9AE}" pid="5" name="Producer">
    <vt:lpwstr>Adobe PDF library 17.00</vt:lpwstr>
  </property>
  <property fmtid="{D5CDD505-2E9C-101B-9397-08002B2CF9AE}" pid="6" name="ContentTypeId">
    <vt:lpwstr>0x0101000BA95F35445B8E46843E17EBE3F322EE</vt:lpwstr>
  </property>
  <property fmtid="{D5CDD505-2E9C-101B-9397-08002B2CF9AE}" pid="7" name="_dlc_DocIdItemGuid">
    <vt:lpwstr>be25fd05-0b9a-498c-bfda-a85b8bd7caaa</vt:lpwstr>
  </property>
  <property fmtid="{D5CDD505-2E9C-101B-9397-08002B2CF9AE}" pid="8" name="MediaServiceImageTags">
    <vt:lpwstr/>
  </property>
  <property fmtid="{D5CDD505-2E9C-101B-9397-08002B2CF9AE}" pid="9" name="MSIP_Label_e2623a80-d647-49be-9809-691c2fc03418_Enabled">
    <vt:lpwstr>true</vt:lpwstr>
  </property>
  <property fmtid="{D5CDD505-2E9C-101B-9397-08002B2CF9AE}" pid="10" name="MSIP_Label_e2623a80-d647-49be-9809-691c2fc03418_SetDate">
    <vt:lpwstr>2025-02-04T15:02:17Z</vt:lpwstr>
  </property>
  <property fmtid="{D5CDD505-2E9C-101B-9397-08002B2CF9AE}" pid="11" name="MSIP_Label_e2623a80-d647-49be-9809-691c2fc03418_Method">
    <vt:lpwstr>Privileged</vt:lpwstr>
  </property>
  <property fmtid="{D5CDD505-2E9C-101B-9397-08002B2CF9AE}" pid="12" name="MSIP_Label_e2623a80-d647-49be-9809-691c2fc03418_Name">
    <vt:lpwstr>e2623a80-d647-49be-9809-691c2fc03418</vt:lpwstr>
  </property>
  <property fmtid="{D5CDD505-2E9C-101B-9397-08002B2CF9AE}" pid="13" name="MSIP_Label_e2623a80-d647-49be-9809-691c2fc03418_SiteId">
    <vt:lpwstr>c0361f96-ae67-4f2f-a5ac-24b09156923b</vt:lpwstr>
  </property>
  <property fmtid="{D5CDD505-2E9C-101B-9397-08002B2CF9AE}" pid="14" name="MSIP_Label_e2623a80-d647-49be-9809-691c2fc03418_ActionId">
    <vt:lpwstr>aa55e793-f88d-4e13-a26b-94829ffec9c9</vt:lpwstr>
  </property>
  <property fmtid="{D5CDD505-2E9C-101B-9397-08002B2CF9AE}" pid="15" name="MSIP_Label_e2623a80-d647-49be-9809-691c2fc03418_ContentBits">
    <vt:lpwstr>0</vt:lpwstr>
  </property>
</Properties>
</file>