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8"/>
  </p:notesMasterIdLst>
  <p:handoutMasterIdLst>
    <p:handoutMasterId r:id="rId49"/>
  </p:handoutMasterIdLst>
  <p:sldIdLst>
    <p:sldId id="257" r:id="rId5"/>
    <p:sldId id="392" r:id="rId6"/>
    <p:sldId id="422" r:id="rId7"/>
    <p:sldId id="393" r:id="rId8"/>
    <p:sldId id="475" r:id="rId9"/>
    <p:sldId id="440" r:id="rId10"/>
    <p:sldId id="465" r:id="rId11"/>
    <p:sldId id="412" r:id="rId12"/>
    <p:sldId id="461" r:id="rId13"/>
    <p:sldId id="449" r:id="rId14"/>
    <p:sldId id="462" r:id="rId15"/>
    <p:sldId id="358" r:id="rId16"/>
    <p:sldId id="453" r:id="rId17"/>
    <p:sldId id="464" r:id="rId18"/>
    <p:sldId id="456" r:id="rId19"/>
    <p:sldId id="317" r:id="rId20"/>
    <p:sldId id="433" r:id="rId21"/>
    <p:sldId id="406" r:id="rId22"/>
    <p:sldId id="472" r:id="rId23"/>
    <p:sldId id="470" r:id="rId24"/>
    <p:sldId id="407" r:id="rId25"/>
    <p:sldId id="458" r:id="rId26"/>
    <p:sldId id="441" r:id="rId27"/>
    <p:sldId id="439" r:id="rId28"/>
    <p:sldId id="448" r:id="rId29"/>
    <p:sldId id="321" r:id="rId30"/>
    <p:sldId id="413" r:id="rId31"/>
    <p:sldId id="427" r:id="rId32"/>
    <p:sldId id="428" r:id="rId33"/>
    <p:sldId id="429" r:id="rId34"/>
    <p:sldId id="431" r:id="rId35"/>
    <p:sldId id="416" r:id="rId36"/>
    <p:sldId id="417" r:id="rId37"/>
    <p:sldId id="430" r:id="rId38"/>
    <p:sldId id="432" r:id="rId39"/>
    <p:sldId id="423" r:id="rId40"/>
    <p:sldId id="424" r:id="rId41"/>
    <p:sldId id="418" r:id="rId42"/>
    <p:sldId id="419" r:id="rId43"/>
    <p:sldId id="420" r:id="rId44"/>
    <p:sldId id="454" r:id="rId45"/>
    <p:sldId id="426" r:id="rId46"/>
    <p:sldId id="391" r:id="rId47"/>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67FF31-45CA-43F8-5CD3-7E31325DB27A}" name="PITSON, LAURA E." initials="LP" userId="S::rsdt62@durham.ac.uk::c8438ea2-6952-4a3f-b533-0bc2c568fda6" providerId="AD"/>
  <p188:author id="{C7B1A3C3-4CD2-0D23-BBE3-1BBE7ECB65C6}" name="SHAW, DREW C." initials="SD" userId="S::cxhb43@durham.ac.uk::aa744414-e39a-4689-8a73-885b835ba56b" providerId="AD"/>
  <p188:author id="{259308D5-18CE-954E-5FFD-E3F1FF3E71F2}" name="SEQUERA, JESSICA O." initials="SJ" userId="S::lqts27@durham.ac.uk::0e5dd191-bea4-428d-b741-0439087ed2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5F5F5"/>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A3249-6E64-BAB6-CEFE-304D39ED70FA}" v="41" dt="2025-04-15T17:18:36.166"/>
    <p1510:client id="{FEDA0A21-BB4A-F077-63F1-E14D1B07B14D}" v="9" dt="2025-04-16T15:04:38.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p:restoredTop sz="94082"/>
  </p:normalViewPr>
  <p:slideViewPr>
    <p:cSldViewPr snapToGrid="0">
      <p:cViewPr varScale="1">
        <p:scale>
          <a:sx n="105" d="100"/>
          <a:sy n="105" d="100"/>
        </p:scale>
        <p:origin x="192" y="512"/>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 DREW C." userId="S::cxhb43@durham.ac.uk::aa744414-e39a-4689-8a73-885b835ba56b" providerId="AD" clId="Web-{92756DEC-2725-4084-B905-A6AB3AC01D67}"/>
    <pc:docChg chg="delSld modSld">
      <pc:chgData name="SHAW, DREW C." userId="S::cxhb43@durham.ac.uk::aa744414-e39a-4689-8a73-885b835ba56b" providerId="AD" clId="Web-{92756DEC-2725-4084-B905-A6AB3AC01D67}" dt="2025-04-10T19:58:33.475" v="103" actId="20577"/>
      <pc:docMkLst>
        <pc:docMk/>
      </pc:docMkLst>
      <pc:sldChg chg="addSp delSp modSp addAnim delAnim">
        <pc:chgData name="SHAW, DREW C." userId="S::cxhb43@durham.ac.uk::aa744414-e39a-4689-8a73-885b835ba56b" providerId="AD" clId="Web-{92756DEC-2725-4084-B905-A6AB3AC01D67}" dt="2025-04-10T19:56:29.003" v="93" actId="1076"/>
        <pc:sldMkLst>
          <pc:docMk/>
          <pc:sldMk cId="1187048879" sldId="453"/>
        </pc:sldMkLst>
        <pc:spChg chg="mod">
          <ac:chgData name="SHAW, DREW C." userId="S::cxhb43@durham.ac.uk::aa744414-e39a-4689-8a73-885b835ba56b" providerId="AD" clId="Web-{92756DEC-2725-4084-B905-A6AB3AC01D67}" dt="2025-04-10T19:53:19.748" v="81" actId="20577"/>
          <ac:spMkLst>
            <pc:docMk/>
            <pc:sldMk cId="1187048879" sldId="453"/>
            <ac:spMk id="5" creationId="{6D98F759-26AF-BA65-2ED1-4193AFD96F41}"/>
          </ac:spMkLst>
        </pc:spChg>
        <pc:picChg chg="add del mod">
          <ac:chgData name="SHAW, DREW C." userId="S::cxhb43@durham.ac.uk::aa744414-e39a-4689-8a73-885b835ba56b" providerId="AD" clId="Web-{92756DEC-2725-4084-B905-A6AB3AC01D67}" dt="2025-04-10T19:48:34.350" v="22"/>
          <ac:picMkLst>
            <pc:docMk/>
            <pc:sldMk cId="1187048879" sldId="453"/>
            <ac:picMk id="3" creationId="{874F98E5-7DA1-DD8E-ED61-1E1A5C06DC52}"/>
          </ac:picMkLst>
        </pc:picChg>
        <pc:picChg chg="mod">
          <ac:chgData name="SHAW, DREW C." userId="S::cxhb43@durham.ac.uk::aa744414-e39a-4689-8a73-885b835ba56b" providerId="AD" clId="Web-{92756DEC-2725-4084-B905-A6AB3AC01D67}" dt="2025-04-10T19:56:29.003" v="93" actId="1076"/>
          <ac:picMkLst>
            <pc:docMk/>
            <pc:sldMk cId="1187048879" sldId="453"/>
            <ac:picMk id="6" creationId="{59D4AD91-7792-199E-9F35-C646E40D3C39}"/>
          </ac:picMkLst>
        </pc:picChg>
        <pc:picChg chg="add mod">
          <ac:chgData name="SHAW, DREW C." userId="S::cxhb43@durham.ac.uk::aa744414-e39a-4689-8a73-885b835ba56b" providerId="AD" clId="Web-{92756DEC-2725-4084-B905-A6AB3AC01D67}" dt="2025-04-10T19:54:23.375" v="86" actId="1076"/>
          <ac:picMkLst>
            <pc:docMk/>
            <pc:sldMk cId="1187048879" sldId="453"/>
            <ac:picMk id="8" creationId="{66E61B19-C307-4C9B-06F9-8A3C34D92A5C}"/>
          </ac:picMkLst>
        </pc:picChg>
      </pc:sldChg>
      <pc:sldChg chg="modSp">
        <pc:chgData name="SHAW, DREW C." userId="S::cxhb43@durham.ac.uk::aa744414-e39a-4689-8a73-885b835ba56b" providerId="AD" clId="Web-{92756DEC-2725-4084-B905-A6AB3AC01D67}" dt="2025-04-10T19:58:33.475" v="103" actId="20577"/>
        <pc:sldMkLst>
          <pc:docMk/>
          <pc:sldMk cId="658834674" sldId="454"/>
        </pc:sldMkLst>
        <pc:spChg chg="mod">
          <ac:chgData name="SHAW, DREW C." userId="S::cxhb43@durham.ac.uk::aa744414-e39a-4689-8a73-885b835ba56b" providerId="AD" clId="Web-{92756DEC-2725-4084-B905-A6AB3AC01D67}" dt="2025-04-10T19:58:33.475" v="103" actId="20577"/>
          <ac:spMkLst>
            <pc:docMk/>
            <pc:sldMk cId="658834674" sldId="454"/>
            <ac:spMk id="3" creationId="{038D0797-85BA-2437-474B-4E25C71969C9}"/>
          </ac:spMkLst>
        </pc:spChg>
      </pc:sldChg>
      <pc:sldChg chg="del">
        <pc:chgData name="SHAW, DREW C." userId="S::cxhb43@durham.ac.uk::aa744414-e39a-4689-8a73-885b835ba56b" providerId="AD" clId="Web-{92756DEC-2725-4084-B905-A6AB3AC01D67}" dt="2025-04-10T19:56:56.004" v="94"/>
        <pc:sldMkLst>
          <pc:docMk/>
          <pc:sldMk cId="642363242" sldId="466"/>
        </pc:sldMkLst>
      </pc:sldChg>
    </pc:docChg>
  </pc:docChgLst>
  <pc:docChgLst>
    <pc:chgData name="SEQUERA, JESSICA O." userId="S::lqts27@durham.ac.uk::0e5dd191-bea4-428d-b741-0439087ed2ae" providerId="AD" clId="Web-{A8946F54-18D9-477B-A93F-155EDFAAD6AC}"/>
    <pc:docChg chg="addSld modSld">
      <pc:chgData name="SEQUERA, JESSICA O." userId="S::lqts27@durham.ac.uk::0e5dd191-bea4-428d-b741-0439087ed2ae" providerId="AD" clId="Web-{A8946F54-18D9-477B-A93F-155EDFAAD6AC}" dt="2025-04-02T15:10:05.650" v="1"/>
      <pc:docMkLst>
        <pc:docMk/>
      </pc:docMkLst>
      <pc:sldChg chg="modSp">
        <pc:chgData name="SEQUERA, JESSICA O." userId="S::lqts27@durham.ac.uk::0e5dd191-bea4-428d-b741-0439087ed2ae" providerId="AD" clId="Web-{A8946F54-18D9-477B-A93F-155EDFAAD6AC}" dt="2025-04-02T15:09:42.446" v="0" actId="20577"/>
        <pc:sldMkLst>
          <pc:docMk/>
          <pc:sldMk cId="560021826" sldId="317"/>
        </pc:sldMkLst>
        <pc:spChg chg="mod">
          <ac:chgData name="SEQUERA, JESSICA O." userId="S::lqts27@durham.ac.uk::0e5dd191-bea4-428d-b741-0439087ed2ae" providerId="AD" clId="Web-{A8946F54-18D9-477B-A93F-155EDFAAD6AC}" dt="2025-04-02T15:09:42.446" v="0" actId="20577"/>
          <ac:spMkLst>
            <pc:docMk/>
            <pc:sldMk cId="560021826" sldId="317"/>
            <ac:spMk id="16" creationId="{4BDCF583-1D5D-4235-97C2-39272B80A0B1}"/>
          </ac:spMkLst>
        </pc:spChg>
      </pc:sldChg>
      <pc:sldChg chg="new">
        <pc:chgData name="SEQUERA, JESSICA O." userId="S::lqts27@durham.ac.uk::0e5dd191-bea4-428d-b741-0439087ed2ae" providerId="AD" clId="Web-{A8946F54-18D9-477B-A93F-155EDFAAD6AC}" dt="2025-04-02T15:10:05.650" v="1"/>
        <pc:sldMkLst>
          <pc:docMk/>
          <pc:sldMk cId="3160620671" sldId="433"/>
        </pc:sldMkLst>
      </pc:sldChg>
    </pc:docChg>
  </pc:docChgLst>
  <pc:docChgLst>
    <pc:chgData name="PITSON, LAURA E." userId="S::rsdt62@durham.ac.uk::c8438ea2-6952-4a3f-b533-0bc2c568fda6" providerId="AD" clId="Web-{8B8B11B4-67E2-40F3-8A4D-B8AA8F26FDE1}"/>
    <pc:docChg chg="modSld">
      <pc:chgData name="PITSON, LAURA E." userId="S::rsdt62@durham.ac.uk::c8438ea2-6952-4a3f-b533-0bc2c568fda6" providerId="AD" clId="Web-{8B8B11B4-67E2-40F3-8A4D-B8AA8F26FDE1}" dt="2025-04-09T16:31:36.543" v="2" actId="1076"/>
      <pc:docMkLst>
        <pc:docMk/>
      </pc:docMkLst>
      <pc:sldChg chg="modSp">
        <pc:chgData name="PITSON, LAURA E." userId="S::rsdt62@durham.ac.uk::c8438ea2-6952-4a3f-b533-0bc2c568fda6" providerId="AD" clId="Web-{8B8B11B4-67E2-40F3-8A4D-B8AA8F26FDE1}" dt="2025-04-09T16:31:36.543" v="2" actId="1076"/>
        <pc:sldMkLst>
          <pc:docMk/>
          <pc:sldMk cId="1629749415" sldId="393"/>
        </pc:sldMkLst>
        <pc:spChg chg="mod">
          <ac:chgData name="PITSON, LAURA E." userId="S::rsdt62@durham.ac.uk::c8438ea2-6952-4a3f-b533-0bc2c568fda6" providerId="AD" clId="Web-{8B8B11B4-67E2-40F3-8A4D-B8AA8F26FDE1}" dt="2025-04-09T16:31:36.543" v="2" actId="1076"/>
          <ac:spMkLst>
            <pc:docMk/>
            <pc:sldMk cId="1629749415" sldId="393"/>
            <ac:spMk id="3" creationId="{D9A11267-FC52-4990-8D98-010AFABA5544}"/>
          </ac:spMkLst>
        </pc:spChg>
      </pc:sldChg>
    </pc:docChg>
  </pc:docChgLst>
  <pc:docChgLst>
    <pc:chgData name="Virtual Events 5" userId="S::virtualevents5@plymouth.ac.uk::26da90e9-2451-43ab-b22b-fa0bd01d9553" providerId="AD" clId="Web-{FEDA0A21-BB4A-F077-63F1-E14D1B07B14D}"/>
    <pc:docChg chg="delSld modSld">
      <pc:chgData name="Virtual Events 5" userId="S::virtualevents5@plymouth.ac.uk::26da90e9-2451-43ab-b22b-fa0bd01d9553" providerId="AD" clId="Web-{FEDA0A21-BB4A-F077-63F1-E14D1B07B14D}" dt="2025-04-16T15:04:38.459" v="8" actId="20577"/>
      <pc:docMkLst>
        <pc:docMk/>
      </pc:docMkLst>
      <pc:sldChg chg="modSp">
        <pc:chgData name="Virtual Events 5" userId="S::virtualevents5@plymouth.ac.uk::26da90e9-2451-43ab-b22b-fa0bd01d9553" providerId="AD" clId="Web-{FEDA0A21-BB4A-F077-63F1-E14D1B07B14D}" dt="2025-04-16T15:04:38.459" v="8" actId="20577"/>
        <pc:sldMkLst>
          <pc:docMk/>
          <pc:sldMk cId="3493922913" sldId="406"/>
        </pc:sldMkLst>
        <pc:spChg chg="mod">
          <ac:chgData name="Virtual Events 5" userId="S::virtualevents5@plymouth.ac.uk::26da90e9-2451-43ab-b22b-fa0bd01d9553" providerId="AD" clId="Web-{FEDA0A21-BB4A-F077-63F1-E14D1B07B14D}" dt="2025-04-16T15:04:38.459" v="8" actId="20577"/>
          <ac:spMkLst>
            <pc:docMk/>
            <pc:sldMk cId="3493922913" sldId="406"/>
            <ac:spMk id="3" creationId="{D9A11267-FC52-4990-8D98-010AFABA5544}"/>
          </ac:spMkLst>
        </pc:spChg>
      </pc:sldChg>
      <pc:sldChg chg="del">
        <pc:chgData name="Virtual Events 5" userId="S::virtualevents5@plymouth.ac.uk::26da90e9-2451-43ab-b22b-fa0bd01d9553" providerId="AD" clId="Web-{FEDA0A21-BB4A-F077-63F1-E14D1B07B14D}" dt="2025-04-16T15:04:01.066" v="0"/>
        <pc:sldMkLst>
          <pc:docMk/>
          <pc:sldMk cId="3133098759" sldId="460"/>
        </pc:sldMkLst>
      </pc:sldChg>
    </pc:docChg>
  </pc:docChgLst>
  <pc:docChgLst>
    <pc:chgData name="SHAW, DREW C." userId="S::cxhb43@durham.ac.uk::aa744414-e39a-4689-8a73-885b835ba56b" providerId="AD" clId="Web-{47237722-4495-4A38-92A4-C4AECBDA2988}"/>
    <pc:docChg chg="addSld delSld">
      <pc:chgData name="SHAW, DREW C." userId="S::cxhb43@durham.ac.uk::aa744414-e39a-4689-8a73-885b835ba56b" providerId="AD" clId="Web-{47237722-4495-4A38-92A4-C4AECBDA2988}" dt="2025-04-07T17:41:14.087" v="23"/>
      <pc:docMkLst>
        <pc:docMk/>
      </pc:docMkLst>
      <pc:sldChg chg="add del">
        <pc:chgData name="SHAW, DREW C." userId="S::cxhb43@durham.ac.uk::aa744414-e39a-4689-8a73-885b835ba56b" providerId="AD" clId="Web-{47237722-4495-4A38-92A4-C4AECBDA2988}" dt="2025-04-07T17:41:14.025" v="19"/>
        <pc:sldMkLst>
          <pc:docMk/>
          <pc:sldMk cId="2192639969" sldId="358"/>
        </pc:sldMkLst>
      </pc:sldChg>
      <pc:sldChg chg="add del">
        <pc:chgData name="SHAW, DREW C." userId="S::cxhb43@durham.ac.uk::aa744414-e39a-4689-8a73-885b835ba56b" providerId="AD" clId="Web-{47237722-4495-4A38-92A4-C4AECBDA2988}" dt="2025-04-07T17:41:13.900" v="12"/>
        <pc:sldMkLst>
          <pc:docMk/>
          <pc:sldMk cId="1629749415" sldId="393"/>
        </pc:sldMkLst>
      </pc:sldChg>
      <pc:sldChg chg="add del">
        <pc:chgData name="SHAW, DREW C." userId="S::cxhb43@durham.ac.uk::aa744414-e39a-4689-8a73-885b835ba56b" providerId="AD" clId="Web-{47237722-4495-4A38-92A4-C4AECBDA2988}" dt="2025-04-07T17:41:13.947" v="15"/>
        <pc:sldMkLst>
          <pc:docMk/>
          <pc:sldMk cId="2776198207" sldId="412"/>
        </pc:sldMkLst>
      </pc:sldChg>
      <pc:sldChg chg="add del">
        <pc:chgData name="SHAW, DREW C." userId="S::cxhb43@durham.ac.uk::aa744414-e39a-4689-8a73-885b835ba56b" providerId="AD" clId="Web-{47237722-4495-4A38-92A4-C4AECBDA2988}" dt="2025-04-07T17:41:13.915" v="13"/>
        <pc:sldMkLst>
          <pc:docMk/>
          <pc:sldMk cId="1126819565" sldId="440"/>
        </pc:sldMkLst>
      </pc:sldChg>
      <pc:sldChg chg="add del">
        <pc:chgData name="SHAW, DREW C." userId="S::cxhb43@durham.ac.uk::aa744414-e39a-4689-8a73-885b835ba56b" providerId="AD" clId="Web-{47237722-4495-4A38-92A4-C4AECBDA2988}" dt="2025-04-07T17:41:13.931" v="14"/>
        <pc:sldMkLst>
          <pc:docMk/>
          <pc:sldMk cId="3793779530" sldId="444"/>
        </pc:sldMkLst>
      </pc:sldChg>
      <pc:sldChg chg="add del">
        <pc:chgData name="SHAW, DREW C." userId="S::cxhb43@durham.ac.uk::aa744414-e39a-4689-8a73-885b835ba56b" providerId="AD" clId="Web-{47237722-4495-4A38-92A4-C4AECBDA2988}" dt="2025-04-07T17:41:13.962" v="16"/>
        <pc:sldMkLst>
          <pc:docMk/>
          <pc:sldMk cId="529398735" sldId="445"/>
        </pc:sldMkLst>
      </pc:sldChg>
      <pc:sldChg chg="add del">
        <pc:chgData name="SHAW, DREW C." userId="S::cxhb43@durham.ac.uk::aa744414-e39a-4689-8a73-885b835ba56b" providerId="AD" clId="Web-{47237722-4495-4A38-92A4-C4AECBDA2988}" dt="2025-04-07T17:41:13.994" v="17"/>
        <pc:sldMkLst>
          <pc:docMk/>
          <pc:sldMk cId="1839258277" sldId="449"/>
        </pc:sldMkLst>
      </pc:sldChg>
      <pc:sldChg chg="add del">
        <pc:chgData name="SHAW, DREW C." userId="S::cxhb43@durham.ac.uk::aa744414-e39a-4689-8a73-885b835ba56b" providerId="AD" clId="Web-{47237722-4495-4A38-92A4-C4AECBDA2988}" dt="2025-04-07T17:41:14.009" v="18"/>
        <pc:sldMkLst>
          <pc:docMk/>
          <pc:sldMk cId="2064856956" sldId="450"/>
        </pc:sldMkLst>
      </pc:sldChg>
      <pc:sldChg chg="add del">
        <pc:chgData name="SHAW, DREW C." userId="S::cxhb43@durham.ac.uk::aa744414-e39a-4689-8a73-885b835ba56b" providerId="AD" clId="Web-{47237722-4495-4A38-92A4-C4AECBDA2988}" dt="2025-04-07T17:41:14.087" v="23"/>
        <pc:sldMkLst>
          <pc:docMk/>
          <pc:sldMk cId="3133098759" sldId="451"/>
        </pc:sldMkLst>
      </pc:sldChg>
      <pc:sldChg chg="add del">
        <pc:chgData name="SHAW, DREW C." userId="S::cxhb43@durham.ac.uk::aa744414-e39a-4689-8a73-885b835ba56b" providerId="AD" clId="Web-{47237722-4495-4A38-92A4-C4AECBDA2988}" dt="2025-04-07T17:41:14.040" v="20"/>
        <pc:sldMkLst>
          <pc:docMk/>
          <pc:sldMk cId="1187048879" sldId="453"/>
        </pc:sldMkLst>
      </pc:sldChg>
      <pc:sldChg chg="add del">
        <pc:chgData name="SHAW, DREW C." userId="S::cxhb43@durham.ac.uk::aa744414-e39a-4689-8a73-885b835ba56b" providerId="AD" clId="Web-{47237722-4495-4A38-92A4-C4AECBDA2988}" dt="2025-04-07T17:41:14.056" v="21"/>
        <pc:sldMkLst>
          <pc:docMk/>
          <pc:sldMk cId="3907873536" sldId="455"/>
        </pc:sldMkLst>
      </pc:sldChg>
      <pc:sldChg chg="add del">
        <pc:chgData name="SHAW, DREW C." userId="S::cxhb43@durham.ac.uk::aa744414-e39a-4689-8a73-885b835ba56b" providerId="AD" clId="Web-{47237722-4495-4A38-92A4-C4AECBDA2988}" dt="2025-04-07T17:41:14.072" v="22"/>
        <pc:sldMkLst>
          <pc:docMk/>
          <pc:sldMk cId="1830213826" sldId="456"/>
        </pc:sldMkLst>
      </pc:sldChg>
    </pc:docChg>
  </pc:docChgLst>
  <pc:docChgLst>
    <pc:chgData name="SEQUERA, JESSICA O." userId="0e5dd191-bea4-428d-b741-0439087ed2ae" providerId="ADAL" clId="{9C29C51C-AAFD-8F43-8122-B98A1A19F2A8}"/>
    <pc:docChg chg="modSld">
      <pc:chgData name="SEQUERA, JESSICA O." userId="0e5dd191-bea4-428d-b741-0439087ed2ae" providerId="ADAL" clId="{9C29C51C-AAFD-8F43-8122-B98A1A19F2A8}" dt="2025-04-11T14:03:27.094" v="5" actId="1076"/>
      <pc:docMkLst>
        <pc:docMk/>
      </pc:docMkLst>
      <pc:sldChg chg="addSp modSp mod">
        <pc:chgData name="SEQUERA, JESSICA O." userId="0e5dd191-bea4-428d-b741-0439087ed2ae" providerId="ADAL" clId="{9C29C51C-AAFD-8F43-8122-B98A1A19F2A8}" dt="2025-04-11T14:03:27.094" v="5" actId="1076"/>
        <pc:sldMkLst>
          <pc:docMk/>
          <pc:sldMk cId="1187048879" sldId="453"/>
        </pc:sldMkLst>
        <pc:picChg chg="add mod">
          <ac:chgData name="SEQUERA, JESSICA O." userId="0e5dd191-bea4-428d-b741-0439087ed2ae" providerId="ADAL" clId="{9C29C51C-AAFD-8F43-8122-B98A1A19F2A8}" dt="2025-04-11T14:03:25.029" v="4" actId="1076"/>
          <ac:picMkLst>
            <pc:docMk/>
            <pc:sldMk cId="1187048879" sldId="453"/>
            <ac:picMk id="2" creationId="{33D892CD-DA79-80BD-7692-5CD49EB833E7}"/>
          </ac:picMkLst>
        </pc:picChg>
        <pc:picChg chg="mod">
          <ac:chgData name="SEQUERA, JESSICA O." userId="0e5dd191-bea4-428d-b741-0439087ed2ae" providerId="ADAL" clId="{9C29C51C-AAFD-8F43-8122-B98A1A19F2A8}" dt="2025-04-11T14:03:27.094" v="5" actId="1076"/>
          <ac:picMkLst>
            <pc:docMk/>
            <pc:sldMk cId="1187048879" sldId="453"/>
            <ac:picMk id="7" creationId="{E85756CD-CEDA-0BE1-C958-6698B52B191C}"/>
          </ac:picMkLst>
        </pc:picChg>
      </pc:sldChg>
      <pc:sldChg chg="addSp modSp">
        <pc:chgData name="SEQUERA, JESSICA O." userId="0e5dd191-bea4-428d-b741-0439087ed2ae" providerId="ADAL" clId="{9C29C51C-AAFD-8F43-8122-B98A1A19F2A8}" dt="2025-04-11T14:03:16.305" v="2"/>
        <pc:sldMkLst>
          <pc:docMk/>
          <pc:sldMk cId="1830213826" sldId="456"/>
        </pc:sldMkLst>
        <pc:picChg chg="add mod">
          <ac:chgData name="SEQUERA, JESSICA O." userId="0e5dd191-bea4-428d-b741-0439087ed2ae" providerId="ADAL" clId="{9C29C51C-AAFD-8F43-8122-B98A1A19F2A8}" dt="2025-04-11T14:03:16.305" v="2"/>
          <ac:picMkLst>
            <pc:docMk/>
            <pc:sldMk cId="1830213826" sldId="456"/>
            <ac:picMk id="4" creationId="{BABB2B1C-7CF1-628F-18AC-1D32548B52AB}"/>
          </ac:picMkLst>
        </pc:picChg>
      </pc:sldChg>
      <pc:sldChg chg="addSp modSp">
        <pc:chgData name="SEQUERA, JESSICA O." userId="0e5dd191-bea4-428d-b741-0439087ed2ae" providerId="ADAL" clId="{9C29C51C-AAFD-8F43-8122-B98A1A19F2A8}" dt="2025-04-11T14:02:50.841" v="1"/>
        <pc:sldMkLst>
          <pc:docMk/>
          <pc:sldMk cId="3155415630" sldId="458"/>
        </pc:sldMkLst>
        <pc:picChg chg="add mod">
          <ac:chgData name="SEQUERA, JESSICA O." userId="0e5dd191-bea4-428d-b741-0439087ed2ae" providerId="ADAL" clId="{9C29C51C-AAFD-8F43-8122-B98A1A19F2A8}" dt="2025-04-11T14:02:50.841" v="1"/>
          <ac:picMkLst>
            <pc:docMk/>
            <pc:sldMk cId="3155415630" sldId="458"/>
            <ac:picMk id="2" creationId="{9865AA32-E7A1-1CEE-4265-65BC52957134}"/>
          </ac:picMkLst>
        </pc:picChg>
      </pc:sldChg>
      <pc:sldChg chg="addSp modSp">
        <pc:chgData name="SEQUERA, JESSICA O." userId="0e5dd191-bea4-428d-b741-0439087ed2ae" providerId="ADAL" clId="{9C29C51C-AAFD-8F43-8122-B98A1A19F2A8}" dt="2025-04-11T14:02:30.322" v="0"/>
        <pc:sldMkLst>
          <pc:docMk/>
          <pc:sldMk cId="3357311754" sldId="472"/>
        </pc:sldMkLst>
        <pc:picChg chg="add mod">
          <ac:chgData name="SEQUERA, JESSICA O." userId="0e5dd191-bea4-428d-b741-0439087ed2ae" providerId="ADAL" clId="{9C29C51C-AAFD-8F43-8122-B98A1A19F2A8}" dt="2025-04-11T14:02:30.322" v="0"/>
          <ac:picMkLst>
            <pc:docMk/>
            <pc:sldMk cId="3357311754" sldId="472"/>
            <ac:picMk id="3" creationId="{D04C205B-0B07-BFCF-1EBC-94F775489A51}"/>
          </ac:picMkLst>
        </pc:picChg>
      </pc:sldChg>
    </pc:docChg>
  </pc:docChgLst>
  <pc:docChgLst>
    <pc:chgData name="SHAW, DREW C." userId="S::cxhb43@durham.ac.uk::aa744414-e39a-4689-8a73-885b835ba56b" providerId="AD" clId="Web-{8640E538-F12D-4220-8258-050287881E16}"/>
    <pc:docChg chg="addSld delSld modSld">
      <pc:chgData name="SHAW, DREW C." userId="S::cxhb43@durham.ac.uk::aa744414-e39a-4689-8a73-885b835ba56b" providerId="AD" clId="Web-{8640E538-F12D-4220-8258-050287881E16}" dt="2025-04-03T14:53:39.040" v="445" actId="20577"/>
      <pc:docMkLst>
        <pc:docMk/>
      </pc:docMkLst>
      <pc:sldChg chg="modSp">
        <pc:chgData name="SHAW, DREW C." userId="S::cxhb43@durham.ac.uk::aa744414-e39a-4689-8a73-885b835ba56b" providerId="AD" clId="Web-{8640E538-F12D-4220-8258-050287881E16}" dt="2025-04-03T14:53:39.040" v="445" actId="20577"/>
        <pc:sldMkLst>
          <pc:docMk/>
          <pc:sldMk cId="1629749415" sldId="393"/>
        </pc:sldMkLst>
        <pc:spChg chg="mod">
          <ac:chgData name="SHAW, DREW C." userId="S::cxhb43@durham.ac.uk::aa744414-e39a-4689-8a73-885b835ba56b" providerId="AD" clId="Web-{8640E538-F12D-4220-8258-050287881E16}" dt="2025-04-03T14:53:39.040" v="445" actId="20577"/>
          <ac:spMkLst>
            <pc:docMk/>
            <pc:sldMk cId="1629749415" sldId="393"/>
            <ac:spMk id="2" creationId="{286E938C-9D94-4B05-979A-D39FFC457291}"/>
          </ac:spMkLst>
        </pc:spChg>
        <pc:spChg chg="mod">
          <ac:chgData name="SHAW, DREW C." userId="S::cxhb43@durham.ac.uk::aa744414-e39a-4689-8a73-885b835ba56b" providerId="AD" clId="Web-{8640E538-F12D-4220-8258-050287881E16}" dt="2025-04-03T14:53:33.446" v="444" actId="20577"/>
          <ac:spMkLst>
            <pc:docMk/>
            <pc:sldMk cId="1629749415" sldId="393"/>
            <ac:spMk id="3" creationId="{D9A11267-FC52-4990-8D98-010AFABA5544}"/>
          </ac:spMkLst>
        </pc:spChg>
      </pc:sldChg>
      <pc:sldChg chg="modSp del">
        <pc:chgData name="SHAW, DREW C." userId="S::cxhb43@durham.ac.uk::aa744414-e39a-4689-8a73-885b835ba56b" providerId="AD" clId="Web-{8640E538-F12D-4220-8258-050287881E16}" dt="2025-04-03T14:19:06.441" v="282"/>
        <pc:sldMkLst>
          <pc:docMk/>
          <pc:sldMk cId="1089949987" sldId="394"/>
        </pc:sldMkLst>
      </pc:sldChg>
      <pc:sldChg chg="modSp">
        <pc:chgData name="SHAW, DREW C." userId="S::cxhb43@durham.ac.uk::aa744414-e39a-4689-8a73-885b835ba56b" providerId="AD" clId="Web-{8640E538-F12D-4220-8258-050287881E16}" dt="2025-04-03T14:38:31.002" v="426" actId="20577"/>
        <pc:sldMkLst>
          <pc:docMk/>
          <pc:sldMk cId="2776198207" sldId="412"/>
        </pc:sldMkLst>
        <pc:spChg chg="mod">
          <ac:chgData name="SHAW, DREW C." userId="S::cxhb43@durham.ac.uk::aa744414-e39a-4689-8a73-885b835ba56b" providerId="AD" clId="Web-{8640E538-F12D-4220-8258-050287881E16}" dt="2025-04-03T14:38:31.002" v="426" actId="20577"/>
          <ac:spMkLst>
            <pc:docMk/>
            <pc:sldMk cId="2776198207" sldId="412"/>
            <ac:spMk id="2" creationId="{286E938C-9D94-4B05-979A-D39FFC457291}"/>
          </ac:spMkLst>
        </pc:spChg>
      </pc:sldChg>
      <pc:sldChg chg="modSp">
        <pc:chgData name="SHAW, DREW C." userId="S::cxhb43@durham.ac.uk::aa744414-e39a-4689-8a73-885b835ba56b" providerId="AD" clId="Web-{8640E538-F12D-4220-8258-050287881E16}" dt="2025-04-03T14:48:44.251" v="435" actId="20577"/>
        <pc:sldMkLst>
          <pc:docMk/>
          <pc:sldMk cId="2163810386" sldId="420"/>
        </pc:sldMkLst>
      </pc:sldChg>
      <pc:sldChg chg="modSp">
        <pc:chgData name="SHAW, DREW C." userId="S::cxhb43@durham.ac.uk::aa744414-e39a-4689-8a73-885b835ba56b" providerId="AD" clId="Web-{8640E538-F12D-4220-8258-050287881E16}" dt="2025-04-03T14:19:47.833" v="287" actId="20577"/>
        <pc:sldMkLst>
          <pc:docMk/>
          <pc:sldMk cId="2002479330" sldId="422"/>
        </pc:sldMkLst>
        <pc:spChg chg="mod">
          <ac:chgData name="SHAW, DREW C." userId="S::cxhb43@durham.ac.uk::aa744414-e39a-4689-8a73-885b835ba56b" providerId="AD" clId="Web-{8640E538-F12D-4220-8258-050287881E16}" dt="2025-04-03T14:19:47.833" v="287" actId="20577"/>
          <ac:spMkLst>
            <pc:docMk/>
            <pc:sldMk cId="2002479330" sldId="422"/>
            <ac:spMk id="15" creationId="{5EF903D6-168F-9223-C8FD-26AE8353AED3}"/>
          </ac:spMkLst>
        </pc:spChg>
      </pc:sldChg>
      <pc:sldChg chg="modSp">
        <pc:chgData name="SHAW, DREW C." userId="S::cxhb43@durham.ac.uk::aa744414-e39a-4689-8a73-885b835ba56b" providerId="AD" clId="Web-{8640E538-F12D-4220-8258-050287881E16}" dt="2025-04-03T14:23:33.182" v="321" actId="20577"/>
        <pc:sldMkLst>
          <pc:docMk/>
          <pc:sldMk cId="1126819565" sldId="440"/>
        </pc:sldMkLst>
        <pc:spChg chg="mod">
          <ac:chgData name="SHAW, DREW C." userId="S::cxhb43@durham.ac.uk::aa744414-e39a-4689-8a73-885b835ba56b" providerId="AD" clId="Web-{8640E538-F12D-4220-8258-050287881E16}" dt="2025-04-03T14:23:33.182" v="321" actId="20577"/>
          <ac:spMkLst>
            <pc:docMk/>
            <pc:sldMk cId="1126819565" sldId="440"/>
            <ac:spMk id="3" creationId="{7CBEB9C3-A914-9D5D-DB0B-79F8F9D68164}"/>
          </ac:spMkLst>
        </pc:spChg>
      </pc:sldChg>
      <pc:sldChg chg="modSp">
        <pc:chgData name="SHAW, DREW C." userId="S::cxhb43@durham.ac.uk::aa744414-e39a-4689-8a73-885b835ba56b" providerId="AD" clId="Web-{8640E538-F12D-4220-8258-050287881E16}" dt="2025-04-03T14:39:50.644" v="428" actId="20577"/>
        <pc:sldMkLst>
          <pc:docMk/>
          <pc:sldMk cId="529398735" sldId="445"/>
        </pc:sldMkLst>
      </pc:sldChg>
      <pc:sldChg chg="modSp">
        <pc:chgData name="SHAW, DREW C." userId="S::cxhb43@durham.ac.uk::aa744414-e39a-4689-8a73-885b835ba56b" providerId="AD" clId="Web-{8640E538-F12D-4220-8258-050287881E16}" dt="2025-04-03T14:37:29.547" v="420" actId="20577"/>
        <pc:sldMkLst>
          <pc:docMk/>
          <pc:sldMk cId="1233062442" sldId="446"/>
        </pc:sldMkLst>
      </pc:sldChg>
      <pc:sldChg chg="del">
        <pc:chgData name="SHAW, DREW C." userId="S::cxhb43@durham.ac.uk::aa744414-e39a-4689-8a73-885b835ba56b" providerId="AD" clId="Web-{8640E538-F12D-4220-8258-050287881E16}" dt="2025-04-03T14:25:20.169" v="334"/>
        <pc:sldMkLst>
          <pc:docMk/>
          <pc:sldMk cId="1288979939" sldId="447"/>
        </pc:sldMkLst>
      </pc:sldChg>
      <pc:sldChg chg="new del">
        <pc:chgData name="SHAW, DREW C." userId="S::cxhb43@durham.ac.uk::aa744414-e39a-4689-8a73-885b835ba56b" providerId="AD" clId="Web-{8640E538-F12D-4220-8258-050287881E16}" dt="2025-04-03T13:06:39.535" v="1"/>
        <pc:sldMkLst>
          <pc:docMk/>
          <pc:sldMk cId="314160611" sldId="451"/>
        </pc:sldMkLst>
      </pc:sldChg>
      <pc:sldChg chg="add">
        <pc:chgData name="SHAW, DREW C." userId="S::cxhb43@durham.ac.uk::aa744414-e39a-4689-8a73-885b835ba56b" providerId="AD" clId="Web-{8640E538-F12D-4220-8258-050287881E16}" dt="2025-04-03T13:07:45.506" v="2"/>
        <pc:sldMkLst>
          <pc:docMk/>
          <pc:sldMk cId="3133098759" sldId="451"/>
        </pc:sldMkLst>
      </pc:sldChg>
      <pc:sldChg chg="add">
        <pc:chgData name="SHAW, DREW C." userId="S::cxhb43@durham.ac.uk::aa744414-e39a-4689-8a73-885b835ba56b" providerId="AD" clId="Web-{8640E538-F12D-4220-8258-050287881E16}" dt="2025-04-03T14:37:49.891" v="421"/>
        <pc:sldMkLst>
          <pc:docMk/>
          <pc:sldMk cId="766341837" sldId="452"/>
        </pc:sldMkLst>
      </pc:sldChg>
    </pc:docChg>
  </pc:docChgLst>
  <pc:docChgLst>
    <pc:chgData name="PITSON, LAURA E." userId="S::rsdt62@durham.ac.uk::c8438ea2-6952-4a3f-b533-0bc2c568fda6" providerId="AD" clId="Web-{1CBA5D42-7C3C-4906-9739-19FC94CCAB94}"/>
    <pc:docChg chg="modSld">
      <pc:chgData name="PITSON, LAURA E." userId="S::rsdt62@durham.ac.uk::c8438ea2-6952-4a3f-b533-0bc2c568fda6" providerId="AD" clId="Web-{1CBA5D42-7C3C-4906-9739-19FC94CCAB94}" dt="2025-04-03T13:34:16.597" v="378" actId="20577"/>
      <pc:docMkLst>
        <pc:docMk/>
      </pc:docMkLst>
      <pc:sldChg chg="modSp">
        <pc:chgData name="PITSON, LAURA E." userId="S::rsdt62@durham.ac.uk::c8438ea2-6952-4a3f-b533-0bc2c568fda6" providerId="AD" clId="Web-{1CBA5D42-7C3C-4906-9739-19FC94CCAB94}" dt="2025-04-03T13:30:37.776" v="359" actId="20577"/>
        <pc:sldMkLst>
          <pc:docMk/>
          <pc:sldMk cId="3790794436" sldId="416"/>
        </pc:sldMkLst>
        <pc:spChg chg="mod">
          <ac:chgData name="PITSON, LAURA E." userId="S::rsdt62@durham.ac.uk::c8438ea2-6952-4a3f-b533-0bc2c568fda6" providerId="AD" clId="Web-{1CBA5D42-7C3C-4906-9739-19FC94CCAB94}" dt="2025-04-03T13:30:37.776" v="359" actId="20577"/>
          <ac:spMkLst>
            <pc:docMk/>
            <pc:sldMk cId="3790794436" sldId="416"/>
            <ac:spMk id="3" creationId="{D9A11267-FC52-4990-8D98-010AFABA5544}"/>
          </ac:spMkLst>
        </pc:spChg>
      </pc:sldChg>
      <pc:sldChg chg="modSp modNotes">
        <pc:chgData name="PITSON, LAURA E." userId="S::rsdt62@durham.ac.uk::c8438ea2-6952-4a3f-b533-0bc2c568fda6" providerId="AD" clId="Web-{1CBA5D42-7C3C-4906-9739-19FC94CCAB94}" dt="2025-04-03T13:34:16.597" v="378" actId="20577"/>
        <pc:sldMkLst>
          <pc:docMk/>
          <pc:sldMk cId="1848735751" sldId="418"/>
        </pc:sldMkLst>
        <pc:spChg chg="mod">
          <ac:chgData name="PITSON, LAURA E." userId="S::rsdt62@durham.ac.uk::c8438ea2-6952-4a3f-b533-0bc2c568fda6" providerId="AD" clId="Web-{1CBA5D42-7C3C-4906-9739-19FC94CCAB94}" dt="2025-04-03T13:34:16.597" v="378" actId="20577"/>
          <ac:spMkLst>
            <pc:docMk/>
            <pc:sldMk cId="1848735751" sldId="418"/>
            <ac:spMk id="13" creationId="{C0287FEC-3826-4868-8D93-52429C6156F5}"/>
          </ac:spMkLst>
        </pc:spChg>
      </pc:sldChg>
    </pc:docChg>
  </pc:docChgLst>
  <pc:docChgLst>
    <pc:chgData name="SEQUERA, JESSICA O." userId="S::lqts27@durham.ac.uk::0e5dd191-bea4-428d-b741-0439087ed2ae" providerId="AD" clId="Web-{7CC6DA1C-C82B-4E88-A66B-7FA9835E50E5}"/>
    <pc:docChg chg="modSld">
      <pc:chgData name="SEQUERA, JESSICA O." userId="S::lqts27@durham.ac.uk::0e5dd191-bea4-428d-b741-0439087ed2ae" providerId="AD" clId="Web-{7CC6DA1C-C82B-4E88-A66B-7FA9835E50E5}" dt="2025-04-03T10:04:01.757" v="29" actId="20577"/>
      <pc:docMkLst>
        <pc:docMk/>
      </pc:docMkLst>
      <pc:sldChg chg="modSp">
        <pc:chgData name="SEQUERA, JESSICA O." userId="S::lqts27@durham.ac.uk::0e5dd191-bea4-428d-b741-0439087ed2ae" providerId="AD" clId="Web-{7CC6DA1C-C82B-4E88-A66B-7FA9835E50E5}" dt="2025-04-03T10:04:01.757" v="29" actId="20577"/>
        <pc:sldMkLst>
          <pc:docMk/>
          <pc:sldMk cId="1294174781" sldId="407"/>
        </pc:sldMkLst>
      </pc:sldChg>
    </pc:docChg>
  </pc:docChgLst>
  <pc:docChgLst>
    <pc:chgData name="PITSON, LAURA E." userId="S::rsdt62@durham.ac.uk::c8438ea2-6952-4a3f-b533-0bc2c568fda6" providerId="AD" clId="Web-{F1A8A3ED-E6ED-4CD8-A081-9AAEF3D5E170}"/>
    <pc:docChg chg="delSld modSld">
      <pc:chgData name="PITSON, LAURA E." userId="S::rsdt62@durham.ac.uk::c8438ea2-6952-4a3f-b533-0bc2c568fda6" providerId="AD" clId="Web-{F1A8A3ED-E6ED-4CD8-A081-9AAEF3D5E170}" dt="2025-04-09T14:56:19.302" v="683"/>
      <pc:docMkLst>
        <pc:docMk/>
      </pc:docMkLst>
      <pc:sldChg chg="modSp">
        <pc:chgData name="PITSON, LAURA E." userId="S::rsdt62@durham.ac.uk::c8438ea2-6952-4a3f-b533-0bc2c568fda6" providerId="AD" clId="Web-{F1A8A3ED-E6ED-4CD8-A081-9AAEF3D5E170}" dt="2025-04-09T14:49:03.726" v="190" actId="20577"/>
        <pc:sldMkLst>
          <pc:docMk/>
          <pc:sldMk cId="3521561301" sldId="321"/>
        </pc:sldMkLst>
        <pc:spChg chg="mod">
          <ac:chgData name="PITSON, LAURA E." userId="S::rsdt62@durham.ac.uk::c8438ea2-6952-4a3f-b533-0bc2c568fda6" providerId="AD" clId="Web-{F1A8A3ED-E6ED-4CD8-A081-9AAEF3D5E170}" dt="2025-04-09T14:49:03.726" v="190" actId="20577"/>
          <ac:spMkLst>
            <pc:docMk/>
            <pc:sldMk cId="3521561301" sldId="321"/>
            <ac:spMk id="13" creationId="{C0287FEC-3826-4868-8D93-52429C6156F5}"/>
          </ac:spMkLst>
        </pc:spChg>
      </pc:sldChg>
      <pc:sldChg chg="modNotes">
        <pc:chgData name="PITSON, LAURA E." userId="S::rsdt62@durham.ac.uk::c8438ea2-6952-4a3f-b533-0bc2c568fda6" providerId="AD" clId="Web-{F1A8A3ED-E6ED-4CD8-A081-9AAEF3D5E170}" dt="2025-04-09T14:53:59.485" v="513"/>
        <pc:sldMkLst>
          <pc:docMk/>
          <pc:sldMk cId="811189377" sldId="413"/>
        </pc:sldMkLst>
      </pc:sldChg>
      <pc:sldChg chg="del">
        <pc:chgData name="PITSON, LAURA E." userId="S::rsdt62@durham.ac.uk::c8438ea2-6952-4a3f-b533-0bc2c568fda6" providerId="AD" clId="Web-{F1A8A3ED-E6ED-4CD8-A081-9AAEF3D5E170}" dt="2025-04-09T14:43:53.247" v="121"/>
        <pc:sldMkLst>
          <pc:docMk/>
          <pc:sldMk cId="3014365079" sldId="414"/>
        </pc:sldMkLst>
      </pc:sldChg>
      <pc:sldChg chg="modSp">
        <pc:chgData name="PITSON, LAURA E." userId="S::rsdt62@durham.ac.uk::c8438ea2-6952-4a3f-b533-0bc2c568fda6" providerId="AD" clId="Web-{F1A8A3ED-E6ED-4CD8-A081-9AAEF3D5E170}" dt="2025-04-09T14:47:22.129" v="188" actId="20577"/>
        <pc:sldMkLst>
          <pc:docMk/>
          <pc:sldMk cId="3790794436" sldId="416"/>
        </pc:sldMkLst>
        <pc:spChg chg="mod">
          <ac:chgData name="PITSON, LAURA E." userId="S::rsdt62@durham.ac.uk::c8438ea2-6952-4a3f-b533-0bc2c568fda6" providerId="AD" clId="Web-{F1A8A3ED-E6ED-4CD8-A081-9AAEF3D5E170}" dt="2025-04-09T14:47:22.129" v="188" actId="20577"/>
          <ac:spMkLst>
            <pc:docMk/>
            <pc:sldMk cId="3790794436" sldId="416"/>
            <ac:spMk id="3" creationId="{D9A11267-FC52-4990-8D98-010AFABA5544}"/>
          </ac:spMkLst>
        </pc:spChg>
      </pc:sldChg>
      <pc:sldChg chg="modSp">
        <pc:chgData name="PITSON, LAURA E." userId="S::rsdt62@durham.ac.uk::c8438ea2-6952-4a3f-b533-0bc2c568fda6" providerId="AD" clId="Web-{F1A8A3ED-E6ED-4CD8-A081-9AAEF3D5E170}" dt="2025-04-09T14:46:21.424" v="157" actId="20577"/>
        <pc:sldMkLst>
          <pc:docMk/>
          <pc:sldMk cId="1019952089" sldId="417"/>
        </pc:sldMkLst>
        <pc:spChg chg="mod">
          <ac:chgData name="PITSON, LAURA E." userId="S::rsdt62@durham.ac.uk::c8438ea2-6952-4a3f-b533-0bc2c568fda6" providerId="AD" clId="Web-{F1A8A3ED-E6ED-4CD8-A081-9AAEF3D5E170}" dt="2025-04-09T14:46:21.424" v="157" actId="20577"/>
          <ac:spMkLst>
            <pc:docMk/>
            <pc:sldMk cId="1019952089" sldId="417"/>
            <ac:spMk id="3" creationId="{D9A11267-FC52-4990-8D98-010AFABA5544}"/>
          </ac:spMkLst>
        </pc:spChg>
      </pc:sldChg>
      <pc:sldChg chg="modSp">
        <pc:chgData name="PITSON, LAURA E." userId="S::rsdt62@durham.ac.uk::c8438ea2-6952-4a3f-b533-0bc2c568fda6" providerId="AD" clId="Web-{F1A8A3ED-E6ED-4CD8-A081-9AAEF3D5E170}" dt="2025-04-09T13:43:19.709" v="19" actId="20577"/>
        <pc:sldMkLst>
          <pc:docMk/>
          <pc:sldMk cId="1848735751" sldId="418"/>
        </pc:sldMkLst>
        <pc:spChg chg="mod">
          <ac:chgData name="PITSON, LAURA E." userId="S::rsdt62@durham.ac.uk::c8438ea2-6952-4a3f-b533-0bc2c568fda6" providerId="AD" clId="Web-{F1A8A3ED-E6ED-4CD8-A081-9AAEF3D5E170}" dt="2025-04-09T13:43:19.709" v="19" actId="20577"/>
          <ac:spMkLst>
            <pc:docMk/>
            <pc:sldMk cId="1848735751" sldId="418"/>
            <ac:spMk id="13" creationId="{C0287FEC-3826-4868-8D93-52429C6156F5}"/>
          </ac:spMkLst>
        </pc:spChg>
      </pc:sldChg>
      <pc:sldChg chg="modSp">
        <pc:chgData name="PITSON, LAURA E." userId="S::rsdt62@durham.ac.uk::c8438ea2-6952-4a3f-b533-0bc2c568fda6" providerId="AD" clId="Web-{F1A8A3ED-E6ED-4CD8-A081-9AAEF3D5E170}" dt="2025-04-09T14:45:36.297" v="137" actId="14100"/>
        <pc:sldMkLst>
          <pc:docMk/>
          <pc:sldMk cId="423946578" sldId="423"/>
        </pc:sldMkLst>
        <pc:spChg chg="mod">
          <ac:chgData name="PITSON, LAURA E." userId="S::rsdt62@durham.ac.uk::c8438ea2-6952-4a3f-b533-0bc2c568fda6" providerId="AD" clId="Web-{F1A8A3ED-E6ED-4CD8-A081-9AAEF3D5E170}" dt="2025-04-09T14:45:36.297" v="137" actId="14100"/>
          <ac:spMkLst>
            <pc:docMk/>
            <pc:sldMk cId="423946578" sldId="423"/>
            <ac:spMk id="3" creationId="{D9A11267-FC52-4990-8D98-010AFABA5544}"/>
          </ac:spMkLst>
        </pc:spChg>
      </pc:sldChg>
      <pc:sldChg chg="modSp">
        <pc:chgData name="PITSON, LAURA E." userId="S::rsdt62@durham.ac.uk::c8438ea2-6952-4a3f-b533-0bc2c568fda6" providerId="AD" clId="Web-{F1A8A3ED-E6ED-4CD8-A081-9AAEF3D5E170}" dt="2025-04-09T14:44:53.858" v="134" actId="20577"/>
        <pc:sldMkLst>
          <pc:docMk/>
          <pc:sldMk cId="3056381062" sldId="424"/>
        </pc:sldMkLst>
        <pc:spChg chg="mod">
          <ac:chgData name="PITSON, LAURA E." userId="S::rsdt62@durham.ac.uk::c8438ea2-6952-4a3f-b533-0bc2c568fda6" providerId="AD" clId="Web-{F1A8A3ED-E6ED-4CD8-A081-9AAEF3D5E170}" dt="2025-04-09T14:44:17.997" v="122"/>
          <ac:spMkLst>
            <pc:docMk/>
            <pc:sldMk cId="3056381062" sldId="424"/>
            <ac:spMk id="4" creationId="{222EFBAB-5749-CE51-4BE3-0CDE1554DCE6}"/>
          </ac:spMkLst>
        </pc:spChg>
        <pc:spChg chg="mod">
          <ac:chgData name="PITSON, LAURA E." userId="S::rsdt62@durham.ac.uk::c8438ea2-6952-4a3f-b533-0bc2c568fda6" providerId="AD" clId="Web-{F1A8A3ED-E6ED-4CD8-A081-9AAEF3D5E170}" dt="2025-04-09T14:44:22.248" v="124"/>
          <ac:spMkLst>
            <pc:docMk/>
            <pc:sldMk cId="3056381062" sldId="424"/>
            <ac:spMk id="5" creationId="{52FA9C0A-2AEB-6DEC-0261-BFD184C90B5D}"/>
          </ac:spMkLst>
        </pc:spChg>
        <pc:spChg chg="mod">
          <ac:chgData name="PITSON, LAURA E." userId="S::rsdt62@durham.ac.uk::c8438ea2-6952-4a3f-b533-0bc2c568fda6" providerId="AD" clId="Web-{F1A8A3ED-E6ED-4CD8-A081-9AAEF3D5E170}" dt="2025-04-09T14:44:43.561" v="130" actId="20577"/>
          <ac:spMkLst>
            <pc:docMk/>
            <pc:sldMk cId="3056381062" sldId="424"/>
            <ac:spMk id="6" creationId="{19251BAF-CE88-5E67-F2D9-39E1028A3336}"/>
          </ac:spMkLst>
        </pc:spChg>
        <pc:spChg chg="mod">
          <ac:chgData name="PITSON, LAURA E." userId="S::rsdt62@durham.ac.uk::c8438ea2-6952-4a3f-b533-0bc2c568fda6" providerId="AD" clId="Web-{F1A8A3ED-E6ED-4CD8-A081-9AAEF3D5E170}" dt="2025-04-09T14:44:27.779" v="126"/>
          <ac:spMkLst>
            <pc:docMk/>
            <pc:sldMk cId="3056381062" sldId="424"/>
            <ac:spMk id="7" creationId="{0B13AC6D-D57D-4ADB-D155-CB1074AED2D7}"/>
          </ac:spMkLst>
        </pc:spChg>
        <pc:spChg chg="mod">
          <ac:chgData name="PITSON, LAURA E." userId="S::rsdt62@durham.ac.uk::c8438ea2-6952-4a3f-b533-0bc2c568fda6" providerId="AD" clId="Web-{F1A8A3ED-E6ED-4CD8-A081-9AAEF3D5E170}" dt="2025-04-09T14:44:50.061" v="132" actId="20577"/>
          <ac:spMkLst>
            <pc:docMk/>
            <pc:sldMk cId="3056381062" sldId="424"/>
            <ac:spMk id="8" creationId="{1998BCB1-D888-8DB8-B8DD-320820579D9D}"/>
          </ac:spMkLst>
        </pc:spChg>
        <pc:spChg chg="mod">
          <ac:chgData name="PITSON, LAURA E." userId="S::rsdt62@durham.ac.uk::c8438ea2-6952-4a3f-b533-0bc2c568fda6" providerId="AD" clId="Web-{F1A8A3ED-E6ED-4CD8-A081-9AAEF3D5E170}" dt="2025-04-09T14:44:53.858" v="134" actId="20577"/>
          <ac:spMkLst>
            <pc:docMk/>
            <pc:sldMk cId="3056381062" sldId="424"/>
            <ac:spMk id="10" creationId="{A135A64A-0EF2-060F-F6DC-93E2F3690A1E}"/>
          </ac:spMkLst>
        </pc:spChg>
      </pc:sldChg>
      <pc:sldChg chg="modSp">
        <pc:chgData name="PITSON, LAURA E." userId="S::rsdt62@durham.ac.uk::c8438ea2-6952-4a3f-b533-0bc2c568fda6" providerId="AD" clId="Web-{F1A8A3ED-E6ED-4CD8-A081-9AAEF3D5E170}" dt="2025-04-09T13:44:51.481" v="23" actId="14100"/>
        <pc:sldMkLst>
          <pc:docMk/>
          <pc:sldMk cId="1178073700" sldId="426"/>
        </pc:sldMkLst>
        <pc:spChg chg="mod">
          <ac:chgData name="PITSON, LAURA E." userId="S::rsdt62@durham.ac.uk::c8438ea2-6952-4a3f-b533-0bc2c568fda6" providerId="AD" clId="Web-{F1A8A3ED-E6ED-4CD8-A081-9AAEF3D5E170}" dt="2025-04-09T13:44:51.481" v="23" actId="14100"/>
          <ac:spMkLst>
            <pc:docMk/>
            <pc:sldMk cId="1178073700" sldId="426"/>
            <ac:spMk id="7" creationId="{F93E8D54-0D04-C8AC-9842-193ADD53C482}"/>
          </ac:spMkLst>
        </pc:spChg>
      </pc:sldChg>
      <pc:sldChg chg="modSp modNotes">
        <pc:chgData name="PITSON, LAURA E." userId="S::rsdt62@durham.ac.uk::c8438ea2-6952-4a3f-b533-0bc2c568fda6" providerId="AD" clId="Web-{F1A8A3ED-E6ED-4CD8-A081-9AAEF3D5E170}" dt="2025-04-09T14:56:19.302" v="683"/>
        <pc:sldMkLst>
          <pc:docMk/>
          <pc:sldMk cId="1496846640" sldId="427"/>
        </pc:sldMkLst>
        <pc:spChg chg="mod">
          <ac:chgData name="PITSON, LAURA E." userId="S::rsdt62@durham.ac.uk::c8438ea2-6952-4a3f-b533-0bc2c568fda6" providerId="AD" clId="Web-{F1A8A3ED-E6ED-4CD8-A081-9AAEF3D5E170}" dt="2025-04-09T14:41:02.132" v="104"/>
          <ac:spMkLst>
            <pc:docMk/>
            <pc:sldMk cId="1496846640" sldId="427"/>
            <ac:spMk id="4" creationId="{222EFBAB-5749-CE51-4BE3-0CDE1554DCE6}"/>
          </ac:spMkLst>
        </pc:spChg>
        <pc:spChg chg="mod">
          <ac:chgData name="PITSON, LAURA E." userId="S::rsdt62@durham.ac.uk::c8438ea2-6952-4a3f-b533-0bc2c568fda6" providerId="AD" clId="Web-{F1A8A3ED-E6ED-4CD8-A081-9AAEF3D5E170}" dt="2025-04-09T14:41:19.601" v="105"/>
          <ac:spMkLst>
            <pc:docMk/>
            <pc:sldMk cId="1496846640" sldId="427"/>
            <ac:spMk id="5" creationId="{52FA9C0A-2AEB-6DEC-0261-BFD184C90B5D}"/>
          </ac:spMkLst>
        </pc:spChg>
        <pc:spChg chg="mod">
          <ac:chgData name="PITSON, LAURA E." userId="S::rsdt62@durham.ac.uk::c8438ea2-6952-4a3f-b533-0bc2c568fda6" providerId="AD" clId="Web-{F1A8A3ED-E6ED-4CD8-A081-9AAEF3D5E170}" dt="2025-04-09T14:41:28.539" v="106"/>
          <ac:spMkLst>
            <pc:docMk/>
            <pc:sldMk cId="1496846640" sldId="427"/>
            <ac:spMk id="6" creationId="{19251BAF-CE88-5E67-F2D9-39E1028A3336}"/>
          </ac:spMkLst>
        </pc:spChg>
        <pc:spChg chg="mod">
          <ac:chgData name="PITSON, LAURA E." userId="S::rsdt62@durham.ac.uk::c8438ea2-6952-4a3f-b533-0bc2c568fda6" providerId="AD" clId="Web-{F1A8A3ED-E6ED-4CD8-A081-9AAEF3D5E170}" dt="2025-04-09T14:43:11.605" v="116" actId="20577"/>
          <ac:spMkLst>
            <pc:docMk/>
            <pc:sldMk cId="1496846640" sldId="427"/>
            <ac:spMk id="7" creationId="{0B13AC6D-D57D-4ADB-D155-CB1074AED2D7}"/>
          </ac:spMkLst>
        </pc:spChg>
        <pc:spChg chg="mod">
          <ac:chgData name="PITSON, LAURA E." userId="S::rsdt62@durham.ac.uk::c8438ea2-6952-4a3f-b533-0bc2c568fda6" providerId="AD" clId="Web-{F1A8A3ED-E6ED-4CD8-A081-9AAEF3D5E170}" dt="2025-04-09T14:43:22.355" v="118" actId="20577"/>
          <ac:spMkLst>
            <pc:docMk/>
            <pc:sldMk cId="1496846640" sldId="427"/>
            <ac:spMk id="8" creationId="{1998BCB1-D888-8DB8-B8DD-320820579D9D}"/>
          </ac:spMkLst>
        </pc:spChg>
        <pc:spChg chg="mod">
          <ac:chgData name="PITSON, LAURA E." userId="S::rsdt62@durham.ac.uk::c8438ea2-6952-4a3f-b533-0bc2c568fda6" providerId="AD" clId="Web-{F1A8A3ED-E6ED-4CD8-A081-9AAEF3D5E170}" dt="2025-04-09T14:43:32.762" v="120" actId="20577"/>
          <ac:spMkLst>
            <pc:docMk/>
            <pc:sldMk cId="1496846640" sldId="427"/>
            <ac:spMk id="10" creationId="{A135A64A-0EF2-060F-F6DC-93E2F3690A1E}"/>
          </ac:spMkLst>
        </pc:spChg>
      </pc:sldChg>
      <pc:sldChg chg="modSp">
        <pc:chgData name="PITSON, LAURA E." userId="S::rsdt62@durham.ac.uk::c8438ea2-6952-4a3f-b533-0bc2c568fda6" providerId="AD" clId="Web-{F1A8A3ED-E6ED-4CD8-A081-9AAEF3D5E170}" dt="2025-04-09T14:46:04.485" v="155" actId="20577"/>
        <pc:sldMkLst>
          <pc:docMk/>
          <pc:sldMk cId="805140598" sldId="432"/>
        </pc:sldMkLst>
        <pc:spChg chg="mod">
          <ac:chgData name="PITSON, LAURA E." userId="S::rsdt62@durham.ac.uk::c8438ea2-6952-4a3f-b533-0bc2c568fda6" providerId="AD" clId="Web-{F1A8A3ED-E6ED-4CD8-A081-9AAEF3D5E170}" dt="2025-04-09T14:46:04.485" v="155" actId="20577"/>
          <ac:spMkLst>
            <pc:docMk/>
            <pc:sldMk cId="805140598" sldId="432"/>
            <ac:spMk id="3" creationId="{0E566EA9-5094-55C0-08C3-DF296F381CA0}"/>
          </ac:spMkLst>
        </pc:spChg>
      </pc:sldChg>
      <pc:sldChg chg="addSp delSp modSp">
        <pc:chgData name="PITSON, LAURA E." userId="S::rsdt62@durham.ac.uk::c8438ea2-6952-4a3f-b533-0bc2c568fda6" providerId="AD" clId="Web-{F1A8A3ED-E6ED-4CD8-A081-9AAEF3D5E170}" dt="2025-04-09T14:39:31.301" v="101" actId="1076"/>
        <pc:sldMkLst>
          <pc:docMk/>
          <pc:sldMk cId="2135751411" sldId="439"/>
        </pc:sldMkLst>
        <pc:spChg chg="mod">
          <ac:chgData name="PITSON, LAURA E." userId="S::rsdt62@durham.ac.uk::c8438ea2-6952-4a3f-b533-0bc2c568fda6" providerId="AD" clId="Web-{F1A8A3ED-E6ED-4CD8-A081-9AAEF3D5E170}" dt="2025-04-09T14:39:22.988" v="100" actId="1076"/>
          <ac:spMkLst>
            <pc:docMk/>
            <pc:sldMk cId="2135751411" sldId="439"/>
            <ac:spMk id="9" creationId="{89A4CA35-F450-1AC0-0136-1D87326B2C4F}"/>
          </ac:spMkLst>
        </pc:spChg>
        <pc:spChg chg="mod">
          <ac:chgData name="PITSON, LAURA E." userId="S::rsdt62@durham.ac.uk::c8438ea2-6952-4a3f-b533-0bc2c568fda6" providerId="AD" clId="Web-{F1A8A3ED-E6ED-4CD8-A081-9AAEF3D5E170}" dt="2025-04-09T14:39:31.301" v="101" actId="1076"/>
          <ac:spMkLst>
            <pc:docMk/>
            <pc:sldMk cId="2135751411" sldId="439"/>
            <ac:spMk id="11" creationId="{A497E0FB-8931-F652-1468-A3E2D126C55E}"/>
          </ac:spMkLst>
        </pc:spChg>
        <pc:spChg chg="mod">
          <ac:chgData name="PITSON, LAURA E." userId="S::rsdt62@durham.ac.uk::c8438ea2-6952-4a3f-b533-0bc2c568fda6" providerId="AD" clId="Web-{F1A8A3ED-E6ED-4CD8-A081-9AAEF3D5E170}" dt="2025-04-09T14:37:12.890" v="92" actId="14100"/>
          <ac:spMkLst>
            <pc:docMk/>
            <pc:sldMk cId="2135751411" sldId="439"/>
            <ac:spMk id="12" creationId="{F22690A2-7897-B272-9900-22B683D060EB}"/>
          </ac:spMkLst>
        </pc:spChg>
        <pc:spChg chg="mod">
          <ac:chgData name="PITSON, LAURA E." userId="S::rsdt62@durham.ac.uk::c8438ea2-6952-4a3f-b533-0bc2c568fda6" providerId="AD" clId="Web-{F1A8A3ED-E6ED-4CD8-A081-9AAEF3D5E170}" dt="2025-04-09T14:37:23.765" v="95" actId="1076"/>
          <ac:spMkLst>
            <pc:docMk/>
            <pc:sldMk cId="2135751411" sldId="439"/>
            <ac:spMk id="14" creationId="{831895B1-9D75-D9AA-3FD5-002D0574C397}"/>
          </ac:spMkLst>
        </pc:spChg>
        <pc:picChg chg="add mod ord">
          <ac:chgData name="PITSON, LAURA E." userId="S::rsdt62@durham.ac.uk::c8438ea2-6952-4a3f-b533-0bc2c568fda6" providerId="AD" clId="Web-{F1A8A3ED-E6ED-4CD8-A081-9AAEF3D5E170}" dt="2025-04-09T14:36:41.139" v="88" actId="1076"/>
          <ac:picMkLst>
            <pc:docMk/>
            <pc:sldMk cId="2135751411" sldId="439"/>
            <ac:picMk id="4" creationId="{BBE4247B-5E90-6FCE-7D34-C361F54FAEEB}"/>
          </ac:picMkLst>
        </pc:picChg>
      </pc:sldChg>
      <pc:sldChg chg="addSp delSp modSp">
        <pc:chgData name="PITSON, LAURA E." userId="S::rsdt62@durham.ac.uk::c8438ea2-6952-4a3f-b533-0bc2c568fda6" providerId="AD" clId="Web-{F1A8A3ED-E6ED-4CD8-A081-9AAEF3D5E170}" dt="2025-04-09T14:38:01.970" v="98" actId="1076"/>
        <pc:sldMkLst>
          <pc:docMk/>
          <pc:sldMk cId="624214257" sldId="441"/>
        </pc:sldMkLst>
        <pc:spChg chg="mod">
          <ac:chgData name="PITSON, LAURA E." userId="S::rsdt62@durham.ac.uk::c8438ea2-6952-4a3f-b533-0bc2c568fda6" providerId="AD" clId="Web-{F1A8A3ED-E6ED-4CD8-A081-9AAEF3D5E170}" dt="2025-04-09T14:38:01.970" v="98" actId="1076"/>
          <ac:spMkLst>
            <pc:docMk/>
            <pc:sldMk cId="624214257" sldId="441"/>
            <ac:spMk id="9" creationId="{DECEDEA6-3A9D-C9C8-2126-3D95CC6E4E98}"/>
          </ac:spMkLst>
        </pc:spChg>
        <pc:spChg chg="mod">
          <ac:chgData name="PITSON, LAURA E." userId="S::rsdt62@durham.ac.uk::c8438ea2-6952-4a3f-b533-0bc2c568fda6" providerId="AD" clId="Web-{F1A8A3ED-E6ED-4CD8-A081-9AAEF3D5E170}" dt="2025-04-09T14:37:55.063" v="97" actId="1076"/>
          <ac:spMkLst>
            <pc:docMk/>
            <pc:sldMk cId="624214257" sldId="441"/>
            <ac:spMk id="10" creationId="{1F1EDDD2-E39C-0260-9E02-B1E8D3661D61}"/>
          </ac:spMkLst>
        </pc:spChg>
        <pc:spChg chg="mod">
          <ac:chgData name="PITSON, LAURA E." userId="S::rsdt62@durham.ac.uk::c8438ea2-6952-4a3f-b533-0bc2c568fda6" providerId="AD" clId="Web-{F1A8A3ED-E6ED-4CD8-A081-9AAEF3D5E170}" dt="2025-04-09T14:32:18.693" v="67" actId="1076"/>
          <ac:spMkLst>
            <pc:docMk/>
            <pc:sldMk cId="624214257" sldId="441"/>
            <ac:spMk id="11" creationId="{F456D3AE-735E-A265-4BBE-BD2194A7361C}"/>
          </ac:spMkLst>
        </pc:spChg>
        <pc:picChg chg="add mod ord">
          <ac:chgData name="PITSON, LAURA E." userId="S::rsdt62@durham.ac.uk::c8438ea2-6952-4a3f-b533-0bc2c568fda6" providerId="AD" clId="Web-{F1A8A3ED-E6ED-4CD8-A081-9AAEF3D5E170}" dt="2025-04-09T14:32:06.020" v="66"/>
          <ac:picMkLst>
            <pc:docMk/>
            <pc:sldMk cId="624214257" sldId="441"/>
            <ac:picMk id="6" creationId="{250E59F7-F187-7224-DF6D-227A9E97D119}"/>
          </ac:picMkLst>
        </pc:picChg>
      </pc:sldChg>
    </pc:docChg>
  </pc:docChgLst>
  <pc:docChgLst>
    <pc:chgData name="Virtual Events 5" userId="S::virtualevents5@plymouth.ac.uk::26da90e9-2451-43ab-b22b-fa0bd01d9553" providerId="AD" clId="Web-{13AA3249-6E64-BAB6-CEFE-304D39ED70FA}"/>
    <pc:docChg chg="delSld modSld sldOrd">
      <pc:chgData name="Virtual Events 5" userId="S::virtualevents5@plymouth.ac.uk::26da90e9-2451-43ab-b22b-fa0bd01d9553" providerId="AD" clId="Web-{13AA3249-6E64-BAB6-CEFE-304D39ED70FA}" dt="2025-04-15T17:18:36.166" v="41"/>
      <pc:docMkLst>
        <pc:docMk/>
      </pc:docMkLst>
      <pc:sldChg chg="modSp">
        <pc:chgData name="Virtual Events 5" userId="S::virtualevents5@plymouth.ac.uk::26da90e9-2451-43ab-b22b-fa0bd01d9553" providerId="AD" clId="Web-{13AA3249-6E64-BAB6-CEFE-304D39ED70FA}" dt="2025-04-15T17:18:21.854" v="40" actId="14100"/>
        <pc:sldMkLst>
          <pc:docMk/>
          <pc:sldMk cId="3247798845" sldId="391"/>
        </pc:sldMkLst>
        <pc:spChg chg="mod">
          <ac:chgData name="Virtual Events 5" userId="S::virtualevents5@plymouth.ac.uk::26da90e9-2451-43ab-b22b-fa0bd01d9553" providerId="AD" clId="Web-{13AA3249-6E64-BAB6-CEFE-304D39ED70FA}" dt="2025-04-15T17:18:21.854" v="40" actId="14100"/>
          <ac:spMkLst>
            <pc:docMk/>
            <pc:sldMk cId="3247798845" sldId="391"/>
            <ac:spMk id="22" creationId="{F8FAEED9-1ECD-45F9-87A0-9394BAEABB79}"/>
          </ac:spMkLst>
        </pc:spChg>
      </pc:sldChg>
      <pc:sldChg chg="modSp del">
        <pc:chgData name="Virtual Events 5" userId="S::virtualevents5@plymouth.ac.uk::26da90e9-2451-43ab-b22b-fa0bd01d9553" providerId="AD" clId="Web-{13AA3249-6E64-BAB6-CEFE-304D39ED70FA}" dt="2025-04-15T17:17:38.539" v="34"/>
        <pc:sldMkLst>
          <pc:docMk/>
          <pc:sldMk cId="4283359537" sldId="421"/>
        </pc:sldMkLst>
        <pc:spChg chg="mod">
          <ac:chgData name="Virtual Events 5" userId="S::virtualevents5@plymouth.ac.uk::26da90e9-2451-43ab-b22b-fa0bd01d9553" providerId="AD" clId="Web-{13AA3249-6E64-BAB6-CEFE-304D39ED70FA}" dt="2025-04-15T17:17:13.866" v="24" actId="20577"/>
          <ac:spMkLst>
            <pc:docMk/>
            <pc:sldMk cId="4283359537" sldId="421"/>
            <ac:spMk id="11" creationId="{581E8936-2270-47FE-94A4-398CB123EF90}"/>
          </ac:spMkLst>
        </pc:spChg>
      </pc:sldChg>
      <pc:sldChg chg="ord">
        <pc:chgData name="Virtual Events 5" userId="S::virtualevents5@plymouth.ac.uk::26da90e9-2451-43ab-b22b-fa0bd01d9553" providerId="AD" clId="Web-{13AA3249-6E64-BAB6-CEFE-304D39ED70FA}" dt="2025-04-15T17:18:36.166" v="41"/>
        <pc:sldMkLst>
          <pc:docMk/>
          <pc:sldMk cId="1178073700" sldId="426"/>
        </pc:sldMkLst>
      </pc:sldChg>
      <pc:sldChg chg="modSp">
        <pc:chgData name="Virtual Events 5" userId="S::virtualevents5@plymouth.ac.uk::26da90e9-2451-43ab-b22b-fa0bd01d9553" providerId="AD" clId="Web-{13AA3249-6E64-BAB6-CEFE-304D39ED70FA}" dt="2025-04-15T16:57:20.034" v="5" actId="20577"/>
        <pc:sldMkLst>
          <pc:docMk/>
          <pc:sldMk cId="1427869692" sldId="470"/>
        </pc:sldMkLst>
        <pc:spChg chg="mod">
          <ac:chgData name="Virtual Events 5" userId="S::virtualevents5@plymouth.ac.uk::26da90e9-2451-43ab-b22b-fa0bd01d9553" providerId="AD" clId="Web-{13AA3249-6E64-BAB6-CEFE-304D39ED70FA}" dt="2025-04-15T16:56:32.017" v="1" actId="20577"/>
          <ac:spMkLst>
            <pc:docMk/>
            <pc:sldMk cId="1427869692" sldId="470"/>
            <ac:spMk id="2" creationId="{54E604E4-B254-761E-98A3-532CA8AC9908}"/>
          </ac:spMkLst>
        </pc:spChg>
        <pc:spChg chg="mod">
          <ac:chgData name="Virtual Events 5" userId="S::virtualevents5@plymouth.ac.uk::26da90e9-2451-43ab-b22b-fa0bd01d9553" providerId="AD" clId="Web-{13AA3249-6E64-BAB6-CEFE-304D39ED70FA}" dt="2025-04-15T16:57:20.034" v="5" actId="20577"/>
          <ac:spMkLst>
            <pc:docMk/>
            <pc:sldMk cId="1427869692" sldId="470"/>
            <ac:spMk id="3" creationId="{F3562BAC-C191-B273-5780-476EAD88FBF8}"/>
          </ac:spMkLst>
        </pc:spChg>
      </pc:sldChg>
    </pc:docChg>
  </pc:docChgLst>
  <pc:docChgLst>
    <pc:chgData name="PITSON, LAURA E." userId="S::rsdt62@durham.ac.uk::c8438ea2-6952-4a3f-b533-0bc2c568fda6" providerId="AD" clId="Web-{85109A6C-FBF3-4D97-A6C3-257DA192E78A}"/>
    <pc:docChg chg="modSld">
      <pc:chgData name="PITSON, LAURA E." userId="S::rsdt62@durham.ac.uk::c8438ea2-6952-4a3f-b533-0bc2c568fda6" providerId="AD" clId="Web-{85109A6C-FBF3-4D97-A6C3-257DA192E78A}" dt="2025-04-09T15:33:27.721" v="757" actId="20577"/>
      <pc:docMkLst>
        <pc:docMk/>
      </pc:docMkLst>
      <pc:sldChg chg="modSp modNotes">
        <pc:chgData name="PITSON, LAURA E." userId="S::rsdt62@durham.ac.uk::c8438ea2-6952-4a3f-b533-0bc2c568fda6" providerId="AD" clId="Web-{85109A6C-FBF3-4D97-A6C3-257DA192E78A}" dt="2025-04-09T15:18:23.210" v="234" actId="20577"/>
        <pc:sldMkLst>
          <pc:docMk/>
          <pc:sldMk cId="3790794436" sldId="416"/>
        </pc:sldMkLst>
        <pc:spChg chg="mod">
          <ac:chgData name="PITSON, LAURA E." userId="S::rsdt62@durham.ac.uk::c8438ea2-6952-4a3f-b533-0bc2c568fda6" providerId="AD" clId="Web-{85109A6C-FBF3-4D97-A6C3-257DA192E78A}" dt="2025-04-09T15:18:23.210" v="234" actId="20577"/>
          <ac:spMkLst>
            <pc:docMk/>
            <pc:sldMk cId="3790794436" sldId="416"/>
            <ac:spMk id="3" creationId="{D9A11267-FC52-4990-8D98-010AFABA5544}"/>
          </ac:spMkLst>
        </pc:spChg>
      </pc:sldChg>
      <pc:sldChg chg="modNotes">
        <pc:chgData name="PITSON, LAURA E." userId="S::rsdt62@durham.ac.uk::c8438ea2-6952-4a3f-b533-0bc2c568fda6" providerId="AD" clId="Web-{85109A6C-FBF3-4D97-A6C3-257DA192E78A}" dt="2025-04-09T15:20:03.244" v="263"/>
        <pc:sldMkLst>
          <pc:docMk/>
          <pc:sldMk cId="1019952089" sldId="417"/>
        </pc:sldMkLst>
      </pc:sldChg>
      <pc:sldChg chg="modSp modNotes">
        <pc:chgData name="PITSON, LAURA E." userId="S::rsdt62@durham.ac.uk::c8438ea2-6952-4a3f-b533-0bc2c568fda6" providerId="AD" clId="Web-{85109A6C-FBF3-4D97-A6C3-257DA192E78A}" dt="2025-04-09T15:32:45.704" v="740"/>
        <pc:sldMkLst>
          <pc:docMk/>
          <pc:sldMk cId="423946578" sldId="423"/>
        </pc:sldMkLst>
        <pc:spChg chg="mod">
          <ac:chgData name="PITSON, LAURA E." userId="S::rsdt62@durham.ac.uk::c8438ea2-6952-4a3f-b533-0bc2c568fda6" providerId="AD" clId="Web-{85109A6C-FBF3-4D97-A6C3-257DA192E78A}" dt="2025-04-09T15:28:30.556" v="713" actId="14100"/>
          <ac:spMkLst>
            <pc:docMk/>
            <pc:sldMk cId="423946578" sldId="423"/>
            <ac:spMk id="3" creationId="{D9A11267-FC52-4990-8D98-010AFABA5544}"/>
          </ac:spMkLst>
        </pc:spChg>
      </pc:sldChg>
      <pc:sldChg chg="modNotes">
        <pc:chgData name="PITSON, LAURA E." userId="S::rsdt62@durham.ac.uk::c8438ea2-6952-4a3f-b533-0bc2c568fda6" providerId="AD" clId="Web-{85109A6C-FBF3-4D97-A6C3-257DA192E78A}" dt="2025-04-09T15:28:11.509" v="697"/>
        <pc:sldMkLst>
          <pc:docMk/>
          <pc:sldMk cId="3056381062" sldId="424"/>
        </pc:sldMkLst>
      </pc:sldChg>
      <pc:sldChg chg="addSp delSp modSp modNotes">
        <pc:chgData name="PITSON, LAURA E." userId="S::rsdt62@durham.ac.uk::c8438ea2-6952-4a3f-b533-0bc2c568fda6" providerId="AD" clId="Web-{85109A6C-FBF3-4D97-A6C3-257DA192E78A}" dt="2025-04-09T15:18:48.742" v="242"/>
        <pc:sldMkLst>
          <pc:docMk/>
          <pc:sldMk cId="4032131049" sldId="429"/>
        </pc:sldMkLst>
        <pc:spChg chg="mod">
          <ac:chgData name="PITSON, LAURA E." userId="S::rsdt62@durham.ac.uk::c8438ea2-6952-4a3f-b533-0bc2c568fda6" providerId="AD" clId="Web-{85109A6C-FBF3-4D97-A6C3-257DA192E78A}" dt="2025-04-09T15:12:20.824" v="5" actId="20577"/>
          <ac:spMkLst>
            <pc:docMk/>
            <pc:sldMk cId="4032131049" sldId="429"/>
            <ac:spMk id="5" creationId="{4DFEAF5D-37E1-BCA9-7E8E-A6209EA2117C}"/>
          </ac:spMkLst>
        </pc:spChg>
        <pc:picChg chg="add mod">
          <ac:chgData name="PITSON, LAURA E." userId="S::rsdt62@durham.ac.uk::c8438ea2-6952-4a3f-b533-0bc2c568fda6" providerId="AD" clId="Web-{85109A6C-FBF3-4D97-A6C3-257DA192E78A}" dt="2025-04-09T15:12:13.058" v="3" actId="14100"/>
          <ac:picMkLst>
            <pc:docMk/>
            <pc:sldMk cId="4032131049" sldId="429"/>
            <ac:picMk id="3" creationId="{C07ECEF8-1BD0-8FF8-D01C-69B3ED082A70}"/>
          </ac:picMkLst>
        </pc:picChg>
      </pc:sldChg>
      <pc:sldChg chg="modNotes">
        <pc:chgData name="PITSON, LAURA E." userId="S::rsdt62@durham.ac.uk::c8438ea2-6952-4a3f-b533-0bc2c568fda6" providerId="AD" clId="Web-{85109A6C-FBF3-4D97-A6C3-257DA192E78A}" dt="2025-04-09T15:16:48.317" v="196"/>
        <pc:sldMkLst>
          <pc:docMk/>
          <pc:sldMk cId="3650026247" sldId="431"/>
        </pc:sldMkLst>
      </pc:sldChg>
      <pc:sldChg chg="modSp modNotes">
        <pc:chgData name="PITSON, LAURA E." userId="S::rsdt62@durham.ac.uk::c8438ea2-6952-4a3f-b533-0bc2c568fda6" providerId="AD" clId="Web-{85109A6C-FBF3-4D97-A6C3-257DA192E78A}" dt="2025-04-09T15:33:27.721" v="757" actId="20577"/>
        <pc:sldMkLst>
          <pc:docMk/>
          <pc:sldMk cId="805140598" sldId="432"/>
        </pc:sldMkLst>
        <pc:spChg chg="mod">
          <ac:chgData name="PITSON, LAURA E." userId="S::rsdt62@durham.ac.uk::c8438ea2-6952-4a3f-b533-0bc2c568fda6" providerId="AD" clId="Web-{85109A6C-FBF3-4D97-A6C3-257DA192E78A}" dt="2025-04-09T15:33:27.721" v="757" actId="20577"/>
          <ac:spMkLst>
            <pc:docMk/>
            <pc:sldMk cId="805140598" sldId="432"/>
            <ac:spMk id="3" creationId="{0E566EA9-5094-55C0-08C3-DF296F381CA0}"/>
          </ac:spMkLst>
        </pc:spChg>
      </pc:sldChg>
    </pc:docChg>
  </pc:docChgLst>
  <pc:docChgLst>
    <pc:chgData name="SHAW, DREW C." userId="aa744414-e39a-4689-8a73-885b835ba56b" providerId="ADAL" clId="{398D1880-E707-4EA8-8682-4A8AF59CCEC2}"/>
    <pc:docChg chg="modSld">
      <pc:chgData name="SHAW, DREW C." userId="aa744414-e39a-4689-8a73-885b835ba56b" providerId="ADAL" clId="{398D1880-E707-4EA8-8682-4A8AF59CCEC2}" dt="2025-04-08T16:10:06.732" v="41" actId="255"/>
      <pc:docMkLst>
        <pc:docMk/>
      </pc:docMkLst>
      <pc:sldChg chg="modSp mod">
        <pc:chgData name="SHAW, DREW C." userId="aa744414-e39a-4689-8a73-885b835ba56b" providerId="ADAL" clId="{398D1880-E707-4EA8-8682-4A8AF59CCEC2}" dt="2025-04-08T16:07:15.266" v="0" actId="1076"/>
        <pc:sldMkLst>
          <pc:docMk/>
          <pc:sldMk cId="3014365079" sldId="414"/>
        </pc:sldMkLst>
      </pc:sldChg>
      <pc:sldChg chg="addSp modSp mod">
        <pc:chgData name="SHAW, DREW C." userId="aa744414-e39a-4689-8a73-885b835ba56b" providerId="ADAL" clId="{398D1880-E707-4EA8-8682-4A8AF59CCEC2}" dt="2025-04-08T16:10:06.732" v="41" actId="255"/>
        <pc:sldMkLst>
          <pc:docMk/>
          <pc:sldMk cId="1839258277" sldId="449"/>
        </pc:sldMkLst>
        <pc:spChg chg="add mod">
          <ac:chgData name="SHAW, DREW C." userId="aa744414-e39a-4689-8a73-885b835ba56b" providerId="ADAL" clId="{398D1880-E707-4EA8-8682-4A8AF59CCEC2}" dt="2025-04-08T16:10:06.732" v="41" actId="255"/>
          <ac:spMkLst>
            <pc:docMk/>
            <pc:sldMk cId="1839258277" sldId="449"/>
            <ac:spMk id="5" creationId="{96E81F61-B805-D2F6-35BD-CC676DC6E662}"/>
          </ac:spMkLst>
        </pc:spChg>
      </pc:sldChg>
    </pc:docChg>
  </pc:docChgLst>
  <pc:docChgLst>
    <pc:chgData name="SHAW, DREW C." userId="S::cxhb43@durham.ac.uk::aa744414-e39a-4689-8a73-885b835ba56b" providerId="AD" clId="Web-{20381928-7A8D-43F8-9EFC-767AD77DABD3}"/>
    <pc:docChg chg="mod modSld">
      <pc:chgData name="SHAW, DREW C." userId="S::cxhb43@durham.ac.uk::aa744414-e39a-4689-8a73-885b835ba56b" providerId="AD" clId="Web-{20381928-7A8D-43F8-9EFC-767AD77DABD3}" dt="2025-04-03T09:23:07.958" v="21"/>
      <pc:docMkLst>
        <pc:docMk/>
      </pc:docMkLst>
      <pc:sldChg chg="modSp">
        <pc:chgData name="SHAW, DREW C." userId="S::cxhb43@durham.ac.uk::aa744414-e39a-4689-8a73-885b835ba56b" providerId="AD" clId="Web-{20381928-7A8D-43F8-9EFC-767AD77DABD3}" dt="2025-04-03T09:17:42.557" v="20" actId="20577"/>
        <pc:sldMkLst>
          <pc:docMk/>
          <pc:sldMk cId="752814286" sldId="257"/>
        </pc:sldMkLst>
        <pc:spChg chg="mod">
          <ac:chgData name="SHAW, DREW C." userId="S::cxhb43@durham.ac.uk::aa744414-e39a-4689-8a73-885b835ba56b" providerId="AD" clId="Web-{20381928-7A8D-43F8-9EFC-767AD77DABD3}" dt="2025-04-03T09:17:42.557" v="20" actId="20577"/>
          <ac:spMkLst>
            <pc:docMk/>
            <pc:sldMk cId="752814286" sldId="257"/>
            <ac:spMk id="3" creationId="{D9A11267-FC52-4990-8D98-010AFABA5544}"/>
          </ac:spMkLst>
        </pc:spChg>
      </pc:sldChg>
    </pc:docChg>
  </pc:docChgLst>
  <pc:docChgLst>
    <pc:chgData name="SHAW, DREW C." userId="S::cxhb43@durham.ac.uk::aa744414-e39a-4689-8a73-885b835ba56b" providerId="AD" clId="Web-{33F4FBDC-27B4-43C0-AEC5-3DA047E288AB}"/>
    <pc:docChg chg="addSld delSld modSld">
      <pc:chgData name="SHAW, DREW C." userId="S::cxhb43@durham.ac.uk::aa744414-e39a-4689-8a73-885b835ba56b" providerId="AD" clId="Web-{33F4FBDC-27B4-43C0-AEC5-3DA047E288AB}" dt="2025-04-08T09:41:37.363" v="20"/>
      <pc:docMkLst>
        <pc:docMk/>
      </pc:docMkLst>
      <pc:sldChg chg="del">
        <pc:chgData name="SHAW, DREW C." userId="S::cxhb43@durham.ac.uk::aa744414-e39a-4689-8a73-885b835ba56b" providerId="AD" clId="Web-{33F4FBDC-27B4-43C0-AEC5-3DA047E288AB}" dt="2025-04-08T09:17:15.801" v="0"/>
        <pc:sldMkLst>
          <pc:docMk/>
          <pc:sldMk cId="529398735" sldId="445"/>
        </pc:sldMkLst>
      </pc:sldChg>
      <pc:sldChg chg="del">
        <pc:chgData name="SHAW, DREW C." userId="S::cxhb43@durham.ac.uk::aa744414-e39a-4689-8a73-885b835ba56b" providerId="AD" clId="Web-{33F4FBDC-27B4-43C0-AEC5-3DA047E288AB}" dt="2025-04-08T09:41:04.550" v="19"/>
        <pc:sldMkLst>
          <pc:docMk/>
          <pc:sldMk cId="2064856956" sldId="450"/>
        </pc:sldMkLst>
      </pc:sldChg>
      <pc:sldChg chg="modSp add">
        <pc:chgData name="SHAW, DREW C." userId="S::cxhb43@durham.ac.uk::aa744414-e39a-4689-8a73-885b835ba56b" providerId="AD" clId="Web-{33F4FBDC-27B4-43C0-AEC5-3DA047E288AB}" dt="2025-04-08T09:35:52.150" v="18" actId="20577"/>
        <pc:sldMkLst>
          <pc:docMk/>
          <pc:sldMk cId="529398735" sldId="461"/>
        </pc:sldMkLst>
        <pc:spChg chg="mod">
          <ac:chgData name="SHAW, DREW C." userId="S::cxhb43@durham.ac.uk::aa744414-e39a-4689-8a73-885b835ba56b" providerId="AD" clId="Web-{33F4FBDC-27B4-43C0-AEC5-3DA047E288AB}" dt="2025-04-08T09:35:52.150" v="18" actId="20577"/>
          <ac:spMkLst>
            <pc:docMk/>
            <pc:sldMk cId="529398735" sldId="461"/>
            <ac:spMk id="3" creationId="{BAB20E6A-37CB-FB09-E964-4321A95F8468}"/>
          </ac:spMkLst>
        </pc:spChg>
      </pc:sldChg>
      <pc:sldChg chg="add">
        <pc:chgData name="SHAW, DREW C." userId="S::cxhb43@durham.ac.uk::aa744414-e39a-4689-8a73-885b835ba56b" providerId="AD" clId="Web-{33F4FBDC-27B4-43C0-AEC5-3DA047E288AB}" dt="2025-04-08T09:41:37.363" v="20"/>
        <pc:sldMkLst>
          <pc:docMk/>
          <pc:sldMk cId="2064856956" sldId="462"/>
        </pc:sldMkLst>
      </pc:sldChg>
    </pc:docChg>
  </pc:docChgLst>
  <pc:docChgLst>
    <pc:chgData name="SEQUERA, JESSICA O." userId="S::lqts27@durham.ac.uk::0e5dd191-bea4-428d-b741-0439087ed2ae" providerId="AD" clId="Web-{E45D7E8D-23AB-40EA-9994-038508A359A7}"/>
    <pc:docChg chg="modSld">
      <pc:chgData name="SEQUERA, JESSICA O." userId="S::lqts27@durham.ac.uk::0e5dd191-bea4-428d-b741-0439087ed2ae" providerId="AD" clId="Web-{E45D7E8D-23AB-40EA-9994-038508A359A7}" dt="2025-04-02T15:00:44.932" v="1" actId="20577"/>
      <pc:docMkLst>
        <pc:docMk/>
      </pc:docMkLst>
      <pc:sldChg chg="modSp">
        <pc:chgData name="SEQUERA, JESSICA O." userId="S::lqts27@durham.ac.uk::0e5dd191-bea4-428d-b741-0439087ed2ae" providerId="AD" clId="Web-{E45D7E8D-23AB-40EA-9994-038508A359A7}" dt="2025-04-02T15:00:44.932" v="1" actId="20577"/>
        <pc:sldMkLst>
          <pc:docMk/>
          <pc:sldMk cId="3493922913" sldId="406"/>
        </pc:sldMkLst>
        <pc:spChg chg="mod">
          <ac:chgData name="SEQUERA, JESSICA O." userId="S::lqts27@durham.ac.uk::0e5dd191-bea4-428d-b741-0439087ed2ae" providerId="AD" clId="Web-{E45D7E8D-23AB-40EA-9994-038508A359A7}" dt="2025-04-02T15:00:44.932" v="1" actId="20577"/>
          <ac:spMkLst>
            <pc:docMk/>
            <pc:sldMk cId="3493922913" sldId="406"/>
            <ac:spMk id="3" creationId="{D9A11267-FC52-4990-8D98-010AFABA5544}"/>
          </ac:spMkLst>
        </pc:spChg>
      </pc:sldChg>
    </pc:docChg>
  </pc:docChgLst>
  <pc:docChgLst>
    <pc:chgData name="PITSON, LAURA E." userId="S::rsdt62@durham.ac.uk::c8438ea2-6952-4a3f-b533-0bc2c568fda6" providerId="AD" clId="Web-{351B3FAA-E528-4CD0-AFBB-CB3B060FD100}"/>
    <pc:docChg chg="modSld">
      <pc:chgData name="PITSON, LAURA E." userId="S::rsdt62@durham.ac.uk::c8438ea2-6952-4a3f-b533-0bc2c568fda6" providerId="AD" clId="Web-{351B3FAA-E528-4CD0-AFBB-CB3B060FD100}" dt="2025-04-09T15:07:50.448" v="62" actId="1076"/>
      <pc:docMkLst>
        <pc:docMk/>
      </pc:docMkLst>
      <pc:sldChg chg="modNotes">
        <pc:chgData name="PITSON, LAURA E." userId="S::rsdt62@durham.ac.uk::c8438ea2-6952-4a3f-b533-0bc2c568fda6" providerId="AD" clId="Web-{351B3FAA-E528-4CD0-AFBB-CB3B060FD100}" dt="2025-04-09T15:07:21.838" v="59"/>
        <pc:sldMkLst>
          <pc:docMk/>
          <pc:sldMk cId="1496846640" sldId="427"/>
        </pc:sldMkLst>
      </pc:sldChg>
      <pc:sldChg chg="modSp">
        <pc:chgData name="PITSON, LAURA E." userId="S::rsdt62@durham.ac.uk::c8438ea2-6952-4a3f-b533-0bc2c568fda6" providerId="AD" clId="Web-{351B3FAA-E528-4CD0-AFBB-CB3B060FD100}" dt="2025-04-09T15:07:50.448" v="62" actId="1076"/>
        <pc:sldMkLst>
          <pc:docMk/>
          <pc:sldMk cId="843066558" sldId="428"/>
        </pc:sldMkLst>
      </pc:sldChg>
      <pc:sldChg chg="addSp delSp modSp">
        <pc:chgData name="PITSON, LAURA E." userId="S::rsdt62@durham.ac.uk::c8438ea2-6952-4a3f-b533-0bc2c568fda6" providerId="AD" clId="Web-{351B3FAA-E528-4CD0-AFBB-CB3B060FD100}" dt="2025-04-09T15:05:43.773" v="9" actId="20577"/>
        <pc:sldMkLst>
          <pc:docMk/>
          <pc:sldMk cId="4032131049" sldId="429"/>
        </pc:sldMkLst>
        <pc:spChg chg="mod">
          <ac:chgData name="PITSON, LAURA E." userId="S::rsdt62@durham.ac.uk::c8438ea2-6952-4a3f-b533-0bc2c568fda6" providerId="AD" clId="Web-{351B3FAA-E528-4CD0-AFBB-CB3B060FD100}" dt="2025-04-09T15:05:43.773" v="9" actId="20577"/>
          <ac:spMkLst>
            <pc:docMk/>
            <pc:sldMk cId="4032131049" sldId="429"/>
            <ac:spMk id="5" creationId="{4DFEAF5D-37E1-BCA9-7E8E-A6209EA2117C}"/>
          </ac:spMkLst>
        </pc:spChg>
      </pc:sldChg>
    </pc:docChg>
  </pc:docChgLst>
  <pc:docChgLst>
    <pc:chgData name="SEQUERA, JESSICA O." userId="S::lqts27@durham.ac.uk::0e5dd191-bea4-428d-b741-0439087ed2ae" providerId="AD" clId="Web-{BA51D8CB-6CC3-499F-9A58-3F519AA117A5}"/>
    <pc:docChg chg="modSld">
      <pc:chgData name="SEQUERA, JESSICA O." userId="S::lqts27@durham.ac.uk::0e5dd191-bea4-428d-b741-0439087ed2ae" providerId="AD" clId="Web-{BA51D8CB-6CC3-499F-9A58-3F519AA117A5}" dt="2025-04-11T08:17:10.635" v="7" actId="20577"/>
      <pc:docMkLst>
        <pc:docMk/>
      </pc:docMkLst>
      <pc:sldChg chg="modSp">
        <pc:chgData name="SEQUERA, JESSICA O." userId="S::lqts27@durham.ac.uk::0e5dd191-bea4-428d-b741-0439087ed2ae" providerId="AD" clId="Web-{BA51D8CB-6CC3-499F-9A58-3F519AA117A5}" dt="2025-04-11T08:17:02.791" v="5" actId="20577"/>
        <pc:sldMkLst>
          <pc:docMk/>
          <pc:sldMk cId="3521561301" sldId="321"/>
        </pc:sldMkLst>
        <pc:spChg chg="mod">
          <ac:chgData name="SEQUERA, JESSICA O." userId="S::lqts27@durham.ac.uk::0e5dd191-bea4-428d-b741-0439087ed2ae" providerId="AD" clId="Web-{BA51D8CB-6CC3-499F-9A58-3F519AA117A5}" dt="2025-04-11T08:17:02.791" v="5" actId="20577"/>
          <ac:spMkLst>
            <pc:docMk/>
            <pc:sldMk cId="3521561301" sldId="321"/>
            <ac:spMk id="13" creationId="{C0287FEC-3826-4868-8D93-52429C6156F5}"/>
          </ac:spMkLst>
        </pc:spChg>
      </pc:sldChg>
      <pc:sldChg chg="modSp">
        <pc:chgData name="SEQUERA, JESSICA O." userId="S::lqts27@durham.ac.uk::0e5dd191-bea4-428d-b741-0439087ed2ae" providerId="AD" clId="Web-{BA51D8CB-6CC3-499F-9A58-3F519AA117A5}" dt="2025-04-11T08:17:10.635" v="7" actId="20577"/>
        <pc:sldMkLst>
          <pc:docMk/>
          <pc:sldMk cId="1848735751" sldId="418"/>
        </pc:sldMkLst>
        <pc:spChg chg="mod">
          <ac:chgData name="SEQUERA, JESSICA O." userId="S::lqts27@durham.ac.uk::0e5dd191-bea4-428d-b741-0439087ed2ae" providerId="AD" clId="Web-{BA51D8CB-6CC3-499F-9A58-3F519AA117A5}" dt="2025-04-11T08:17:10.635" v="7" actId="20577"/>
          <ac:spMkLst>
            <pc:docMk/>
            <pc:sldMk cId="1848735751" sldId="418"/>
            <ac:spMk id="13" creationId="{C0287FEC-3826-4868-8D93-52429C6156F5}"/>
          </ac:spMkLst>
        </pc:spChg>
      </pc:sldChg>
      <pc:sldChg chg="addAnim">
        <pc:chgData name="SEQUERA, JESSICA O." userId="S::lqts27@durham.ac.uk::0e5dd191-bea4-428d-b741-0439087ed2ae" providerId="AD" clId="Web-{BA51D8CB-6CC3-499F-9A58-3F519AA117A5}" dt="2025-04-11T08:14:30.520" v="2"/>
        <pc:sldMkLst>
          <pc:docMk/>
          <pc:sldMk cId="1004235748" sldId="448"/>
        </pc:sldMkLst>
      </pc:sldChg>
      <pc:sldChg chg="addAnim delAnim">
        <pc:chgData name="SEQUERA, JESSICA O." userId="S::lqts27@durham.ac.uk::0e5dd191-bea4-428d-b741-0439087ed2ae" providerId="AD" clId="Web-{BA51D8CB-6CC3-499F-9A58-3F519AA117A5}" dt="2025-04-11T08:14:05.426" v="1"/>
        <pc:sldMkLst>
          <pc:docMk/>
          <pc:sldMk cId="1427869692" sldId="470"/>
        </pc:sldMkLst>
      </pc:sldChg>
    </pc:docChg>
  </pc:docChgLst>
  <pc:docChgLst>
    <pc:chgData name="PITSON, LAURA E." userId="S::rsdt62@durham.ac.uk::c8438ea2-6952-4a3f-b533-0bc2c568fda6" providerId="AD" clId="Web-{557E061A-525B-431B-97AD-20E91F2901B2}"/>
    <pc:docChg chg="modSld">
      <pc:chgData name="PITSON, LAURA E." userId="S::rsdt62@durham.ac.uk::c8438ea2-6952-4a3f-b533-0bc2c568fda6" providerId="AD" clId="Web-{557E061A-525B-431B-97AD-20E91F2901B2}" dt="2025-04-09T15:10:55.327" v="28"/>
      <pc:docMkLst>
        <pc:docMk/>
      </pc:docMkLst>
      <pc:sldChg chg="addSp delSp modSp modNotes">
        <pc:chgData name="PITSON, LAURA E." userId="S::rsdt62@durham.ac.uk::c8438ea2-6952-4a3f-b533-0bc2c568fda6" providerId="AD" clId="Web-{557E061A-525B-431B-97AD-20E91F2901B2}" dt="2025-04-09T15:10:39.170" v="21"/>
        <pc:sldMkLst>
          <pc:docMk/>
          <pc:sldMk cId="843066558" sldId="428"/>
        </pc:sldMkLst>
        <pc:picChg chg="add mod">
          <ac:chgData name="PITSON, LAURA E." userId="S::rsdt62@durham.ac.uk::c8438ea2-6952-4a3f-b533-0bc2c568fda6" providerId="AD" clId="Web-{557E061A-525B-431B-97AD-20E91F2901B2}" dt="2025-04-09T15:09:10.119" v="4" actId="1076"/>
          <ac:picMkLst>
            <pc:docMk/>
            <pc:sldMk cId="843066558" sldId="428"/>
            <ac:picMk id="4" creationId="{F51F8709-F670-3BE3-988D-CFD92C8E308B}"/>
          </ac:picMkLst>
        </pc:picChg>
      </pc:sldChg>
      <pc:sldChg chg="modNotes">
        <pc:chgData name="PITSON, LAURA E." userId="S::rsdt62@durham.ac.uk::c8438ea2-6952-4a3f-b533-0bc2c568fda6" providerId="AD" clId="Web-{557E061A-525B-431B-97AD-20E91F2901B2}" dt="2025-04-09T15:10:55.327" v="28"/>
        <pc:sldMkLst>
          <pc:docMk/>
          <pc:sldMk cId="4032131049" sldId="429"/>
        </pc:sldMkLst>
      </pc:sldChg>
    </pc:docChg>
  </pc:docChgLst>
  <pc:docChgLst>
    <pc:chgData name="SEQUERA, JESSICA O." userId="S::lqts27@durham.ac.uk::0e5dd191-bea4-428d-b741-0439087ed2ae" providerId="AD" clId="Web-{3876DD87-BD77-48D6-9E6B-DA0E2F6883EB}"/>
    <pc:docChg chg="mod modSld">
      <pc:chgData name="SEQUERA, JESSICA O." userId="S::lqts27@durham.ac.uk::0e5dd191-bea4-428d-b741-0439087ed2ae" providerId="AD" clId="Web-{3876DD87-BD77-48D6-9E6B-DA0E2F6883EB}" dt="2025-04-07T08:41:16.132" v="59" actId="20577"/>
      <pc:docMkLst>
        <pc:docMk/>
      </pc:docMkLst>
      <pc:sldChg chg="modSp">
        <pc:chgData name="SEQUERA, JESSICA O." userId="S::lqts27@durham.ac.uk::0e5dd191-bea4-428d-b741-0439087ed2ae" providerId="AD" clId="Web-{3876DD87-BD77-48D6-9E6B-DA0E2F6883EB}" dt="2025-04-07T08:35:01.326" v="43" actId="20577"/>
        <pc:sldMkLst>
          <pc:docMk/>
          <pc:sldMk cId="3927958196" sldId="398"/>
        </pc:sldMkLst>
      </pc:sldChg>
      <pc:sldChg chg="modSp">
        <pc:chgData name="SEQUERA, JESSICA O." userId="S::lqts27@durham.ac.uk::0e5dd191-bea4-428d-b741-0439087ed2ae" providerId="AD" clId="Web-{3876DD87-BD77-48D6-9E6B-DA0E2F6883EB}" dt="2025-04-07T08:39:52.645" v="45" actId="20577"/>
        <pc:sldMkLst>
          <pc:docMk/>
          <pc:sldMk cId="3493922913" sldId="406"/>
        </pc:sldMkLst>
        <pc:spChg chg="mod">
          <ac:chgData name="SEQUERA, JESSICA O." userId="S::lqts27@durham.ac.uk::0e5dd191-bea4-428d-b741-0439087ed2ae" providerId="AD" clId="Web-{3876DD87-BD77-48D6-9E6B-DA0E2F6883EB}" dt="2025-04-07T08:39:52.645" v="45" actId="20577"/>
          <ac:spMkLst>
            <pc:docMk/>
            <pc:sldMk cId="3493922913" sldId="406"/>
            <ac:spMk id="3" creationId="{D9A11267-FC52-4990-8D98-010AFABA5544}"/>
          </ac:spMkLst>
        </pc:spChg>
      </pc:sldChg>
      <pc:sldChg chg="modSp">
        <pc:chgData name="SEQUERA, JESSICA O." userId="S::lqts27@durham.ac.uk::0e5dd191-bea4-428d-b741-0439087ed2ae" providerId="AD" clId="Web-{3876DD87-BD77-48D6-9E6B-DA0E2F6883EB}" dt="2025-04-07T08:41:16.132" v="59" actId="20577"/>
        <pc:sldMkLst>
          <pc:docMk/>
          <pc:sldMk cId="1178073700" sldId="426"/>
        </pc:sldMkLst>
        <pc:spChg chg="mod">
          <ac:chgData name="SEQUERA, JESSICA O." userId="S::lqts27@durham.ac.uk::0e5dd191-bea4-428d-b741-0439087ed2ae" providerId="AD" clId="Web-{3876DD87-BD77-48D6-9E6B-DA0E2F6883EB}" dt="2025-04-07T08:41:16.132" v="59" actId="20577"/>
          <ac:spMkLst>
            <pc:docMk/>
            <pc:sldMk cId="1178073700" sldId="426"/>
            <ac:spMk id="7" creationId="{F93E8D54-0D04-C8AC-9842-193ADD53C482}"/>
          </ac:spMkLst>
        </pc:spChg>
      </pc:sldChg>
      <pc:sldChg chg="modSp">
        <pc:chgData name="SEQUERA, JESSICA O." userId="S::lqts27@durham.ac.uk::0e5dd191-bea4-428d-b741-0439087ed2ae" providerId="AD" clId="Web-{3876DD87-BD77-48D6-9E6B-DA0E2F6883EB}" dt="2025-04-07T08:40:13.865" v="51" actId="20577"/>
        <pc:sldMkLst>
          <pc:docMk/>
          <pc:sldMk cId="3160620671" sldId="433"/>
        </pc:sldMkLst>
        <pc:spChg chg="mod">
          <ac:chgData name="SEQUERA, JESSICA O." userId="S::lqts27@durham.ac.uk::0e5dd191-bea4-428d-b741-0439087ed2ae" providerId="AD" clId="Web-{3876DD87-BD77-48D6-9E6B-DA0E2F6883EB}" dt="2025-04-07T08:40:13.865" v="51" actId="20577"/>
          <ac:spMkLst>
            <pc:docMk/>
            <pc:sldMk cId="3160620671" sldId="433"/>
            <ac:spMk id="12" creationId="{DABA61EA-158D-1117-E2DC-B771C22FA7E8}"/>
          </ac:spMkLst>
        </pc:spChg>
      </pc:sldChg>
    </pc:docChg>
  </pc:docChgLst>
  <pc:docChgLst>
    <pc:chgData name="PITSON, LAURA E." userId="S::rsdt62@durham.ac.uk::c8438ea2-6952-4a3f-b533-0bc2c568fda6" providerId="AD" clId="Web-{2328F78C-043A-4D65-8940-347B3AEBFD6C}"/>
    <pc:docChg chg="modSld">
      <pc:chgData name="PITSON, LAURA E." userId="S::rsdt62@durham.ac.uk::c8438ea2-6952-4a3f-b533-0bc2c568fda6" providerId="AD" clId="Web-{2328F78C-043A-4D65-8940-347B3AEBFD6C}" dt="2025-04-10T14:20:57.396" v="230"/>
      <pc:docMkLst>
        <pc:docMk/>
      </pc:docMkLst>
      <pc:sldChg chg="modSp">
        <pc:chgData name="PITSON, LAURA E." userId="S::rsdt62@durham.ac.uk::c8438ea2-6952-4a3f-b533-0bc2c568fda6" providerId="AD" clId="Web-{2328F78C-043A-4D65-8940-347B3AEBFD6C}" dt="2025-04-10T14:16:56.847" v="70" actId="20577"/>
        <pc:sldMkLst>
          <pc:docMk/>
          <pc:sldMk cId="1629749415" sldId="393"/>
        </pc:sldMkLst>
        <pc:spChg chg="mod">
          <ac:chgData name="PITSON, LAURA E." userId="S::rsdt62@durham.ac.uk::c8438ea2-6952-4a3f-b533-0bc2c568fda6" providerId="AD" clId="Web-{2328F78C-043A-4D65-8940-347B3AEBFD6C}" dt="2025-04-10T14:16:56.847" v="70" actId="20577"/>
          <ac:spMkLst>
            <pc:docMk/>
            <pc:sldMk cId="1629749415" sldId="393"/>
            <ac:spMk id="3" creationId="{D9A11267-FC52-4990-8D98-010AFABA5544}"/>
          </ac:spMkLst>
        </pc:spChg>
      </pc:sldChg>
      <pc:sldChg chg="modNotes">
        <pc:chgData name="PITSON, LAURA E." userId="S::rsdt62@durham.ac.uk::c8438ea2-6952-4a3f-b533-0bc2c568fda6" providerId="AD" clId="Web-{2328F78C-043A-4D65-8940-347B3AEBFD6C}" dt="2025-04-10T14:20:57.396" v="230"/>
        <pc:sldMkLst>
          <pc:docMk/>
          <pc:sldMk cId="811189377" sldId="413"/>
        </pc:sldMkLst>
      </pc:sldChg>
    </pc:docChg>
  </pc:docChgLst>
  <pc:docChgLst>
    <pc:chgData name="PITSON, LAURA E." userId="S::rsdt62@durham.ac.uk::c8438ea2-6952-4a3f-b533-0bc2c568fda6" providerId="AD" clId="Web-{7DD2F120-F4B3-48FB-8EA6-0204A423CFA1}"/>
    <pc:docChg chg="modSld">
      <pc:chgData name="PITSON, LAURA E." userId="S::rsdt62@durham.ac.uk::c8438ea2-6952-4a3f-b533-0bc2c568fda6" providerId="AD" clId="Web-{7DD2F120-F4B3-48FB-8EA6-0204A423CFA1}" dt="2025-04-01T08:21:49.790" v="978"/>
      <pc:docMkLst>
        <pc:docMk/>
      </pc:docMkLst>
      <pc:sldChg chg="modSp modNotes">
        <pc:chgData name="PITSON, LAURA E." userId="S::rsdt62@durham.ac.uk::c8438ea2-6952-4a3f-b533-0bc2c568fda6" providerId="AD" clId="Web-{7DD2F120-F4B3-48FB-8EA6-0204A423CFA1}" dt="2025-04-01T08:21:49.790" v="978"/>
        <pc:sldMkLst>
          <pc:docMk/>
          <pc:sldMk cId="3014365079" sldId="414"/>
        </pc:sldMkLst>
      </pc:sldChg>
      <pc:sldChg chg="modSp modNotes">
        <pc:chgData name="PITSON, LAURA E." userId="S::rsdt62@durham.ac.uk::c8438ea2-6952-4a3f-b533-0bc2c568fda6" providerId="AD" clId="Web-{7DD2F120-F4B3-48FB-8EA6-0204A423CFA1}" dt="2025-04-01T07:58:15.583" v="278"/>
        <pc:sldMkLst>
          <pc:docMk/>
          <pc:sldMk cId="3790794436" sldId="416"/>
        </pc:sldMkLst>
        <pc:spChg chg="mod">
          <ac:chgData name="PITSON, LAURA E." userId="S::rsdt62@durham.ac.uk::c8438ea2-6952-4a3f-b533-0bc2c568fda6" providerId="AD" clId="Web-{7DD2F120-F4B3-48FB-8EA6-0204A423CFA1}" dt="2025-04-01T07:57:17.191" v="215" actId="20577"/>
          <ac:spMkLst>
            <pc:docMk/>
            <pc:sldMk cId="3790794436" sldId="416"/>
            <ac:spMk id="3" creationId="{D9A11267-FC52-4990-8D98-010AFABA5544}"/>
          </ac:spMkLst>
        </pc:spChg>
      </pc:sldChg>
      <pc:sldChg chg="modSp">
        <pc:chgData name="PITSON, LAURA E." userId="S::rsdt62@durham.ac.uk::c8438ea2-6952-4a3f-b533-0bc2c568fda6" providerId="AD" clId="Web-{7DD2F120-F4B3-48FB-8EA6-0204A423CFA1}" dt="2025-04-01T07:59:49.288" v="318" actId="20577"/>
        <pc:sldMkLst>
          <pc:docMk/>
          <pc:sldMk cId="1019952089" sldId="417"/>
        </pc:sldMkLst>
        <pc:spChg chg="mod">
          <ac:chgData name="PITSON, LAURA E." userId="S::rsdt62@durham.ac.uk::c8438ea2-6952-4a3f-b533-0bc2c568fda6" providerId="AD" clId="Web-{7DD2F120-F4B3-48FB-8EA6-0204A423CFA1}" dt="2025-04-01T07:59:49.288" v="318" actId="20577"/>
          <ac:spMkLst>
            <pc:docMk/>
            <pc:sldMk cId="1019952089" sldId="417"/>
            <ac:spMk id="3" creationId="{D9A11267-FC52-4990-8D98-010AFABA5544}"/>
          </ac:spMkLst>
        </pc:spChg>
      </pc:sldChg>
      <pc:sldChg chg="addSp delSp modSp">
        <pc:chgData name="PITSON, LAURA E." userId="S::rsdt62@durham.ac.uk::c8438ea2-6952-4a3f-b533-0bc2c568fda6" providerId="AD" clId="Web-{7DD2F120-F4B3-48FB-8EA6-0204A423CFA1}" dt="2025-04-01T07:53:27.795" v="28" actId="20577"/>
        <pc:sldMkLst>
          <pc:docMk/>
          <pc:sldMk cId="1178073700" sldId="426"/>
        </pc:sldMkLst>
        <pc:spChg chg="add mod">
          <ac:chgData name="PITSON, LAURA E." userId="S::rsdt62@durham.ac.uk::c8438ea2-6952-4a3f-b533-0bc2c568fda6" providerId="AD" clId="Web-{7DD2F120-F4B3-48FB-8EA6-0204A423CFA1}" dt="2025-04-01T07:53:27.795" v="28" actId="20577"/>
          <ac:spMkLst>
            <pc:docMk/>
            <pc:sldMk cId="1178073700" sldId="426"/>
            <ac:spMk id="7" creationId="{F93E8D54-0D04-C8AC-9842-193ADD53C482}"/>
          </ac:spMkLst>
        </pc:spChg>
      </pc:sldChg>
      <pc:sldChg chg="modSp modNotes">
        <pc:chgData name="PITSON, LAURA E." userId="S::rsdt62@durham.ac.uk::c8438ea2-6952-4a3f-b533-0bc2c568fda6" providerId="AD" clId="Web-{7DD2F120-F4B3-48FB-8EA6-0204A423CFA1}" dt="2025-04-01T07:59:26.507" v="311"/>
        <pc:sldMkLst>
          <pc:docMk/>
          <pc:sldMk cId="805140598" sldId="432"/>
        </pc:sldMkLst>
        <pc:spChg chg="mod">
          <ac:chgData name="PITSON, LAURA E." userId="S::rsdt62@durham.ac.uk::c8438ea2-6952-4a3f-b533-0bc2c568fda6" providerId="AD" clId="Web-{7DD2F120-F4B3-48FB-8EA6-0204A423CFA1}" dt="2025-04-01T07:58:26.443" v="281" actId="20577"/>
          <ac:spMkLst>
            <pc:docMk/>
            <pc:sldMk cId="805140598" sldId="432"/>
            <ac:spMk id="3" creationId="{0E566EA9-5094-55C0-08C3-DF296F381CA0}"/>
          </ac:spMkLst>
        </pc:spChg>
      </pc:sldChg>
    </pc:docChg>
  </pc:docChgLst>
  <pc:docChgLst>
    <pc:chgData name="SHAW, DREW C." userId="aa744414-e39a-4689-8a73-885b835ba56b" providerId="ADAL" clId="{718D8A2B-7E51-4639-9751-AFA628DF570F}"/>
    <pc:docChg chg="custSel delSld modSld">
      <pc:chgData name="SHAW, DREW C." userId="aa744414-e39a-4689-8a73-885b835ba56b" providerId="ADAL" clId="{718D8A2B-7E51-4639-9751-AFA628DF570F}" dt="2025-04-08T12:48:22.788" v="57" actId="20577"/>
      <pc:docMkLst>
        <pc:docMk/>
      </pc:docMkLst>
      <pc:sldChg chg="modSp mod">
        <pc:chgData name="SHAW, DREW C." userId="aa744414-e39a-4689-8a73-885b835ba56b" providerId="ADAL" clId="{718D8A2B-7E51-4639-9751-AFA628DF570F}" dt="2025-04-08T12:16:02.327" v="56" actId="27636"/>
        <pc:sldMkLst>
          <pc:docMk/>
          <pc:sldMk cId="3521561301" sldId="321"/>
        </pc:sldMkLst>
        <pc:spChg chg="mod">
          <ac:chgData name="SHAW, DREW C." userId="aa744414-e39a-4689-8a73-885b835ba56b" providerId="ADAL" clId="{718D8A2B-7E51-4639-9751-AFA628DF570F}" dt="2025-04-08T12:16:02.327" v="56" actId="27636"/>
          <ac:spMkLst>
            <pc:docMk/>
            <pc:sldMk cId="3521561301" sldId="321"/>
            <ac:spMk id="13" creationId="{C0287FEC-3826-4868-8D93-52429C6156F5}"/>
          </ac:spMkLst>
        </pc:spChg>
      </pc:sldChg>
      <pc:sldChg chg="del">
        <pc:chgData name="SHAW, DREW C." userId="aa744414-e39a-4689-8a73-885b835ba56b" providerId="ADAL" clId="{718D8A2B-7E51-4639-9751-AFA628DF570F}" dt="2025-04-08T12:10:44.446" v="0" actId="47"/>
        <pc:sldMkLst>
          <pc:docMk/>
          <pc:sldMk cId="3927958196" sldId="398"/>
        </pc:sldMkLst>
      </pc:sldChg>
      <pc:sldChg chg="modSp">
        <pc:chgData name="SHAW, DREW C." userId="aa744414-e39a-4689-8a73-885b835ba56b" providerId="ADAL" clId="{718D8A2B-7E51-4639-9751-AFA628DF570F}" dt="2025-04-08T12:48:22.788" v="57" actId="20577"/>
        <pc:sldMkLst>
          <pc:docMk/>
          <pc:sldMk cId="3493922913" sldId="406"/>
        </pc:sldMkLst>
        <pc:spChg chg="mod">
          <ac:chgData name="SHAW, DREW C." userId="aa744414-e39a-4689-8a73-885b835ba56b" providerId="ADAL" clId="{718D8A2B-7E51-4639-9751-AFA628DF570F}" dt="2025-04-08T12:48:22.788" v="57" actId="20577"/>
          <ac:spMkLst>
            <pc:docMk/>
            <pc:sldMk cId="3493922913" sldId="406"/>
            <ac:spMk id="3" creationId="{D9A11267-FC52-4990-8D98-010AFABA5544}"/>
          </ac:spMkLst>
        </pc:spChg>
      </pc:sldChg>
      <pc:sldChg chg="modSp mod">
        <pc:chgData name="SHAW, DREW C." userId="aa744414-e39a-4689-8a73-885b835ba56b" providerId="ADAL" clId="{718D8A2B-7E51-4639-9751-AFA628DF570F}" dt="2025-04-08T12:14:56.301" v="42" actId="207"/>
        <pc:sldMkLst>
          <pc:docMk/>
          <pc:sldMk cId="1178073700" sldId="426"/>
        </pc:sldMkLst>
        <pc:spChg chg="mod">
          <ac:chgData name="SHAW, DREW C." userId="aa744414-e39a-4689-8a73-885b835ba56b" providerId="ADAL" clId="{718D8A2B-7E51-4639-9751-AFA628DF570F}" dt="2025-04-08T12:14:56.301" v="42" actId="207"/>
          <ac:spMkLst>
            <pc:docMk/>
            <pc:sldMk cId="1178073700" sldId="426"/>
            <ac:spMk id="7" creationId="{F93E8D54-0D04-C8AC-9842-193ADD53C482}"/>
          </ac:spMkLst>
        </pc:spChg>
      </pc:sldChg>
      <pc:sldChg chg="modSp mod">
        <pc:chgData name="SHAW, DREW C." userId="aa744414-e39a-4689-8a73-885b835ba56b" providerId="ADAL" clId="{718D8A2B-7E51-4639-9751-AFA628DF570F}" dt="2025-04-08T12:11:36.699" v="7" actId="207"/>
        <pc:sldMkLst>
          <pc:docMk/>
          <pc:sldMk cId="1004235748" sldId="448"/>
        </pc:sldMkLst>
        <pc:spChg chg="mod">
          <ac:chgData name="SHAW, DREW C." userId="aa744414-e39a-4689-8a73-885b835ba56b" providerId="ADAL" clId="{718D8A2B-7E51-4639-9751-AFA628DF570F}" dt="2025-04-08T12:11:36.699" v="7" actId="207"/>
          <ac:spMkLst>
            <pc:docMk/>
            <pc:sldMk cId="1004235748" sldId="448"/>
            <ac:spMk id="3" creationId="{B563CCE7-6E49-063C-C0CB-0E24DDAF6D37}"/>
          </ac:spMkLst>
        </pc:spChg>
      </pc:sldChg>
    </pc:docChg>
  </pc:docChgLst>
  <pc:docChgLst>
    <pc:chgData name="SHAW, DREW C." userId="S::cxhb43@durham.ac.uk::aa744414-e39a-4689-8a73-885b835ba56b" providerId="AD" clId="Web-{569B3D65-3C91-4170-8D81-2ECF96E015F6}"/>
    <pc:docChg chg="modSld">
      <pc:chgData name="SHAW, DREW C." userId="S::cxhb43@durham.ac.uk::aa744414-e39a-4689-8a73-885b835ba56b" providerId="AD" clId="Web-{569B3D65-3C91-4170-8D81-2ECF96E015F6}" dt="2025-04-10T13:18:44.323" v="0" actId="20577"/>
      <pc:docMkLst>
        <pc:docMk/>
      </pc:docMkLst>
      <pc:sldChg chg="modSp">
        <pc:chgData name="SHAW, DREW C." userId="S::cxhb43@durham.ac.uk::aa744414-e39a-4689-8a73-885b835ba56b" providerId="AD" clId="Web-{569B3D65-3C91-4170-8D81-2ECF96E015F6}" dt="2025-04-10T13:18:44.323" v="0" actId="20577"/>
        <pc:sldMkLst>
          <pc:docMk/>
          <pc:sldMk cId="1427869692" sldId="470"/>
        </pc:sldMkLst>
        <pc:spChg chg="mod">
          <ac:chgData name="SHAW, DREW C." userId="S::cxhb43@durham.ac.uk::aa744414-e39a-4689-8a73-885b835ba56b" providerId="AD" clId="Web-{569B3D65-3C91-4170-8D81-2ECF96E015F6}" dt="2025-04-10T13:18:44.323" v="0" actId="20577"/>
          <ac:spMkLst>
            <pc:docMk/>
            <pc:sldMk cId="1427869692" sldId="470"/>
            <ac:spMk id="3" creationId="{F3562BAC-C191-B273-5780-476EAD88FBF8}"/>
          </ac:spMkLst>
        </pc:spChg>
      </pc:sldChg>
    </pc:docChg>
  </pc:docChgLst>
  <pc:docChgLst>
    <pc:chgData name="PITSON, LAURA E." userId="S::rsdt62@durham.ac.uk::c8438ea2-6952-4a3f-b533-0bc2c568fda6" providerId="AD" clId="Web-{D742C9AC-50AD-4659-A7CF-178019332A1A}"/>
    <pc:docChg chg="addSld modSld sldOrd">
      <pc:chgData name="PITSON, LAURA E." userId="S::rsdt62@durham.ac.uk::c8438ea2-6952-4a3f-b533-0bc2c568fda6" providerId="AD" clId="Web-{D742C9AC-50AD-4659-A7CF-178019332A1A}" dt="2025-03-31T12:59:32.870" v="443"/>
      <pc:docMkLst>
        <pc:docMk/>
      </pc:docMkLst>
      <pc:sldChg chg="delSp modSp modNotes">
        <pc:chgData name="PITSON, LAURA E." userId="S::rsdt62@durham.ac.uk::c8438ea2-6952-4a3f-b533-0bc2c568fda6" providerId="AD" clId="Web-{D742C9AC-50AD-4659-A7CF-178019332A1A}" dt="2025-03-31T12:43:52.761" v="77" actId="1076"/>
        <pc:sldMkLst>
          <pc:docMk/>
          <pc:sldMk cId="811189377" sldId="413"/>
        </pc:sldMkLst>
        <pc:spChg chg="mod">
          <ac:chgData name="PITSON, LAURA E." userId="S::rsdt62@durham.ac.uk::c8438ea2-6952-4a3f-b533-0bc2c568fda6" providerId="AD" clId="Web-{D742C9AC-50AD-4659-A7CF-178019332A1A}" dt="2025-03-31T12:43:52.761" v="77" actId="1076"/>
          <ac:spMkLst>
            <pc:docMk/>
            <pc:sldMk cId="811189377" sldId="413"/>
            <ac:spMk id="15" creationId="{40F1DF5B-353A-4270-8C10-6A1509441174}"/>
          </ac:spMkLst>
        </pc:spChg>
      </pc:sldChg>
      <pc:sldChg chg="modSp modNotes">
        <pc:chgData name="PITSON, LAURA E." userId="S::rsdt62@durham.ac.uk::c8438ea2-6952-4a3f-b533-0bc2c568fda6" providerId="AD" clId="Web-{D742C9AC-50AD-4659-A7CF-178019332A1A}" dt="2025-03-31T12:59:32.870" v="443"/>
        <pc:sldMkLst>
          <pc:docMk/>
          <pc:sldMk cId="3014365079" sldId="414"/>
        </pc:sldMkLst>
      </pc:sldChg>
      <pc:sldChg chg="add addAnim delAnim">
        <pc:chgData name="PITSON, LAURA E." userId="S::rsdt62@durham.ac.uk::c8438ea2-6952-4a3f-b533-0bc2c568fda6" providerId="AD" clId="Web-{D742C9AC-50AD-4659-A7CF-178019332A1A}" dt="2025-03-31T12:41:58.007" v="40"/>
        <pc:sldMkLst>
          <pc:docMk/>
          <pc:sldMk cId="423946578" sldId="423"/>
        </pc:sldMkLst>
      </pc:sldChg>
      <pc:sldChg chg="modSp add modNotes">
        <pc:chgData name="PITSON, LAURA E." userId="S::rsdt62@durham.ac.uk::c8438ea2-6952-4a3f-b533-0bc2c568fda6" providerId="AD" clId="Web-{D742C9AC-50AD-4659-A7CF-178019332A1A}" dt="2025-03-31T12:42:41.774" v="57"/>
        <pc:sldMkLst>
          <pc:docMk/>
          <pc:sldMk cId="3056381062" sldId="424"/>
        </pc:sldMkLst>
        <pc:spChg chg="mod">
          <ac:chgData name="PITSON, LAURA E." userId="S::rsdt62@durham.ac.uk::c8438ea2-6952-4a3f-b533-0bc2c568fda6" providerId="AD" clId="Web-{D742C9AC-50AD-4659-A7CF-178019332A1A}" dt="2025-03-31T12:42:26.352" v="42" actId="20577"/>
          <ac:spMkLst>
            <pc:docMk/>
            <pc:sldMk cId="3056381062" sldId="424"/>
            <ac:spMk id="2" creationId="{286E938C-9D94-4B05-979A-D39FFC457291}"/>
          </ac:spMkLst>
        </pc:spChg>
      </pc:sldChg>
      <pc:sldChg chg="modSp add modNotes">
        <pc:chgData name="PITSON, LAURA E." userId="S::rsdt62@durham.ac.uk::c8438ea2-6952-4a3f-b533-0bc2c568fda6" providerId="AD" clId="Web-{D742C9AC-50AD-4659-A7CF-178019332A1A}" dt="2025-03-31T12:42:19.586" v="41" actId="20577"/>
        <pc:sldMkLst>
          <pc:docMk/>
          <pc:sldMk cId="4247002199" sldId="425"/>
        </pc:sldMkLst>
      </pc:sldChg>
      <pc:sldChg chg="modSp add ord replId">
        <pc:chgData name="PITSON, LAURA E." userId="S::rsdt62@durham.ac.uk::c8438ea2-6952-4a3f-b533-0bc2c568fda6" providerId="AD" clId="Web-{D742C9AC-50AD-4659-A7CF-178019332A1A}" dt="2025-03-31T12:48:12.582" v="84" actId="20577"/>
        <pc:sldMkLst>
          <pc:docMk/>
          <pc:sldMk cId="1178073700" sldId="426"/>
        </pc:sldMkLst>
        <pc:spChg chg="mod">
          <ac:chgData name="PITSON, LAURA E." userId="S::rsdt62@durham.ac.uk::c8438ea2-6952-4a3f-b533-0bc2c568fda6" providerId="AD" clId="Web-{D742C9AC-50AD-4659-A7CF-178019332A1A}" dt="2025-03-31T12:48:08.551" v="83" actId="20577"/>
          <ac:spMkLst>
            <pc:docMk/>
            <pc:sldMk cId="1178073700" sldId="426"/>
            <ac:spMk id="2" creationId="{1777FC7B-5DB5-6E9A-69D9-17E071A9A811}"/>
          </ac:spMkLst>
        </pc:spChg>
        <pc:spChg chg="mod">
          <ac:chgData name="PITSON, LAURA E." userId="S::rsdt62@durham.ac.uk::c8438ea2-6952-4a3f-b533-0bc2c568fda6" providerId="AD" clId="Web-{D742C9AC-50AD-4659-A7CF-178019332A1A}" dt="2025-03-31T12:48:12.582" v="84" actId="20577"/>
          <ac:spMkLst>
            <pc:docMk/>
            <pc:sldMk cId="1178073700" sldId="426"/>
            <ac:spMk id="3" creationId="{2BEF3D01-6DC4-1297-8A00-9290A113765F}"/>
          </ac:spMkLst>
        </pc:spChg>
      </pc:sldChg>
    </pc:docChg>
  </pc:docChgLst>
  <pc:docChgLst>
    <pc:chgData name="PITSON, LAURA E." userId="S::rsdt62@durham.ac.uk::c8438ea2-6952-4a3f-b533-0bc2c568fda6" providerId="AD" clId="Web-{D34D5196-8C71-4275-ABFC-B873FE4CD80B}"/>
    <pc:docChg chg="modSld">
      <pc:chgData name="PITSON, LAURA E." userId="S::rsdt62@durham.ac.uk::c8438ea2-6952-4a3f-b533-0bc2c568fda6" providerId="AD" clId="Web-{D34D5196-8C71-4275-ABFC-B873FE4CD80B}" dt="2025-04-09T16:27:57.546" v="120" actId="20577"/>
      <pc:docMkLst>
        <pc:docMk/>
      </pc:docMkLst>
      <pc:sldChg chg="modSp">
        <pc:chgData name="PITSON, LAURA E." userId="S::rsdt62@durham.ac.uk::c8438ea2-6952-4a3f-b533-0bc2c568fda6" providerId="AD" clId="Web-{D34D5196-8C71-4275-ABFC-B873FE4CD80B}" dt="2025-04-09T16:27:57.546" v="120" actId="20577"/>
        <pc:sldMkLst>
          <pc:docMk/>
          <pc:sldMk cId="3056381062" sldId="424"/>
        </pc:sldMkLst>
        <pc:spChg chg="mod">
          <ac:chgData name="PITSON, LAURA E." userId="S::rsdt62@durham.ac.uk::c8438ea2-6952-4a3f-b533-0bc2c568fda6" providerId="AD" clId="Web-{D34D5196-8C71-4275-ABFC-B873FE4CD80B}" dt="2025-04-09T16:26:51.357" v="97" actId="20577"/>
          <ac:spMkLst>
            <pc:docMk/>
            <pc:sldMk cId="3056381062" sldId="424"/>
            <ac:spMk id="4" creationId="{222EFBAB-5749-CE51-4BE3-0CDE1554DCE6}"/>
          </ac:spMkLst>
        </pc:spChg>
        <pc:spChg chg="mod">
          <ac:chgData name="PITSON, LAURA E." userId="S::rsdt62@durham.ac.uk::c8438ea2-6952-4a3f-b533-0bc2c568fda6" providerId="AD" clId="Web-{D34D5196-8C71-4275-ABFC-B873FE4CD80B}" dt="2025-04-09T16:26:57.513" v="98" actId="20577"/>
          <ac:spMkLst>
            <pc:docMk/>
            <pc:sldMk cId="3056381062" sldId="424"/>
            <ac:spMk id="5" creationId="{52FA9C0A-2AEB-6DEC-0261-BFD184C90B5D}"/>
          </ac:spMkLst>
        </pc:spChg>
        <pc:spChg chg="mod">
          <ac:chgData name="PITSON, LAURA E." userId="S::rsdt62@durham.ac.uk::c8438ea2-6952-4a3f-b533-0bc2c568fda6" providerId="AD" clId="Web-{D34D5196-8C71-4275-ABFC-B873FE4CD80B}" dt="2025-04-09T16:27:25.514" v="111" actId="20577"/>
          <ac:spMkLst>
            <pc:docMk/>
            <pc:sldMk cId="3056381062" sldId="424"/>
            <ac:spMk id="6" creationId="{19251BAF-CE88-5E67-F2D9-39E1028A3336}"/>
          </ac:spMkLst>
        </pc:spChg>
        <pc:spChg chg="mod">
          <ac:chgData name="PITSON, LAURA E." userId="S::rsdt62@durham.ac.uk::c8438ea2-6952-4a3f-b533-0bc2c568fda6" providerId="AD" clId="Web-{D34D5196-8C71-4275-ABFC-B873FE4CD80B}" dt="2025-04-09T16:27:32.186" v="112" actId="20577"/>
          <ac:spMkLst>
            <pc:docMk/>
            <pc:sldMk cId="3056381062" sldId="424"/>
            <ac:spMk id="7" creationId="{0B13AC6D-D57D-4ADB-D155-CB1074AED2D7}"/>
          </ac:spMkLst>
        </pc:spChg>
        <pc:spChg chg="mod">
          <ac:chgData name="PITSON, LAURA E." userId="S::rsdt62@durham.ac.uk::c8438ea2-6952-4a3f-b533-0bc2c568fda6" providerId="AD" clId="Web-{D34D5196-8C71-4275-ABFC-B873FE4CD80B}" dt="2025-04-09T16:27:57.546" v="120" actId="20577"/>
          <ac:spMkLst>
            <pc:docMk/>
            <pc:sldMk cId="3056381062" sldId="424"/>
            <ac:spMk id="8" creationId="{1998BCB1-D888-8DB8-B8DD-320820579D9D}"/>
          </ac:spMkLst>
        </pc:spChg>
        <pc:spChg chg="mod">
          <ac:chgData name="PITSON, LAURA E." userId="S::rsdt62@durham.ac.uk::c8438ea2-6952-4a3f-b533-0bc2c568fda6" providerId="AD" clId="Web-{D34D5196-8C71-4275-ABFC-B873FE4CD80B}" dt="2025-04-09T16:26:43.075" v="96" actId="20577"/>
          <ac:spMkLst>
            <pc:docMk/>
            <pc:sldMk cId="3056381062" sldId="424"/>
            <ac:spMk id="10" creationId="{A135A64A-0EF2-060F-F6DC-93E2F3690A1E}"/>
          </ac:spMkLst>
        </pc:spChg>
      </pc:sldChg>
      <pc:sldChg chg="modSp">
        <pc:chgData name="PITSON, LAURA E." userId="S::rsdt62@durham.ac.uk::c8438ea2-6952-4a3f-b533-0bc2c568fda6" providerId="AD" clId="Web-{D34D5196-8C71-4275-ABFC-B873FE4CD80B}" dt="2025-04-09T16:25:21.932" v="75" actId="20577"/>
        <pc:sldMkLst>
          <pc:docMk/>
          <pc:sldMk cId="1496846640" sldId="427"/>
        </pc:sldMkLst>
        <pc:spChg chg="mod">
          <ac:chgData name="PITSON, LAURA E." userId="S::rsdt62@durham.ac.uk::c8438ea2-6952-4a3f-b533-0bc2c568fda6" providerId="AD" clId="Web-{D34D5196-8C71-4275-ABFC-B873FE4CD80B}" dt="2025-04-09T16:21:57.318" v="20" actId="20577"/>
          <ac:spMkLst>
            <pc:docMk/>
            <pc:sldMk cId="1496846640" sldId="427"/>
            <ac:spMk id="4" creationId="{222EFBAB-5749-CE51-4BE3-0CDE1554DCE6}"/>
          </ac:spMkLst>
        </pc:spChg>
        <pc:spChg chg="mod">
          <ac:chgData name="PITSON, LAURA E." userId="S::rsdt62@durham.ac.uk::c8438ea2-6952-4a3f-b533-0bc2c568fda6" providerId="AD" clId="Web-{D34D5196-8C71-4275-ABFC-B873FE4CD80B}" dt="2025-04-09T16:21:54.630" v="19" actId="20577"/>
          <ac:spMkLst>
            <pc:docMk/>
            <pc:sldMk cId="1496846640" sldId="427"/>
            <ac:spMk id="5" creationId="{52FA9C0A-2AEB-6DEC-0261-BFD184C90B5D}"/>
          </ac:spMkLst>
        </pc:spChg>
        <pc:spChg chg="mod">
          <ac:chgData name="PITSON, LAURA E." userId="S::rsdt62@durham.ac.uk::c8438ea2-6952-4a3f-b533-0bc2c568fda6" providerId="AD" clId="Web-{D34D5196-8C71-4275-ABFC-B873FE4CD80B}" dt="2025-04-09T16:22:26.584" v="28" actId="20577"/>
          <ac:spMkLst>
            <pc:docMk/>
            <pc:sldMk cId="1496846640" sldId="427"/>
            <ac:spMk id="6" creationId="{19251BAF-CE88-5E67-F2D9-39E1028A3336}"/>
          </ac:spMkLst>
        </pc:spChg>
        <pc:spChg chg="mod">
          <ac:chgData name="PITSON, LAURA E." userId="S::rsdt62@durham.ac.uk::c8438ea2-6952-4a3f-b533-0bc2c568fda6" providerId="AD" clId="Web-{D34D5196-8C71-4275-ABFC-B873FE4CD80B}" dt="2025-04-09T16:23:51.602" v="47" actId="20577"/>
          <ac:spMkLst>
            <pc:docMk/>
            <pc:sldMk cId="1496846640" sldId="427"/>
            <ac:spMk id="7" creationId="{0B13AC6D-D57D-4ADB-D155-CB1074AED2D7}"/>
          </ac:spMkLst>
        </pc:spChg>
        <pc:spChg chg="mod">
          <ac:chgData name="PITSON, LAURA E." userId="S::rsdt62@durham.ac.uk::c8438ea2-6952-4a3f-b533-0bc2c568fda6" providerId="AD" clId="Web-{D34D5196-8C71-4275-ABFC-B873FE4CD80B}" dt="2025-04-09T16:25:09.010" v="73" actId="20577"/>
          <ac:spMkLst>
            <pc:docMk/>
            <pc:sldMk cId="1496846640" sldId="427"/>
            <ac:spMk id="8" creationId="{1998BCB1-D888-8DB8-B8DD-320820579D9D}"/>
          </ac:spMkLst>
        </pc:spChg>
        <pc:spChg chg="mod">
          <ac:chgData name="PITSON, LAURA E." userId="S::rsdt62@durham.ac.uk::c8438ea2-6952-4a3f-b533-0bc2c568fda6" providerId="AD" clId="Web-{D34D5196-8C71-4275-ABFC-B873FE4CD80B}" dt="2025-04-09T16:25:21.932" v="75" actId="20577"/>
          <ac:spMkLst>
            <pc:docMk/>
            <pc:sldMk cId="1496846640" sldId="427"/>
            <ac:spMk id="10" creationId="{A135A64A-0EF2-060F-F6DC-93E2F3690A1E}"/>
          </ac:spMkLst>
        </pc:spChg>
      </pc:sldChg>
    </pc:docChg>
  </pc:docChgLst>
  <pc:docChgLst>
    <pc:chgData name="SHAW, DREW C." userId="S::cxhb43@durham.ac.uk::aa744414-e39a-4689-8a73-885b835ba56b" providerId="AD" clId="Web-{6D71B399-8123-4644-93A5-AD8397C60E69}"/>
    <pc:docChg chg="addSld delSld modSld sldOrd">
      <pc:chgData name="SHAW, DREW C." userId="S::cxhb43@durham.ac.uk::aa744414-e39a-4689-8a73-885b835ba56b" providerId="AD" clId="Web-{6D71B399-8123-4644-93A5-AD8397C60E69}" dt="2025-04-03T12:41:45.087" v="772" actId="20577"/>
      <pc:docMkLst>
        <pc:docMk/>
      </pc:docMkLst>
      <pc:sldChg chg="modSp">
        <pc:chgData name="SHAW, DREW C." userId="S::cxhb43@durham.ac.uk::aa744414-e39a-4689-8a73-885b835ba56b" providerId="AD" clId="Web-{6D71B399-8123-4644-93A5-AD8397C60E69}" dt="2025-04-03T11:03:09.359" v="35" actId="20577"/>
        <pc:sldMkLst>
          <pc:docMk/>
          <pc:sldMk cId="1629749415" sldId="393"/>
        </pc:sldMkLst>
        <pc:spChg chg="mod">
          <ac:chgData name="SHAW, DREW C." userId="S::cxhb43@durham.ac.uk::aa744414-e39a-4689-8a73-885b835ba56b" providerId="AD" clId="Web-{6D71B399-8123-4644-93A5-AD8397C60E69}" dt="2025-04-03T11:03:09.359" v="35" actId="20577"/>
          <ac:spMkLst>
            <pc:docMk/>
            <pc:sldMk cId="1629749415" sldId="393"/>
            <ac:spMk id="3" creationId="{D9A11267-FC52-4990-8D98-010AFABA5544}"/>
          </ac:spMkLst>
        </pc:spChg>
      </pc:sldChg>
      <pc:sldChg chg="modSp del">
        <pc:chgData name="SHAW, DREW C." userId="S::cxhb43@durham.ac.uk::aa744414-e39a-4689-8a73-885b835ba56b" providerId="AD" clId="Web-{6D71B399-8123-4644-93A5-AD8397C60E69}" dt="2025-04-03T12:36:18.689" v="751"/>
        <pc:sldMkLst>
          <pc:docMk/>
          <pc:sldMk cId="1288979939" sldId="405"/>
        </pc:sldMkLst>
      </pc:sldChg>
      <pc:sldChg chg="modSp">
        <pc:chgData name="SHAW, DREW C." userId="S::cxhb43@durham.ac.uk::aa744414-e39a-4689-8a73-885b835ba56b" providerId="AD" clId="Web-{6D71B399-8123-4644-93A5-AD8397C60E69}" dt="2025-04-03T12:12:36.433" v="232" actId="20577"/>
        <pc:sldMkLst>
          <pc:docMk/>
          <pc:sldMk cId="2776198207" sldId="412"/>
        </pc:sldMkLst>
        <pc:spChg chg="mod">
          <ac:chgData name="SHAW, DREW C." userId="S::cxhb43@durham.ac.uk::aa744414-e39a-4689-8a73-885b835ba56b" providerId="AD" clId="Web-{6D71B399-8123-4644-93A5-AD8397C60E69}" dt="2025-04-03T12:08:55.590" v="132" actId="20577"/>
          <ac:spMkLst>
            <pc:docMk/>
            <pc:sldMk cId="2776198207" sldId="412"/>
            <ac:spMk id="2" creationId="{286E938C-9D94-4B05-979A-D39FFC457291}"/>
          </ac:spMkLst>
        </pc:spChg>
        <pc:spChg chg="mod">
          <ac:chgData name="SHAW, DREW C." userId="S::cxhb43@durham.ac.uk::aa744414-e39a-4689-8a73-885b835ba56b" providerId="AD" clId="Web-{6D71B399-8123-4644-93A5-AD8397C60E69}" dt="2025-04-03T12:12:36.433" v="232" actId="20577"/>
          <ac:spMkLst>
            <pc:docMk/>
            <pc:sldMk cId="2776198207" sldId="412"/>
            <ac:spMk id="3" creationId="{D9A11267-FC52-4990-8D98-010AFABA5544}"/>
          </ac:spMkLst>
        </pc:spChg>
      </pc:sldChg>
      <pc:sldChg chg="new del">
        <pc:chgData name="SHAW, DREW C." userId="S::cxhb43@durham.ac.uk::aa744414-e39a-4689-8a73-885b835ba56b" providerId="AD" clId="Web-{6D71B399-8123-4644-93A5-AD8397C60E69}" dt="2025-04-03T11:04:06.457" v="37"/>
        <pc:sldMkLst>
          <pc:docMk/>
          <pc:sldMk cId="163071068" sldId="440"/>
        </pc:sldMkLst>
      </pc:sldChg>
      <pc:sldChg chg="new del">
        <pc:chgData name="SHAW, DREW C." userId="S::cxhb43@durham.ac.uk::aa744414-e39a-4689-8a73-885b835ba56b" providerId="AD" clId="Web-{6D71B399-8123-4644-93A5-AD8397C60E69}" dt="2025-04-03T11:04:36.475" v="39"/>
        <pc:sldMkLst>
          <pc:docMk/>
          <pc:sldMk cId="607859163" sldId="440"/>
        </pc:sldMkLst>
      </pc:sldChg>
      <pc:sldChg chg="addSp delSp modSp add mod replId modClrScheme chgLayout">
        <pc:chgData name="SHAW, DREW C." userId="S::cxhb43@durham.ac.uk::aa744414-e39a-4689-8a73-885b835ba56b" providerId="AD" clId="Web-{6D71B399-8123-4644-93A5-AD8397C60E69}" dt="2025-04-03T11:13:16.855" v="83" actId="14100"/>
        <pc:sldMkLst>
          <pc:docMk/>
          <pc:sldMk cId="1126819565" sldId="440"/>
        </pc:sldMkLst>
        <pc:spChg chg="mod">
          <ac:chgData name="SHAW, DREW C." userId="S::cxhb43@durham.ac.uk::aa744414-e39a-4689-8a73-885b835ba56b" providerId="AD" clId="Web-{6D71B399-8123-4644-93A5-AD8397C60E69}" dt="2025-04-03T11:13:16.855" v="83" actId="14100"/>
          <ac:spMkLst>
            <pc:docMk/>
            <pc:sldMk cId="1126819565" sldId="440"/>
            <ac:spMk id="2" creationId="{2A27E528-7138-721F-8562-A0C1532BB1C3}"/>
          </ac:spMkLst>
        </pc:spChg>
        <pc:spChg chg="mod">
          <ac:chgData name="SHAW, DREW C." userId="S::cxhb43@durham.ac.uk::aa744414-e39a-4689-8a73-885b835ba56b" providerId="AD" clId="Web-{6D71B399-8123-4644-93A5-AD8397C60E69}" dt="2025-04-03T11:13:08.151" v="82" actId="14100"/>
          <ac:spMkLst>
            <pc:docMk/>
            <pc:sldMk cId="1126819565" sldId="440"/>
            <ac:spMk id="3" creationId="{7CBEB9C3-A914-9D5D-DB0B-79F8F9D68164}"/>
          </ac:spMkLst>
        </pc:spChg>
        <pc:picChg chg="add mod ord">
          <ac:chgData name="SHAW, DREW C." userId="S::cxhb43@durham.ac.uk::aa744414-e39a-4689-8a73-885b835ba56b" providerId="AD" clId="Web-{6D71B399-8123-4644-93A5-AD8397C60E69}" dt="2025-04-03T11:11:45.974" v="77" actId="1076"/>
          <ac:picMkLst>
            <pc:docMk/>
            <pc:sldMk cId="1126819565" sldId="440"/>
            <ac:picMk id="6" creationId="{47B89874-8FF9-7986-2BF8-1F41D6195C32}"/>
          </ac:picMkLst>
        </pc:picChg>
        <pc:picChg chg="mod ord">
          <ac:chgData name="SHAW, DREW C." userId="S::cxhb43@durham.ac.uk::aa744414-e39a-4689-8a73-885b835ba56b" providerId="AD" clId="Web-{6D71B399-8123-4644-93A5-AD8397C60E69}" dt="2025-04-03T11:08:44.820" v="49"/>
          <ac:picMkLst>
            <pc:docMk/>
            <pc:sldMk cId="1126819565" sldId="440"/>
            <ac:picMk id="9" creationId="{8B30A4E3-F458-0C6D-CA7A-83C1F8BCF285}"/>
          </ac:picMkLst>
        </pc:picChg>
      </pc:sldChg>
      <pc:sldChg chg="add del">
        <pc:chgData name="SHAW, DREW C." userId="S::cxhb43@durham.ac.uk::aa744414-e39a-4689-8a73-885b835ba56b" providerId="AD" clId="Web-{6D71B399-8123-4644-93A5-AD8397C60E69}" dt="2025-04-03T11:13:31.981" v="84"/>
        <pc:sldMkLst>
          <pc:docMk/>
          <pc:sldMk cId="1349531761" sldId="441"/>
        </pc:sldMkLst>
      </pc:sldChg>
      <pc:sldChg chg="new del">
        <pc:chgData name="SHAW, DREW C." userId="S::cxhb43@durham.ac.uk::aa744414-e39a-4689-8a73-885b835ba56b" providerId="AD" clId="Web-{6D71B399-8123-4644-93A5-AD8397C60E69}" dt="2025-04-03T12:00:02.161" v="87"/>
        <pc:sldMkLst>
          <pc:docMk/>
          <pc:sldMk cId="616597472" sldId="442"/>
        </pc:sldMkLst>
      </pc:sldChg>
      <pc:sldChg chg="add del">
        <pc:chgData name="SHAW, DREW C." userId="S::cxhb43@durham.ac.uk::aa744414-e39a-4689-8a73-885b835ba56b" providerId="AD" clId="Web-{6D71B399-8123-4644-93A5-AD8397C60E69}" dt="2025-04-03T12:05:28.669" v="93"/>
        <pc:sldMkLst>
          <pc:docMk/>
          <pc:sldMk cId="2879711562" sldId="443"/>
        </pc:sldMkLst>
      </pc:sldChg>
      <pc:sldChg chg="add del">
        <pc:chgData name="SHAW, DREW C." userId="S::cxhb43@durham.ac.uk::aa744414-e39a-4689-8a73-885b835ba56b" providerId="AD" clId="Web-{6D71B399-8123-4644-93A5-AD8397C60E69}" dt="2025-04-03T12:05:22.653" v="92"/>
        <pc:sldMkLst>
          <pc:docMk/>
          <pc:sldMk cId="3793779530" sldId="444"/>
        </pc:sldMkLst>
      </pc:sldChg>
      <pc:sldChg chg="modSp add replId">
        <pc:chgData name="SHAW, DREW C." userId="S::cxhb43@durham.ac.uk::aa744414-e39a-4689-8a73-885b835ba56b" providerId="AD" clId="Web-{6D71B399-8123-4644-93A5-AD8397C60E69}" dt="2025-04-03T12:22:03.207" v="733" actId="20577"/>
        <pc:sldMkLst>
          <pc:docMk/>
          <pc:sldMk cId="529398735" sldId="445"/>
        </pc:sldMkLst>
      </pc:sldChg>
      <pc:sldChg chg="new del">
        <pc:chgData name="SHAW, DREW C." userId="S::cxhb43@durham.ac.uk::aa744414-e39a-4689-8a73-885b835ba56b" providerId="AD" clId="Web-{6D71B399-8123-4644-93A5-AD8397C60E69}" dt="2025-04-03T12:12:52.653" v="234"/>
        <pc:sldMkLst>
          <pc:docMk/>
          <pc:sldMk cId="2381230602" sldId="445"/>
        </pc:sldMkLst>
      </pc:sldChg>
      <pc:sldChg chg="modSp add">
        <pc:chgData name="SHAW, DREW C." userId="S::cxhb43@durham.ac.uk::aa744414-e39a-4689-8a73-885b835ba56b" providerId="AD" clId="Web-{6D71B399-8123-4644-93A5-AD8397C60E69}" dt="2025-04-03T12:38:48.153" v="765" actId="20577"/>
        <pc:sldMkLst>
          <pc:docMk/>
          <pc:sldMk cId="1233062442" sldId="446"/>
        </pc:sldMkLst>
      </pc:sldChg>
      <pc:sldChg chg="new del">
        <pc:chgData name="SHAW, DREW C." userId="S::cxhb43@durham.ac.uk::aa744414-e39a-4689-8a73-885b835ba56b" providerId="AD" clId="Web-{6D71B399-8123-4644-93A5-AD8397C60E69}" dt="2025-04-03T12:23:58.387" v="735"/>
        <pc:sldMkLst>
          <pc:docMk/>
          <pc:sldMk cId="3597357734" sldId="446"/>
        </pc:sldMkLst>
      </pc:sldChg>
      <pc:sldChg chg="add">
        <pc:chgData name="SHAW, DREW C." userId="S::cxhb43@durham.ac.uk::aa744414-e39a-4689-8a73-885b835ba56b" providerId="AD" clId="Web-{6D71B399-8123-4644-93A5-AD8397C60E69}" dt="2025-04-03T12:37:36.445" v="753"/>
        <pc:sldMkLst>
          <pc:docMk/>
          <pc:sldMk cId="1288979939" sldId="447"/>
        </pc:sldMkLst>
      </pc:sldChg>
      <pc:sldChg chg="modSp add ord">
        <pc:chgData name="SHAW, DREW C." userId="S::cxhb43@durham.ac.uk::aa744414-e39a-4689-8a73-885b835ba56b" providerId="AD" clId="Web-{6D71B399-8123-4644-93A5-AD8397C60E69}" dt="2025-04-03T12:41:45.087" v="772" actId="20577"/>
        <pc:sldMkLst>
          <pc:docMk/>
          <pc:sldMk cId="3413004051" sldId="448"/>
        </pc:sldMkLst>
      </pc:sldChg>
    </pc:docChg>
  </pc:docChgLst>
  <pc:docChgLst>
    <pc:chgData name="PITSON, LAURA E." userId="S::rsdt62@durham.ac.uk::c8438ea2-6952-4a3f-b533-0bc2c568fda6" providerId="AD" clId="Web-{797C8E75-7C45-42BA-BB82-8B35571DFEAE}"/>
    <pc:docChg chg="modSld">
      <pc:chgData name="PITSON, LAURA E." userId="S::rsdt62@durham.ac.uk::c8438ea2-6952-4a3f-b533-0bc2c568fda6" providerId="AD" clId="Web-{797C8E75-7C45-42BA-BB82-8B35571DFEAE}" dt="2025-03-31T19:58:59.288" v="3" actId="20577"/>
      <pc:docMkLst>
        <pc:docMk/>
      </pc:docMkLst>
      <pc:sldChg chg="modSp">
        <pc:chgData name="PITSON, LAURA E." userId="S::rsdt62@durham.ac.uk::c8438ea2-6952-4a3f-b533-0bc2c568fda6" providerId="AD" clId="Web-{797C8E75-7C45-42BA-BB82-8B35571DFEAE}" dt="2025-03-31T19:58:59.288" v="3" actId="20577"/>
        <pc:sldMkLst>
          <pc:docMk/>
          <pc:sldMk cId="1496846640" sldId="427"/>
        </pc:sldMkLst>
        <pc:spChg chg="mod">
          <ac:chgData name="PITSON, LAURA E." userId="S::rsdt62@durham.ac.uk::c8438ea2-6952-4a3f-b533-0bc2c568fda6" providerId="AD" clId="Web-{797C8E75-7C45-42BA-BB82-8B35571DFEAE}" dt="2025-03-31T19:58:59.288" v="3" actId="20577"/>
          <ac:spMkLst>
            <pc:docMk/>
            <pc:sldMk cId="1496846640" sldId="427"/>
            <ac:spMk id="2" creationId="{286E938C-9D94-4B05-979A-D39FFC457291}"/>
          </ac:spMkLst>
        </pc:spChg>
      </pc:sldChg>
    </pc:docChg>
  </pc:docChgLst>
  <pc:docChgLst>
    <pc:chgData name="SEQUERA, JESSICA O." userId="0e5dd191-bea4-428d-b741-0439087ed2ae" providerId="ADAL" clId="{9F6BB967-D340-6A46-8BCA-1125EB7DA8C8}"/>
    <pc:docChg chg="undo custSel addSld delSld modSld sldOrd">
      <pc:chgData name="SEQUERA, JESSICA O." userId="0e5dd191-bea4-428d-b741-0439087ed2ae" providerId="ADAL" clId="{9F6BB967-D340-6A46-8BCA-1125EB7DA8C8}" dt="2025-04-10T15:23:32.313" v="3985" actId="5793"/>
      <pc:docMkLst>
        <pc:docMk/>
      </pc:docMkLst>
      <pc:sldChg chg="addSp delSp modSp mod modClrScheme chgLayout modNotesTx">
        <pc:chgData name="SEQUERA, JESSICA O." userId="0e5dd191-bea4-428d-b741-0439087ed2ae" providerId="ADAL" clId="{9F6BB967-D340-6A46-8BCA-1125EB7DA8C8}" dt="2025-04-10T15:13:11.707" v="3614" actId="20577"/>
        <pc:sldMkLst>
          <pc:docMk/>
          <pc:sldMk cId="3521561301" sldId="321"/>
        </pc:sldMkLst>
        <pc:spChg chg="add del mod">
          <ac:chgData name="SEQUERA, JESSICA O." userId="0e5dd191-bea4-428d-b741-0439087ed2ae" providerId="ADAL" clId="{9F6BB967-D340-6A46-8BCA-1125EB7DA8C8}" dt="2025-04-10T15:08:55.323" v="3442" actId="700"/>
          <ac:spMkLst>
            <pc:docMk/>
            <pc:sldMk cId="3521561301" sldId="321"/>
            <ac:spMk id="3" creationId="{0B95A723-16D1-103C-7B72-308876FDF219}"/>
          </ac:spMkLst>
        </pc:spChg>
        <pc:spChg chg="add del mod ord">
          <ac:chgData name="SEQUERA, JESSICA O." userId="0e5dd191-bea4-428d-b741-0439087ed2ae" providerId="ADAL" clId="{9F6BB967-D340-6A46-8BCA-1125EB7DA8C8}" dt="2025-04-10T15:09:40.735" v="3519" actId="26606"/>
          <ac:spMkLst>
            <pc:docMk/>
            <pc:sldMk cId="3521561301" sldId="321"/>
            <ac:spMk id="4" creationId="{4F0C7FEB-F43C-0EBA-78AA-60C0CA5794E5}"/>
          </ac:spMkLst>
        </pc:spChg>
        <pc:spChg chg="mod ord">
          <ac:chgData name="SEQUERA, JESSICA O." userId="0e5dd191-bea4-428d-b741-0439087ed2ae" providerId="ADAL" clId="{9F6BB967-D340-6A46-8BCA-1125EB7DA8C8}" dt="2025-04-10T15:09:40.735" v="3519" actId="26606"/>
          <ac:spMkLst>
            <pc:docMk/>
            <pc:sldMk cId="3521561301" sldId="321"/>
            <ac:spMk id="11" creationId="{581E8936-2270-47FE-94A4-398CB123EF90}"/>
          </ac:spMkLst>
        </pc:spChg>
        <pc:spChg chg="mod ord">
          <ac:chgData name="SEQUERA, JESSICA O." userId="0e5dd191-bea4-428d-b741-0439087ed2ae" providerId="ADAL" clId="{9F6BB967-D340-6A46-8BCA-1125EB7DA8C8}" dt="2025-04-10T15:13:11.707" v="3614" actId="20577"/>
          <ac:spMkLst>
            <pc:docMk/>
            <pc:sldMk cId="3521561301" sldId="321"/>
            <ac:spMk id="13" creationId="{C0287FEC-3826-4868-8D93-52429C6156F5}"/>
          </ac:spMkLst>
        </pc:spChg>
        <pc:spChg chg="add del mod">
          <ac:chgData name="SEQUERA, JESSICA O." userId="0e5dd191-bea4-428d-b741-0439087ed2ae" providerId="ADAL" clId="{9F6BB967-D340-6A46-8BCA-1125EB7DA8C8}" dt="2025-04-10T15:10:02.237" v="3525" actId="478"/>
          <ac:spMkLst>
            <pc:docMk/>
            <pc:sldMk cId="3521561301" sldId="321"/>
            <ac:spMk id="18" creationId="{9084535B-327B-98D0-CEE9-96B62A716C8F}"/>
          </ac:spMkLst>
        </pc:spChg>
        <pc:spChg chg="add del mod">
          <ac:chgData name="SEQUERA, JESSICA O." userId="0e5dd191-bea4-428d-b741-0439087ed2ae" providerId="ADAL" clId="{9F6BB967-D340-6A46-8BCA-1125EB7DA8C8}" dt="2025-04-10T15:10:05.685" v="3526" actId="478"/>
          <ac:spMkLst>
            <pc:docMk/>
            <pc:sldMk cId="3521561301" sldId="321"/>
            <ac:spMk id="20" creationId="{40181BC2-48BD-F155-68B9-FA7151385F6D}"/>
          </ac:spMkLst>
        </pc:spChg>
        <pc:spChg chg="add del mod">
          <ac:chgData name="SEQUERA, JESSICA O." userId="0e5dd191-bea4-428d-b741-0439087ed2ae" providerId="ADAL" clId="{9F6BB967-D340-6A46-8BCA-1125EB7DA8C8}" dt="2025-04-10T15:10:09.851" v="3527" actId="478"/>
          <ac:spMkLst>
            <pc:docMk/>
            <pc:sldMk cId="3521561301" sldId="321"/>
            <ac:spMk id="22" creationId="{95D9D4DA-553D-BC2C-B746-177757894DF3}"/>
          </ac:spMkLst>
        </pc:spChg>
        <pc:picChg chg="add mod">
          <ac:chgData name="SEQUERA, JESSICA O." userId="0e5dd191-bea4-428d-b741-0439087ed2ae" providerId="ADAL" clId="{9F6BB967-D340-6A46-8BCA-1125EB7DA8C8}" dt="2025-04-10T15:10:44.715" v="3530" actId="1076"/>
          <ac:picMkLst>
            <pc:docMk/>
            <pc:sldMk cId="3521561301" sldId="321"/>
            <ac:picMk id="6" creationId="{8CE7050D-DF84-5610-214A-B3D7A778340F}"/>
          </ac:picMkLst>
        </pc:picChg>
        <pc:picChg chg="add mod">
          <ac:chgData name="SEQUERA, JESSICA O." userId="0e5dd191-bea4-428d-b741-0439087ed2ae" providerId="ADAL" clId="{9F6BB967-D340-6A46-8BCA-1125EB7DA8C8}" dt="2025-04-10T15:10:41.893" v="3529"/>
          <ac:picMkLst>
            <pc:docMk/>
            <pc:sldMk cId="3521561301" sldId="321"/>
            <ac:picMk id="7" creationId="{B6844D74-F716-F780-5D74-E03D5208BCFB}"/>
          </ac:picMkLst>
        </pc:picChg>
        <pc:picChg chg="del mod ord">
          <ac:chgData name="SEQUERA, JESSICA O." userId="0e5dd191-bea4-428d-b741-0439087ed2ae" providerId="ADAL" clId="{9F6BB967-D340-6A46-8BCA-1125EB7DA8C8}" dt="2025-04-10T15:08:59.734" v="3443" actId="478"/>
          <ac:picMkLst>
            <pc:docMk/>
            <pc:sldMk cId="3521561301" sldId="321"/>
            <ac:picMk id="9" creationId="{FCEFC45C-9C22-BB38-04D2-55F04E487D63}"/>
          </ac:picMkLst>
        </pc:picChg>
        <pc:picChg chg="del">
          <ac:chgData name="SEQUERA, JESSICA O." userId="0e5dd191-bea4-428d-b741-0439087ed2ae" providerId="ADAL" clId="{9F6BB967-D340-6A46-8BCA-1125EB7DA8C8}" dt="2025-04-10T15:08:27.364" v="3441" actId="478"/>
          <ac:picMkLst>
            <pc:docMk/>
            <pc:sldMk cId="3521561301" sldId="321"/>
            <ac:picMk id="12" creationId="{89489C27-5016-8405-F5AC-45D0A918B85C}"/>
          </ac:picMkLst>
        </pc:picChg>
        <pc:picChg chg="del mod ord">
          <ac:chgData name="SEQUERA, JESSICA O." userId="0e5dd191-bea4-428d-b741-0439087ed2ae" providerId="ADAL" clId="{9F6BB967-D340-6A46-8BCA-1125EB7DA8C8}" dt="2025-04-10T15:09:01.396" v="3444" actId="478"/>
          <ac:picMkLst>
            <pc:docMk/>
            <pc:sldMk cId="3521561301" sldId="321"/>
            <ac:picMk id="15" creationId="{BEF195C8-1E94-72E5-975B-BDEF756482A3}"/>
          </ac:picMkLst>
        </pc:picChg>
      </pc:sldChg>
      <pc:sldChg chg="modSp mod">
        <pc:chgData name="SEQUERA, JESSICA O." userId="0e5dd191-bea4-428d-b741-0439087ed2ae" providerId="ADAL" clId="{9F6BB967-D340-6A46-8BCA-1125EB7DA8C8}" dt="2025-04-10T15:07:52.178" v="3436" actId="1076"/>
        <pc:sldMkLst>
          <pc:docMk/>
          <pc:sldMk cId="1629749415" sldId="393"/>
        </pc:sldMkLst>
        <pc:picChg chg="mod">
          <ac:chgData name="SEQUERA, JESSICA O." userId="0e5dd191-bea4-428d-b741-0439087ed2ae" providerId="ADAL" clId="{9F6BB967-D340-6A46-8BCA-1125EB7DA8C8}" dt="2025-04-10T15:07:52.178" v="3436" actId="1076"/>
          <ac:picMkLst>
            <pc:docMk/>
            <pc:sldMk cId="1629749415" sldId="393"/>
            <ac:picMk id="9" creationId="{A58B0BCF-9E8D-657D-8D90-253E6A8EE83A}"/>
          </ac:picMkLst>
        </pc:picChg>
      </pc:sldChg>
      <pc:sldChg chg="addSp delSp modSp mod">
        <pc:chgData name="SEQUERA, JESSICA O." userId="0e5dd191-bea4-428d-b741-0439087ed2ae" providerId="ADAL" clId="{9F6BB967-D340-6A46-8BCA-1125EB7DA8C8}" dt="2025-04-03T14:12:30.086" v="1742" actId="20577"/>
        <pc:sldMkLst>
          <pc:docMk/>
          <pc:sldMk cId="3927958196" sldId="398"/>
        </pc:sldMkLst>
      </pc:sldChg>
      <pc:sldChg chg="addSp delSp modSp mod delAnim modAnim modCm">
        <pc:chgData name="SEQUERA, JESSICA O." userId="0e5dd191-bea4-428d-b741-0439087ed2ae" providerId="ADAL" clId="{9F6BB967-D340-6A46-8BCA-1125EB7DA8C8}" dt="2025-04-10T09:57:32.321" v="2635" actId="21"/>
        <pc:sldMkLst>
          <pc:docMk/>
          <pc:sldMk cId="3493922913" sldId="406"/>
        </pc:sldMkLst>
        <pc:spChg chg="mod">
          <ac:chgData name="SEQUERA, JESSICA O." userId="0e5dd191-bea4-428d-b741-0439087ed2ae" providerId="ADAL" clId="{9F6BB967-D340-6A46-8BCA-1125EB7DA8C8}" dt="2025-04-10T09:56:32.713" v="2616" actId="20577"/>
          <ac:spMkLst>
            <pc:docMk/>
            <pc:sldMk cId="3493922913" sldId="406"/>
            <ac:spMk id="2" creationId="{286E938C-9D94-4B05-979A-D39FFC457291}"/>
          </ac:spMkLst>
        </pc:spChg>
        <pc:spChg chg="mod">
          <ac:chgData name="SEQUERA, JESSICA O." userId="0e5dd191-bea4-428d-b741-0439087ed2ae" providerId="ADAL" clId="{9F6BB967-D340-6A46-8BCA-1125EB7DA8C8}" dt="2025-04-10T09:57:32.321" v="2635" actId="21"/>
          <ac:spMkLst>
            <pc:docMk/>
            <pc:sldMk cId="3493922913" sldId="406"/>
            <ac:spMk id="3" creationId="{D9A11267-FC52-4990-8D98-010AFABA5544}"/>
          </ac:spMkLst>
        </pc:spChg>
        <pc:picChg chg="add mod">
          <ac:chgData name="SEQUERA, JESSICA O." userId="0e5dd191-bea4-428d-b741-0439087ed2ae" providerId="ADAL" clId="{9F6BB967-D340-6A46-8BCA-1125EB7DA8C8}" dt="2025-04-08T08:24:31.376" v="2452" actId="1076"/>
          <ac:picMkLst>
            <pc:docMk/>
            <pc:sldMk cId="3493922913" sldId="406"/>
            <ac:picMk id="7" creationId="{DF78939B-D447-A634-4473-A94764AB9442}"/>
          </ac:picMkLst>
        </pc:picChg>
        <pc:extLst>
          <p:ext xmlns:p="http://schemas.openxmlformats.org/presentationml/2006/main" uri="{D6D511B9-2390-475A-947B-AFAB55BFBCF1}">
            <pc226:cmChg xmlns:pc226="http://schemas.microsoft.com/office/powerpoint/2022/06/main/command" chg="mod">
              <pc226:chgData name="SEQUERA, JESSICA O." userId="0e5dd191-bea4-428d-b741-0439087ed2ae" providerId="ADAL" clId="{9F6BB967-D340-6A46-8BCA-1125EB7DA8C8}" dt="2025-04-10T09:51:12.707" v="2511" actId="20577"/>
              <pc2:cmMkLst xmlns:pc2="http://schemas.microsoft.com/office/powerpoint/2019/9/main/command">
                <pc:docMk/>
                <pc:sldMk cId="3493922913" sldId="406"/>
                <pc2:cmMk id="{19C76EFA-C442-624C-B988-6309B831743A}"/>
              </pc2:cmMkLst>
            </pc226:cmChg>
          </p:ext>
        </pc:extLst>
      </pc:sldChg>
      <pc:sldChg chg="addSp delSp modSp mod modAnim">
        <pc:chgData name="SEQUERA, JESSICA O." userId="0e5dd191-bea4-428d-b741-0439087ed2ae" providerId="ADAL" clId="{9F6BB967-D340-6A46-8BCA-1125EB7DA8C8}" dt="2025-04-10T10:01:23.111" v="2906" actId="20577"/>
        <pc:sldMkLst>
          <pc:docMk/>
          <pc:sldMk cId="1294174781" sldId="407"/>
        </pc:sldMkLst>
        <pc:spChg chg="mod">
          <ac:chgData name="SEQUERA, JESSICA O." userId="0e5dd191-bea4-428d-b741-0439087ed2ae" providerId="ADAL" clId="{9F6BB967-D340-6A46-8BCA-1125EB7DA8C8}" dt="2025-04-10T10:01:23.111" v="2906" actId="20577"/>
          <ac:spMkLst>
            <pc:docMk/>
            <pc:sldMk cId="1294174781" sldId="407"/>
            <ac:spMk id="2" creationId="{286E938C-9D94-4B05-979A-D39FFC457291}"/>
          </ac:spMkLst>
        </pc:spChg>
        <pc:spChg chg="del mod">
          <ac:chgData name="SEQUERA, JESSICA O." userId="0e5dd191-bea4-428d-b741-0439087ed2ae" providerId="ADAL" clId="{9F6BB967-D340-6A46-8BCA-1125EB7DA8C8}" dt="2025-04-10T09:54:16.499" v="2575" actId="478"/>
          <ac:spMkLst>
            <pc:docMk/>
            <pc:sldMk cId="1294174781" sldId="407"/>
            <ac:spMk id="3" creationId="{D9A11267-FC52-4990-8D98-010AFABA5544}"/>
          </ac:spMkLst>
        </pc:spChg>
        <pc:picChg chg="add mod">
          <ac:chgData name="SEQUERA, JESSICA O." userId="0e5dd191-bea4-428d-b741-0439087ed2ae" providerId="ADAL" clId="{9F6BB967-D340-6A46-8BCA-1125EB7DA8C8}" dt="2025-04-10T09:54:22.699" v="2576" actId="1076"/>
          <ac:picMkLst>
            <pc:docMk/>
            <pc:sldMk cId="1294174781" sldId="407"/>
            <ac:picMk id="6" creationId="{B1B399D4-D762-4E57-11BE-936C0F79C27E}"/>
          </ac:picMkLst>
        </pc:picChg>
      </pc:sldChg>
      <pc:sldChg chg="modSp del mod">
        <pc:chgData name="SEQUERA, JESSICA O." userId="0e5dd191-bea4-428d-b741-0439087ed2ae" providerId="ADAL" clId="{9F6BB967-D340-6A46-8BCA-1125EB7DA8C8}" dt="2025-04-07T14:37:57.429" v="2151" actId="2696"/>
        <pc:sldMkLst>
          <pc:docMk/>
          <pc:sldMk cId="967811960" sldId="408"/>
        </pc:sldMkLst>
      </pc:sldChg>
      <pc:sldChg chg="modSp del mod">
        <pc:chgData name="SEQUERA, JESSICA O." userId="0e5dd191-bea4-428d-b741-0439087ed2ae" providerId="ADAL" clId="{9F6BB967-D340-6A46-8BCA-1125EB7DA8C8}" dt="2025-04-02T16:04:21.650" v="699" actId="2696"/>
        <pc:sldMkLst>
          <pc:docMk/>
          <pc:sldMk cId="2092907905" sldId="409"/>
        </pc:sldMkLst>
      </pc:sldChg>
      <pc:sldChg chg="modSp del mod">
        <pc:chgData name="SEQUERA, JESSICA O." userId="0e5dd191-bea4-428d-b741-0439087ed2ae" providerId="ADAL" clId="{9F6BB967-D340-6A46-8BCA-1125EB7DA8C8}" dt="2025-04-02T16:04:22.774" v="700" actId="2696"/>
        <pc:sldMkLst>
          <pc:docMk/>
          <pc:sldMk cId="339458199" sldId="410"/>
        </pc:sldMkLst>
      </pc:sldChg>
      <pc:sldChg chg="addSp delSp modSp del mod modClrScheme chgLayout">
        <pc:chgData name="SEQUERA, JESSICA O." userId="0e5dd191-bea4-428d-b741-0439087ed2ae" providerId="ADAL" clId="{9F6BB967-D340-6A46-8BCA-1125EB7DA8C8}" dt="2025-04-03T12:59:30.434" v="1600" actId="2696"/>
        <pc:sldMkLst>
          <pc:docMk/>
          <pc:sldMk cId="2730304359" sldId="411"/>
        </pc:sldMkLst>
      </pc:sldChg>
      <pc:sldChg chg="addSp delSp modSp mod modClrScheme chgLayout">
        <pc:chgData name="SEQUERA, JESSICA O." userId="0e5dd191-bea4-428d-b741-0439087ed2ae" providerId="ADAL" clId="{9F6BB967-D340-6A46-8BCA-1125EB7DA8C8}" dt="2025-04-10T15:13:26.434" v="3616" actId="255"/>
        <pc:sldMkLst>
          <pc:docMk/>
          <pc:sldMk cId="1848735751" sldId="418"/>
        </pc:sldMkLst>
        <pc:spChg chg="add del mod">
          <ac:chgData name="SEQUERA, JESSICA O." userId="0e5dd191-bea4-428d-b741-0439087ed2ae" providerId="ADAL" clId="{9F6BB967-D340-6A46-8BCA-1125EB7DA8C8}" dt="2025-04-10T15:11:18.905" v="3533" actId="700"/>
          <ac:spMkLst>
            <pc:docMk/>
            <pc:sldMk cId="1848735751" sldId="418"/>
            <ac:spMk id="3" creationId="{FB23D7B6-69BE-ECC4-767B-1EEEAA84CDC7}"/>
          </ac:spMkLst>
        </pc:spChg>
        <pc:spChg chg="add del mod">
          <ac:chgData name="SEQUERA, JESSICA O." userId="0e5dd191-bea4-428d-b741-0439087ed2ae" providerId="ADAL" clId="{9F6BB967-D340-6A46-8BCA-1125EB7DA8C8}" dt="2025-04-10T15:11:18.905" v="3533" actId="700"/>
          <ac:spMkLst>
            <pc:docMk/>
            <pc:sldMk cId="1848735751" sldId="418"/>
            <ac:spMk id="5" creationId="{99CF5E2C-DC11-689D-867B-2F33FA2F7471}"/>
          </ac:spMkLst>
        </pc:spChg>
        <pc:spChg chg="add del mod ord">
          <ac:chgData name="SEQUERA, JESSICA O." userId="0e5dd191-bea4-428d-b741-0439087ed2ae" providerId="ADAL" clId="{9F6BB967-D340-6A46-8BCA-1125EB7DA8C8}" dt="2025-04-10T15:11:58.097" v="3597" actId="26606"/>
          <ac:spMkLst>
            <pc:docMk/>
            <pc:sldMk cId="1848735751" sldId="418"/>
            <ac:spMk id="6" creationId="{E4FAFCFE-CF58-40CB-4A01-7AE15D1534BC}"/>
          </ac:spMkLst>
        </pc:spChg>
        <pc:spChg chg="mod ord">
          <ac:chgData name="SEQUERA, JESSICA O." userId="0e5dd191-bea4-428d-b741-0439087ed2ae" providerId="ADAL" clId="{9F6BB967-D340-6A46-8BCA-1125EB7DA8C8}" dt="2025-04-10T15:11:58.097" v="3597" actId="26606"/>
          <ac:spMkLst>
            <pc:docMk/>
            <pc:sldMk cId="1848735751" sldId="418"/>
            <ac:spMk id="11" creationId="{581E8936-2270-47FE-94A4-398CB123EF90}"/>
          </ac:spMkLst>
        </pc:spChg>
        <pc:spChg chg="mod ord">
          <ac:chgData name="SEQUERA, JESSICA O." userId="0e5dd191-bea4-428d-b741-0439087ed2ae" providerId="ADAL" clId="{9F6BB967-D340-6A46-8BCA-1125EB7DA8C8}" dt="2025-04-10T15:13:26.434" v="3616" actId="255"/>
          <ac:spMkLst>
            <pc:docMk/>
            <pc:sldMk cId="1848735751" sldId="418"/>
            <ac:spMk id="13" creationId="{C0287FEC-3826-4868-8D93-52429C6156F5}"/>
          </ac:spMkLst>
        </pc:spChg>
        <pc:spChg chg="add del mod">
          <ac:chgData name="SEQUERA, JESSICA O." userId="0e5dd191-bea4-428d-b741-0439087ed2ae" providerId="ADAL" clId="{9F6BB967-D340-6A46-8BCA-1125EB7DA8C8}" dt="2025-04-10T15:12:38.276" v="3606" actId="478"/>
          <ac:spMkLst>
            <pc:docMk/>
            <pc:sldMk cId="1848735751" sldId="418"/>
            <ac:spMk id="18" creationId="{AC6AFD68-D74F-1BE4-712D-E53CF741E1B7}"/>
          </ac:spMkLst>
        </pc:spChg>
        <pc:spChg chg="add del mod">
          <ac:chgData name="SEQUERA, JESSICA O." userId="0e5dd191-bea4-428d-b741-0439087ed2ae" providerId="ADAL" clId="{9F6BB967-D340-6A46-8BCA-1125EB7DA8C8}" dt="2025-04-10T15:12:40.012" v="3607" actId="478"/>
          <ac:spMkLst>
            <pc:docMk/>
            <pc:sldMk cId="1848735751" sldId="418"/>
            <ac:spMk id="20" creationId="{52B8E82D-9C07-A722-3072-73820C7725C9}"/>
          </ac:spMkLst>
        </pc:spChg>
        <pc:spChg chg="add del mod">
          <ac:chgData name="SEQUERA, JESSICA O." userId="0e5dd191-bea4-428d-b741-0439087ed2ae" providerId="ADAL" clId="{9F6BB967-D340-6A46-8BCA-1125EB7DA8C8}" dt="2025-04-10T15:12:53.977" v="3609" actId="478"/>
          <ac:spMkLst>
            <pc:docMk/>
            <pc:sldMk cId="1848735751" sldId="418"/>
            <ac:spMk id="22" creationId="{69522E68-E91D-CCEB-9A24-0C4B61EF497A}"/>
          </ac:spMkLst>
        </pc:spChg>
        <pc:picChg chg="add mod">
          <ac:chgData name="SEQUERA, JESSICA O." userId="0e5dd191-bea4-428d-b741-0439087ed2ae" providerId="ADAL" clId="{9F6BB967-D340-6A46-8BCA-1125EB7DA8C8}" dt="2025-04-10T15:12:58.361" v="3611" actId="1076"/>
          <ac:picMkLst>
            <pc:docMk/>
            <pc:sldMk cId="1848735751" sldId="418"/>
            <ac:picMk id="8" creationId="{43DF313C-EE54-DD62-48B3-6FAF112E0D35}"/>
          </ac:picMkLst>
        </pc:picChg>
        <pc:picChg chg="del">
          <ac:chgData name="SEQUERA, JESSICA O." userId="0e5dd191-bea4-428d-b741-0439087ed2ae" providerId="ADAL" clId="{9F6BB967-D340-6A46-8BCA-1125EB7DA8C8}" dt="2025-04-10T15:11:02.339" v="3532" actId="478"/>
          <ac:picMkLst>
            <pc:docMk/>
            <pc:sldMk cId="1848735751" sldId="418"/>
            <ac:picMk id="9" creationId="{FCEFC45C-9C22-BB38-04D2-55F04E487D63}"/>
          </ac:picMkLst>
        </pc:picChg>
        <pc:picChg chg="add mod">
          <ac:chgData name="SEQUERA, JESSICA O." userId="0e5dd191-bea4-428d-b741-0439087ed2ae" providerId="ADAL" clId="{9F6BB967-D340-6A46-8BCA-1125EB7DA8C8}" dt="2025-04-10T15:12:55.010" v="3610"/>
          <ac:picMkLst>
            <pc:docMk/>
            <pc:sldMk cId="1848735751" sldId="418"/>
            <ac:picMk id="10" creationId="{2E0BCA27-CC67-7565-586D-6429FB8689B8}"/>
          </ac:picMkLst>
        </pc:picChg>
        <pc:picChg chg="del">
          <ac:chgData name="SEQUERA, JESSICA O." userId="0e5dd191-bea4-428d-b741-0439087ed2ae" providerId="ADAL" clId="{9F6BB967-D340-6A46-8BCA-1125EB7DA8C8}" dt="2025-04-10T15:11:00.441" v="3531" actId="478"/>
          <ac:picMkLst>
            <pc:docMk/>
            <pc:sldMk cId="1848735751" sldId="418"/>
            <ac:picMk id="12" creationId="{89489C27-5016-8405-F5AC-45D0A918B85C}"/>
          </ac:picMkLst>
        </pc:picChg>
        <pc:picChg chg="del mod ord">
          <ac:chgData name="SEQUERA, JESSICA O." userId="0e5dd191-bea4-428d-b741-0439087ed2ae" providerId="ADAL" clId="{9F6BB967-D340-6A46-8BCA-1125EB7DA8C8}" dt="2025-04-10T15:11:22.145" v="3535" actId="478"/>
          <ac:picMkLst>
            <pc:docMk/>
            <pc:sldMk cId="1848735751" sldId="418"/>
            <ac:picMk id="15" creationId="{BEF195C8-1E94-72E5-975B-BDEF756482A3}"/>
          </ac:picMkLst>
        </pc:picChg>
      </pc:sldChg>
      <pc:sldChg chg="modSp mod">
        <pc:chgData name="SEQUERA, JESSICA O." userId="0e5dd191-bea4-428d-b741-0439087ed2ae" providerId="ADAL" clId="{9F6BB967-D340-6A46-8BCA-1125EB7DA8C8}" dt="2025-04-07T08:49:51.724" v="2089" actId="207"/>
        <pc:sldMkLst>
          <pc:docMk/>
          <pc:sldMk cId="1178073700" sldId="426"/>
        </pc:sldMkLst>
        <pc:spChg chg="mod">
          <ac:chgData name="SEQUERA, JESSICA O." userId="0e5dd191-bea4-428d-b741-0439087ed2ae" providerId="ADAL" clId="{9F6BB967-D340-6A46-8BCA-1125EB7DA8C8}" dt="2025-04-07T08:49:51.724" v="2089" actId="207"/>
          <ac:spMkLst>
            <pc:docMk/>
            <pc:sldMk cId="1178073700" sldId="426"/>
            <ac:spMk id="7" creationId="{F93E8D54-0D04-C8AC-9842-193ADD53C482}"/>
          </ac:spMkLst>
        </pc:spChg>
        <pc:picChg chg="mod">
          <ac:chgData name="SEQUERA, JESSICA O." userId="0e5dd191-bea4-428d-b741-0439087ed2ae" providerId="ADAL" clId="{9F6BB967-D340-6A46-8BCA-1125EB7DA8C8}" dt="2025-04-07T08:49:27.438" v="2086" actId="1076"/>
          <ac:picMkLst>
            <pc:docMk/>
            <pc:sldMk cId="1178073700" sldId="426"/>
            <ac:picMk id="9" creationId="{BD64BE38-55A8-A445-03B8-4B3B22043760}"/>
          </ac:picMkLst>
        </pc:picChg>
      </pc:sldChg>
      <pc:sldChg chg="addSp delSp modSp mod ord modClrScheme chgLayout">
        <pc:chgData name="SEQUERA, JESSICA O." userId="0e5dd191-bea4-428d-b741-0439087ed2ae" providerId="ADAL" clId="{9F6BB967-D340-6A46-8BCA-1125EB7DA8C8}" dt="2025-04-02T15:58:16.041" v="338" actId="113"/>
        <pc:sldMkLst>
          <pc:docMk/>
          <pc:sldMk cId="3160620671" sldId="433"/>
        </pc:sldMkLst>
        <pc:spChg chg="add mod ord">
          <ac:chgData name="SEQUERA, JESSICA O." userId="0e5dd191-bea4-428d-b741-0439087ed2ae" providerId="ADAL" clId="{9F6BB967-D340-6A46-8BCA-1125EB7DA8C8}" dt="2025-04-02T15:40:20.872" v="254" actId="113"/>
          <ac:spMkLst>
            <pc:docMk/>
            <pc:sldMk cId="3160620671" sldId="433"/>
            <ac:spMk id="11" creationId="{1D70AC77-DE59-EB4B-432C-C6EC3406F3A5}"/>
          </ac:spMkLst>
        </pc:spChg>
        <pc:spChg chg="add mod ord">
          <ac:chgData name="SEQUERA, JESSICA O." userId="0e5dd191-bea4-428d-b741-0439087ed2ae" providerId="ADAL" clId="{9F6BB967-D340-6A46-8BCA-1125EB7DA8C8}" dt="2025-04-02T15:58:16.041" v="338" actId="113"/>
          <ac:spMkLst>
            <pc:docMk/>
            <pc:sldMk cId="3160620671" sldId="433"/>
            <ac:spMk id="12" creationId="{DABA61EA-158D-1117-E2DC-B771C22FA7E8}"/>
          </ac:spMkLst>
        </pc:spChg>
        <pc:picChg chg="add mod">
          <ac:chgData name="SEQUERA, JESSICA O." userId="0e5dd191-bea4-428d-b741-0439087ed2ae" providerId="ADAL" clId="{9F6BB967-D340-6A46-8BCA-1125EB7DA8C8}" dt="2025-04-02T15:38:22.015" v="240" actId="1076"/>
          <ac:picMkLst>
            <pc:docMk/>
            <pc:sldMk cId="3160620671" sldId="433"/>
            <ac:picMk id="14" creationId="{D576C9CE-54B3-8305-D3ED-ECC70598EB08}"/>
          </ac:picMkLst>
        </pc:picChg>
        <pc:picChg chg="add mod">
          <ac:chgData name="SEQUERA, JESSICA O." userId="0e5dd191-bea4-428d-b741-0439087ed2ae" providerId="ADAL" clId="{9F6BB967-D340-6A46-8BCA-1125EB7DA8C8}" dt="2025-04-02T15:40:00.966" v="253"/>
          <ac:picMkLst>
            <pc:docMk/>
            <pc:sldMk cId="3160620671" sldId="433"/>
            <ac:picMk id="17" creationId="{A0A1E13A-FC4A-BA18-F0D1-2CE328EF6405}"/>
          </ac:picMkLst>
        </pc:picChg>
      </pc:sldChg>
      <pc:sldChg chg="addSp delSp modSp new del mod modClrScheme chgLayout">
        <pc:chgData name="SEQUERA, JESSICA O." userId="0e5dd191-bea4-428d-b741-0439087ed2ae" providerId="ADAL" clId="{9F6BB967-D340-6A46-8BCA-1125EB7DA8C8}" dt="2025-04-03T11:56:46.783" v="1280" actId="2696"/>
        <pc:sldMkLst>
          <pc:docMk/>
          <pc:sldMk cId="214423312" sldId="434"/>
        </pc:sldMkLst>
      </pc:sldChg>
      <pc:sldChg chg="new del">
        <pc:chgData name="SEQUERA, JESSICA O." userId="0e5dd191-bea4-428d-b741-0439087ed2ae" providerId="ADAL" clId="{9F6BB967-D340-6A46-8BCA-1125EB7DA8C8}" dt="2025-04-02T16:03:04.026" v="639" actId="2696"/>
        <pc:sldMkLst>
          <pc:docMk/>
          <pc:sldMk cId="2702274218" sldId="434"/>
        </pc:sldMkLst>
      </pc:sldChg>
      <pc:sldChg chg="new del">
        <pc:chgData name="SEQUERA, JESSICA O." userId="0e5dd191-bea4-428d-b741-0439087ed2ae" providerId="ADAL" clId="{9F6BB967-D340-6A46-8BCA-1125EB7DA8C8}" dt="2025-04-03T10:27:08.907" v="903" actId="2696"/>
        <pc:sldMkLst>
          <pc:docMk/>
          <pc:sldMk cId="3938795387" sldId="435"/>
        </pc:sldMkLst>
      </pc:sldChg>
      <pc:sldChg chg="addSp delSp modSp new del mod modClrScheme modAnim chgLayout">
        <pc:chgData name="SEQUERA, JESSICA O." userId="0e5dd191-bea4-428d-b741-0439087ed2ae" providerId="ADAL" clId="{9F6BB967-D340-6A46-8BCA-1125EB7DA8C8}" dt="2025-04-10T15:22:54.283" v="3925" actId="2696"/>
        <pc:sldMkLst>
          <pc:docMk/>
          <pc:sldMk cId="2736867699" sldId="436"/>
        </pc:sldMkLst>
        <pc:spChg chg="del">
          <ac:chgData name="SEQUERA, JESSICA O." userId="0e5dd191-bea4-428d-b741-0439087ed2ae" providerId="ADAL" clId="{9F6BB967-D340-6A46-8BCA-1125EB7DA8C8}" dt="2025-04-10T09:42:00.505" v="2456" actId="478"/>
          <ac:spMkLst>
            <pc:docMk/>
            <pc:sldMk cId="2736867699" sldId="436"/>
            <ac:spMk id="4" creationId="{B7FE2976-9502-7EF4-B8AE-C0F3C747CF1F}"/>
          </ac:spMkLst>
        </pc:spChg>
        <pc:spChg chg="add del mod ord">
          <ac:chgData name="SEQUERA, JESSICA O." userId="0e5dd191-bea4-428d-b741-0439087ed2ae" providerId="ADAL" clId="{9F6BB967-D340-6A46-8BCA-1125EB7DA8C8}" dt="2025-04-10T09:42:23.364" v="2460" actId="700"/>
          <ac:spMkLst>
            <pc:docMk/>
            <pc:sldMk cId="2736867699" sldId="436"/>
            <ac:spMk id="5" creationId="{15F42173-E00D-8F54-ED8E-8FF9C889C87F}"/>
          </ac:spMkLst>
        </pc:spChg>
        <pc:spChg chg="add del mod ord">
          <ac:chgData name="SEQUERA, JESSICA O." userId="0e5dd191-bea4-428d-b741-0439087ed2ae" providerId="ADAL" clId="{9F6BB967-D340-6A46-8BCA-1125EB7DA8C8}" dt="2025-04-10T09:42:30.625" v="2461" actId="478"/>
          <ac:spMkLst>
            <pc:docMk/>
            <pc:sldMk cId="2736867699" sldId="436"/>
            <ac:spMk id="6" creationId="{700CAC2B-AFC9-DF69-9B48-91405C9D744C}"/>
          </ac:spMkLst>
        </pc:spChg>
        <pc:spChg chg="add mod">
          <ac:chgData name="SEQUERA, JESSICA O." userId="0e5dd191-bea4-428d-b741-0439087ed2ae" providerId="ADAL" clId="{9F6BB967-D340-6A46-8BCA-1125EB7DA8C8}" dt="2025-04-10T10:32:16.648" v="3268" actId="692"/>
          <ac:spMkLst>
            <pc:docMk/>
            <pc:sldMk cId="2736867699" sldId="436"/>
            <ac:spMk id="7" creationId="{3427922C-3B12-14DA-E722-2A6962EFA5DA}"/>
          </ac:spMkLst>
        </pc:spChg>
        <pc:spChg chg="add mod">
          <ac:chgData name="SEQUERA, JESSICA O." userId="0e5dd191-bea4-428d-b741-0439087ed2ae" providerId="ADAL" clId="{9F6BB967-D340-6A46-8BCA-1125EB7DA8C8}" dt="2025-04-10T10:32:43.605" v="3272" actId="1076"/>
          <ac:spMkLst>
            <pc:docMk/>
            <pc:sldMk cId="2736867699" sldId="436"/>
            <ac:spMk id="9" creationId="{FB7CCADC-5A8F-9158-E7F2-F44C2CFAC9E5}"/>
          </ac:spMkLst>
        </pc:spChg>
        <pc:spChg chg="add mod ord">
          <ac:chgData name="SEQUERA, JESSICA O." userId="0e5dd191-bea4-428d-b741-0439087ed2ae" providerId="ADAL" clId="{9F6BB967-D340-6A46-8BCA-1125EB7DA8C8}" dt="2025-04-10T09:57:02.454" v="2633" actId="20577"/>
          <ac:spMkLst>
            <pc:docMk/>
            <pc:sldMk cId="2736867699" sldId="436"/>
            <ac:spMk id="22" creationId="{9C38087B-A06C-1434-62AF-8EF943E998FF}"/>
          </ac:spMkLst>
        </pc:spChg>
        <pc:picChg chg="add mod">
          <ac:chgData name="SEQUERA, JESSICA O." userId="0e5dd191-bea4-428d-b741-0439087ed2ae" providerId="ADAL" clId="{9F6BB967-D340-6A46-8BCA-1125EB7DA8C8}" dt="2025-04-10T09:49:09.719" v="2498" actId="14100"/>
          <ac:picMkLst>
            <pc:docMk/>
            <pc:sldMk cId="2736867699" sldId="436"/>
            <ac:picMk id="2" creationId="{DB9812A5-7937-4FF4-F09C-249DCB83A6F6}"/>
          </ac:picMkLst>
        </pc:picChg>
        <pc:picChg chg="add del mod">
          <ac:chgData name="SEQUERA, JESSICA O." userId="0e5dd191-bea4-428d-b741-0439087ed2ae" providerId="ADAL" clId="{9F6BB967-D340-6A46-8BCA-1125EB7DA8C8}" dt="2025-04-10T10:32:29.681" v="3270" actId="478"/>
          <ac:picMkLst>
            <pc:docMk/>
            <pc:sldMk cId="2736867699" sldId="436"/>
            <ac:picMk id="8" creationId="{22113704-4FE6-9C8F-CBA8-4AFAE690282C}"/>
          </ac:picMkLst>
        </pc:picChg>
        <pc:picChg chg="add del mod">
          <ac:chgData name="SEQUERA, JESSICA O." userId="0e5dd191-bea4-428d-b741-0439087ed2ae" providerId="ADAL" clId="{9F6BB967-D340-6A46-8BCA-1125EB7DA8C8}" dt="2025-04-10T09:42:14.479" v="2459" actId="478"/>
          <ac:picMkLst>
            <pc:docMk/>
            <pc:sldMk cId="2736867699" sldId="436"/>
            <ac:picMk id="32" creationId="{18A1B7F2-CB4D-8000-EF6B-644B046158C1}"/>
          </ac:picMkLst>
        </pc:picChg>
      </pc:sldChg>
      <pc:sldChg chg="addSp delSp modSp new del mod modClrScheme chgLayout">
        <pc:chgData name="SEQUERA, JESSICA O." userId="0e5dd191-bea4-428d-b741-0439087ed2ae" providerId="ADAL" clId="{9F6BB967-D340-6A46-8BCA-1125EB7DA8C8}" dt="2025-04-10T15:22:56.498" v="3927" actId="2696"/>
        <pc:sldMkLst>
          <pc:docMk/>
          <pc:sldMk cId="1707861829" sldId="437"/>
        </pc:sldMkLst>
        <pc:spChg chg="mod ord">
          <ac:chgData name="SEQUERA, JESSICA O." userId="0e5dd191-bea4-428d-b741-0439087ed2ae" providerId="ADAL" clId="{9F6BB967-D340-6A46-8BCA-1125EB7DA8C8}" dt="2025-04-10T09:56:55.102" v="2632" actId="20577"/>
          <ac:spMkLst>
            <pc:docMk/>
            <pc:sldMk cId="1707861829" sldId="437"/>
            <ac:spMk id="2" creationId="{BF1A4571-A437-1BCF-E57F-BBA1C528CF31}"/>
          </ac:spMkLst>
        </pc:spChg>
        <pc:spChg chg="add del mod">
          <ac:chgData name="SEQUERA, JESSICA O." userId="0e5dd191-bea4-428d-b741-0439087ed2ae" providerId="ADAL" clId="{9F6BB967-D340-6A46-8BCA-1125EB7DA8C8}" dt="2025-04-10T09:46:13.924" v="2485" actId="478"/>
          <ac:spMkLst>
            <pc:docMk/>
            <pc:sldMk cId="1707861829" sldId="437"/>
            <ac:spMk id="4" creationId="{0A43814B-1CF9-D6C0-A5F7-204A8A742967}"/>
          </ac:spMkLst>
        </pc:spChg>
        <pc:spChg chg="add mod">
          <ac:chgData name="SEQUERA, JESSICA O." userId="0e5dd191-bea4-428d-b741-0439087ed2ae" providerId="ADAL" clId="{9F6BB967-D340-6A46-8BCA-1125EB7DA8C8}" dt="2025-04-10T10:34:29.353" v="3284" actId="14100"/>
          <ac:spMkLst>
            <pc:docMk/>
            <pc:sldMk cId="1707861829" sldId="437"/>
            <ac:spMk id="5" creationId="{D6D7D2D4-E4D8-120D-643D-39CA86FB1447}"/>
          </ac:spMkLst>
        </pc:spChg>
        <pc:picChg chg="add mod ord">
          <ac:chgData name="SEQUERA, JESSICA O." userId="0e5dd191-bea4-428d-b741-0439087ed2ae" providerId="ADAL" clId="{9F6BB967-D340-6A46-8BCA-1125EB7DA8C8}" dt="2025-04-10T09:48:58.084" v="2497" actId="14100"/>
          <ac:picMkLst>
            <pc:docMk/>
            <pc:sldMk cId="1707861829" sldId="437"/>
            <ac:picMk id="11" creationId="{CCE06EA0-1D8D-9594-CAAB-49E20EA4870D}"/>
          </ac:picMkLst>
        </pc:picChg>
        <pc:picChg chg="add del mod">
          <ac:chgData name="SEQUERA, JESSICA O." userId="0e5dd191-bea4-428d-b741-0439087ed2ae" providerId="ADAL" clId="{9F6BB967-D340-6A46-8BCA-1125EB7DA8C8}" dt="2025-04-10T09:44:46.225" v="2470" actId="21"/>
          <ac:picMkLst>
            <pc:docMk/>
            <pc:sldMk cId="1707861829" sldId="437"/>
            <ac:picMk id="13" creationId="{313F17A1-7BC8-1B91-D987-F03F95851A19}"/>
          </ac:picMkLst>
        </pc:picChg>
      </pc:sldChg>
      <pc:sldChg chg="new del">
        <pc:chgData name="SEQUERA, JESSICA O." userId="0e5dd191-bea4-428d-b741-0439087ed2ae" providerId="ADAL" clId="{9F6BB967-D340-6A46-8BCA-1125EB7DA8C8}" dt="2025-04-03T11:53:03.545" v="1226" actId="2696"/>
        <pc:sldMkLst>
          <pc:docMk/>
          <pc:sldMk cId="2298750021" sldId="438"/>
        </pc:sldMkLst>
      </pc:sldChg>
      <pc:sldChg chg="addSp delSp modSp new mod modAnim">
        <pc:chgData name="SEQUERA, JESSICA O." userId="0e5dd191-bea4-428d-b741-0439087ed2ae" providerId="ADAL" clId="{9F6BB967-D340-6A46-8BCA-1125EB7DA8C8}" dt="2025-04-03T13:21:54.769" v="1646" actId="2711"/>
        <pc:sldMkLst>
          <pc:docMk/>
          <pc:sldMk cId="2135751411" sldId="439"/>
        </pc:sldMkLst>
        <pc:spChg chg="mod">
          <ac:chgData name="SEQUERA, JESSICA O." userId="0e5dd191-bea4-428d-b741-0439087ed2ae" providerId="ADAL" clId="{9F6BB967-D340-6A46-8BCA-1125EB7DA8C8}" dt="2025-04-03T10:45:34.070" v="1163" actId="20577"/>
          <ac:spMkLst>
            <pc:docMk/>
            <pc:sldMk cId="2135751411" sldId="439"/>
            <ac:spMk id="2" creationId="{C84B0C56-D315-0918-46E4-215DFD9E1910}"/>
          </ac:spMkLst>
        </pc:spChg>
        <pc:spChg chg="mod">
          <ac:chgData name="SEQUERA, JESSICA O." userId="0e5dd191-bea4-428d-b741-0439087ed2ae" providerId="ADAL" clId="{9F6BB967-D340-6A46-8BCA-1125EB7DA8C8}" dt="2025-04-03T10:45:11.029" v="1110" actId="20577"/>
          <ac:spMkLst>
            <pc:docMk/>
            <pc:sldMk cId="2135751411" sldId="439"/>
            <ac:spMk id="3" creationId="{CD598C08-6CC8-764A-730D-613FC271CB09}"/>
          </ac:spMkLst>
        </pc:spChg>
        <pc:spChg chg="add mod">
          <ac:chgData name="SEQUERA, JESSICA O." userId="0e5dd191-bea4-428d-b741-0439087ed2ae" providerId="ADAL" clId="{9F6BB967-D340-6A46-8BCA-1125EB7DA8C8}" dt="2025-04-03T13:21:35.017" v="1644" actId="2711"/>
          <ac:spMkLst>
            <pc:docMk/>
            <pc:sldMk cId="2135751411" sldId="439"/>
            <ac:spMk id="9" creationId="{89A4CA35-F450-1AC0-0136-1D87326B2C4F}"/>
          </ac:spMkLst>
        </pc:spChg>
        <pc:spChg chg="add mod">
          <ac:chgData name="SEQUERA, JESSICA O." userId="0e5dd191-bea4-428d-b741-0439087ed2ae" providerId="ADAL" clId="{9F6BB967-D340-6A46-8BCA-1125EB7DA8C8}" dt="2025-04-03T13:21:23.640" v="1643" actId="2711"/>
          <ac:spMkLst>
            <pc:docMk/>
            <pc:sldMk cId="2135751411" sldId="439"/>
            <ac:spMk id="11" creationId="{A497E0FB-8931-F652-1468-A3E2D126C55E}"/>
          </ac:spMkLst>
        </pc:spChg>
        <pc:spChg chg="add mod">
          <ac:chgData name="SEQUERA, JESSICA O." userId="0e5dd191-bea4-428d-b741-0439087ed2ae" providerId="ADAL" clId="{9F6BB967-D340-6A46-8BCA-1125EB7DA8C8}" dt="2025-04-03T13:21:54.769" v="1646" actId="2711"/>
          <ac:spMkLst>
            <pc:docMk/>
            <pc:sldMk cId="2135751411" sldId="439"/>
            <ac:spMk id="12" creationId="{F22690A2-7897-B272-9900-22B683D060EB}"/>
          </ac:spMkLst>
        </pc:spChg>
        <pc:spChg chg="add mod">
          <ac:chgData name="SEQUERA, JESSICA O." userId="0e5dd191-bea4-428d-b741-0439087ed2ae" providerId="ADAL" clId="{9F6BB967-D340-6A46-8BCA-1125EB7DA8C8}" dt="2025-04-03T13:21:46.377" v="1645" actId="2711"/>
          <ac:spMkLst>
            <pc:docMk/>
            <pc:sldMk cId="2135751411" sldId="439"/>
            <ac:spMk id="14" creationId="{831895B1-9D75-D9AA-3FD5-002D0574C397}"/>
          </ac:spMkLst>
        </pc:spChg>
        <pc:picChg chg="add mod">
          <ac:chgData name="SEQUERA, JESSICA O." userId="0e5dd191-bea4-428d-b741-0439087ed2ae" providerId="ADAL" clId="{9F6BB967-D340-6A46-8BCA-1125EB7DA8C8}" dt="2025-04-03T13:07:57.500" v="1627" actId="1076"/>
          <ac:picMkLst>
            <pc:docMk/>
            <pc:sldMk cId="2135751411" sldId="439"/>
            <ac:picMk id="15" creationId="{846C3EDA-E34D-2E9F-4AAE-C71D0F1E6109}"/>
          </ac:picMkLst>
        </pc:picChg>
      </pc:sldChg>
      <pc:sldChg chg="addSp delSp modSp new mod ord modAnim">
        <pc:chgData name="SEQUERA, JESSICA O." userId="0e5dd191-bea4-428d-b741-0439087ed2ae" providerId="ADAL" clId="{9F6BB967-D340-6A46-8BCA-1125EB7DA8C8}" dt="2025-04-10T09:48:08.096" v="2496"/>
        <pc:sldMkLst>
          <pc:docMk/>
          <pc:sldMk cId="624214257" sldId="441"/>
        </pc:sldMkLst>
        <pc:spChg chg="mod">
          <ac:chgData name="SEQUERA, JESSICA O." userId="0e5dd191-bea4-428d-b741-0439087ed2ae" providerId="ADAL" clId="{9F6BB967-D340-6A46-8BCA-1125EB7DA8C8}" dt="2025-04-03T11:53:51.718" v="1259" actId="20577"/>
          <ac:spMkLst>
            <pc:docMk/>
            <pc:sldMk cId="624214257" sldId="441"/>
            <ac:spMk id="2" creationId="{42F4CC86-1984-3741-3593-CAD73FC18413}"/>
          </ac:spMkLst>
        </pc:spChg>
        <pc:spChg chg="add mod">
          <ac:chgData name="SEQUERA, JESSICA O." userId="0e5dd191-bea4-428d-b741-0439087ed2ae" providerId="ADAL" clId="{9F6BB967-D340-6A46-8BCA-1125EB7DA8C8}" dt="2025-04-10T09:47:37.857" v="2495" actId="1076"/>
          <ac:spMkLst>
            <pc:docMk/>
            <pc:sldMk cId="624214257" sldId="441"/>
            <ac:spMk id="9" creationId="{DECEDEA6-3A9D-C9C8-2126-3D95CC6E4E98}"/>
          </ac:spMkLst>
        </pc:spChg>
        <pc:spChg chg="add mod">
          <ac:chgData name="SEQUERA, JESSICA O." userId="0e5dd191-bea4-428d-b741-0439087ed2ae" providerId="ADAL" clId="{9F6BB967-D340-6A46-8BCA-1125EB7DA8C8}" dt="2025-04-03T13:13:01.506" v="1639" actId="2711"/>
          <ac:spMkLst>
            <pc:docMk/>
            <pc:sldMk cId="624214257" sldId="441"/>
            <ac:spMk id="10" creationId="{1F1EDDD2-E39C-0260-9E02-B1E8D3661D61}"/>
          </ac:spMkLst>
        </pc:spChg>
        <pc:spChg chg="add mod">
          <ac:chgData name="SEQUERA, JESSICA O." userId="0e5dd191-bea4-428d-b741-0439087ed2ae" providerId="ADAL" clId="{9F6BB967-D340-6A46-8BCA-1125EB7DA8C8}" dt="2025-04-03T13:13:11.204" v="1640" actId="2711"/>
          <ac:spMkLst>
            <pc:docMk/>
            <pc:sldMk cId="624214257" sldId="441"/>
            <ac:spMk id="11" creationId="{F456D3AE-735E-A265-4BBE-BD2194A7361C}"/>
          </ac:spMkLst>
        </pc:spChg>
        <pc:picChg chg="add mod">
          <ac:chgData name="SEQUERA, JESSICA O." userId="0e5dd191-bea4-428d-b741-0439087ed2ae" providerId="ADAL" clId="{9F6BB967-D340-6A46-8BCA-1125EB7DA8C8}" dt="2025-04-03T12:36:33.360" v="1293"/>
          <ac:picMkLst>
            <pc:docMk/>
            <pc:sldMk cId="624214257" sldId="441"/>
            <ac:picMk id="12" creationId="{8813065B-D3C2-5ACC-A2D7-722B866179EB}"/>
          </ac:picMkLst>
        </pc:picChg>
      </pc:sldChg>
      <pc:sldChg chg="addSp delSp modSp new mod modClrScheme chgLayout">
        <pc:chgData name="SEQUERA, JESSICA O." userId="0e5dd191-bea4-428d-b741-0439087ed2ae" providerId="ADAL" clId="{9F6BB967-D340-6A46-8BCA-1125EB7DA8C8}" dt="2025-04-07T15:02:06.112" v="2174" actId="207"/>
        <pc:sldMkLst>
          <pc:docMk/>
          <pc:sldMk cId="1004235748" sldId="448"/>
        </pc:sldMkLst>
        <pc:spChg chg="mod">
          <ac:chgData name="SEQUERA, JESSICA O." userId="0e5dd191-bea4-428d-b741-0439087ed2ae" providerId="ADAL" clId="{9F6BB967-D340-6A46-8BCA-1125EB7DA8C8}" dt="2025-04-03T12:58:24.515" v="1585" actId="26606"/>
          <ac:spMkLst>
            <pc:docMk/>
            <pc:sldMk cId="1004235748" sldId="448"/>
            <ac:spMk id="2" creationId="{69BDB012-0357-1664-2BA6-FC54F3F7DD75}"/>
          </ac:spMkLst>
        </pc:spChg>
        <pc:spChg chg="mod">
          <ac:chgData name="SEQUERA, JESSICA O." userId="0e5dd191-bea4-428d-b741-0439087ed2ae" providerId="ADAL" clId="{9F6BB967-D340-6A46-8BCA-1125EB7DA8C8}" dt="2025-04-07T15:02:06.112" v="2174" actId="207"/>
          <ac:spMkLst>
            <pc:docMk/>
            <pc:sldMk cId="1004235748" sldId="448"/>
            <ac:spMk id="3" creationId="{B563CCE7-6E49-063C-C0CB-0E24DDAF6D37}"/>
          </ac:spMkLst>
        </pc:spChg>
        <pc:picChg chg="add mod ord">
          <ac:chgData name="SEQUERA, JESSICA O." userId="0e5dd191-bea4-428d-b741-0439087ed2ae" providerId="ADAL" clId="{9F6BB967-D340-6A46-8BCA-1125EB7DA8C8}" dt="2025-04-03T12:58:35.910" v="1587" actId="1076"/>
          <ac:picMkLst>
            <pc:docMk/>
            <pc:sldMk cId="1004235748" sldId="448"/>
            <ac:picMk id="7" creationId="{68010F56-B981-3F56-5DFF-6497730CB732}"/>
          </ac:picMkLst>
        </pc:picChg>
        <pc:picChg chg="add mod">
          <ac:chgData name="SEQUERA, JESSICA O." userId="0e5dd191-bea4-428d-b741-0439087ed2ae" providerId="ADAL" clId="{9F6BB967-D340-6A46-8BCA-1125EB7DA8C8}" dt="2025-04-03T12:58:57.009" v="1594" actId="1076"/>
          <ac:picMkLst>
            <pc:docMk/>
            <pc:sldMk cId="1004235748" sldId="448"/>
            <ac:picMk id="8" creationId="{7284C796-3CFC-B0F9-CBAF-C147D0437BFF}"/>
          </ac:picMkLst>
        </pc:picChg>
      </pc:sldChg>
      <pc:sldChg chg="new del">
        <pc:chgData name="SEQUERA, JESSICA O." userId="0e5dd191-bea4-428d-b741-0439087ed2ae" providerId="ADAL" clId="{9F6BB967-D340-6A46-8BCA-1125EB7DA8C8}" dt="2025-04-07T14:38:36.361" v="2156" actId="2696"/>
        <pc:sldMkLst>
          <pc:docMk/>
          <pc:sldMk cId="298626438" sldId="457"/>
        </pc:sldMkLst>
      </pc:sldChg>
      <pc:sldChg chg="addSp delSp modSp new mod modMedia modClrScheme delAnim chgLayout">
        <pc:chgData name="SEQUERA, JESSICA O." userId="0e5dd191-bea4-428d-b741-0439087ed2ae" providerId="ADAL" clId="{9F6BB967-D340-6A46-8BCA-1125EB7DA8C8}" dt="2025-04-07T14:41:38.488" v="2170" actId="478"/>
        <pc:sldMkLst>
          <pc:docMk/>
          <pc:sldMk cId="3155415630" sldId="458"/>
        </pc:sldMkLst>
        <pc:spChg chg="mod ord">
          <ac:chgData name="SEQUERA, JESSICA O." userId="0e5dd191-bea4-428d-b741-0439087ed2ae" providerId="ADAL" clId="{9F6BB967-D340-6A46-8BCA-1125EB7DA8C8}" dt="2025-04-07T14:41:24.055" v="2166" actId="26606"/>
          <ac:spMkLst>
            <pc:docMk/>
            <pc:sldMk cId="3155415630" sldId="458"/>
            <ac:spMk id="6" creationId="{96F6B389-51FF-592F-E397-896B5C4D3076}"/>
          </ac:spMkLst>
        </pc:spChg>
        <pc:picChg chg="add mod">
          <ac:chgData name="SEQUERA, JESSICA O." userId="0e5dd191-bea4-428d-b741-0439087ed2ae" providerId="ADAL" clId="{9F6BB967-D340-6A46-8BCA-1125EB7DA8C8}" dt="2025-04-07T14:41:24.055" v="2166" actId="26606"/>
          <ac:picMkLst>
            <pc:docMk/>
            <pc:sldMk cId="3155415630" sldId="458"/>
            <ac:picMk id="11" creationId="{860718B3-B64C-E3C5-1B2A-687D91A91D9F}"/>
          </ac:picMkLst>
        </pc:picChg>
      </pc:sldChg>
      <pc:sldChg chg="new del">
        <pc:chgData name="SEQUERA, JESSICA O." userId="0e5dd191-bea4-428d-b741-0439087ed2ae" providerId="ADAL" clId="{9F6BB967-D340-6A46-8BCA-1125EB7DA8C8}" dt="2025-04-07T14:38:35.308" v="2155" actId="2696"/>
        <pc:sldMkLst>
          <pc:docMk/>
          <pc:sldMk cId="275463162" sldId="459"/>
        </pc:sldMkLst>
      </pc:sldChg>
      <pc:sldChg chg="new del">
        <pc:chgData name="SEQUERA, JESSICA O." userId="0e5dd191-bea4-428d-b741-0439087ed2ae" providerId="ADAL" clId="{9F6BB967-D340-6A46-8BCA-1125EB7DA8C8}" dt="2025-04-07T14:38:34.250" v="2154" actId="2696"/>
        <pc:sldMkLst>
          <pc:docMk/>
          <pc:sldMk cId="1593134516" sldId="460"/>
        </pc:sldMkLst>
      </pc:sldChg>
      <pc:sldChg chg="addSp delSp modSp new del mod modClrScheme chgLayout">
        <pc:chgData name="SEQUERA, JESSICA O." userId="0e5dd191-bea4-428d-b741-0439087ed2ae" providerId="ADAL" clId="{9F6BB967-D340-6A46-8BCA-1125EB7DA8C8}" dt="2025-04-10T15:22:55.442" v="3926" actId="2696"/>
        <pc:sldMkLst>
          <pc:docMk/>
          <pc:sldMk cId="3894081544" sldId="467"/>
        </pc:sldMkLst>
        <pc:spChg chg="del mod ord">
          <ac:chgData name="SEQUERA, JESSICA O." userId="0e5dd191-bea4-428d-b741-0439087ed2ae" providerId="ADAL" clId="{9F6BB967-D340-6A46-8BCA-1125EB7DA8C8}" dt="2025-04-10T09:41:37.439" v="2454" actId="700"/>
          <ac:spMkLst>
            <pc:docMk/>
            <pc:sldMk cId="3894081544" sldId="467"/>
            <ac:spMk id="2" creationId="{EFB93212-198F-1D21-984D-AEF5A21B72A1}"/>
          </ac:spMkLst>
        </pc:spChg>
        <pc:spChg chg="del">
          <ac:chgData name="SEQUERA, JESSICA O." userId="0e5dd191-bea4-428d-b741-0439087ed2ae" providerId="ADAL" clId="{9F6BB967-D340-6A46-8BCA-1125EB7DA8C8}" dt="2025-04-10T09:41:37.439" v="2454" actId="700"/>
          <ac:spMkLst>
            <pc:docMk/>
            <pc:sldMk cId="3894081544" sldId="467"/>
            <ac:spMk id="3" creationId="{2474DBD8-0B14-A50B-458B-3FA152D2A6DC}"/>
          </ac:spMkLst>
        </pc:spChg>
        <pc:spChg chg="del mod ord">
          <ac:chgData name="SEQUERA, JESSICA O." userId="0e5dd191-bea4-428d-b741-0439087ed2ae" providerId="ADAL" clId="{9F6BB967-D340-6A46-8BCA-1125EB7DA8C8}" dt="2025-04-10T09:41:37.439" v="2454" actId="700"/>
          <ac:spMkLst>
            <pc:docMk/>
            <pc:sldMk cId="3894081544" sldId="467"/>
            <ac:spMk id="4" creationId="{D99DD41F-FB3B-10B1-0693-E60452ECF721}"/>
          </ac:spMkLst>
        </pc:spChg>
        <pc:spChg chg="del">
          <ac:chgData name="SEQUERA, JESSICA O." userId="0e5dd191-bea4-428d-b741-0439087ed2ae" providerId="ADAL" clId="{9F6BB967-D340-6A46-8BCA-1125EB7DA8C8}" dt="2025-04-10T09:41:37.439" v="2454" actId="700"/>
          <ac:spMkLst>
            <pc:docMk/>
            <pc:sldMk cId="3894081544" sldId="467"/>
            <ac:spMk id="5" creationId="{35F0D2A9-9E07-21D8-756C-36AE02828EF7}"/>
          </ac:spMkLst>
        </pc:spChg>
        <pc:spChg chg="del">
          <ac:chgData name="SEQUERA, JESSICA O." userId="0e5dd191-bea4-428d-b741-0439087ed2ae" providerId="ADAL" clId="{9F6BB967-D340-6A46-8BCA-1125EB7DA8C8}" dt="2025-04-10T09:41:37.439" v="2454" actId="700"/>
          <ac:spMkLst>
            <pc:docMk/>
            <pc:sldMk cId="3894081544" sldId="467"/>
            <ac:spMk id="6" creationId="{A738C3DD-0BF3-4825-D4AA-8FEECAF81FD7}"/>
          </ac:spMkLst>
        </pc:spChg>
        <pc:spChg chg="del mod ord">
          <ac:chgData name="SEQUERA, JESSICA O." userId="0e5dd191-bea4-428d-b741-0439087ed2ae" providerId="ADAL" clId="{9F6BB967-D340-6A46-8BCA-1125EB7DA8C8}" dt="2025-04-10T09:43:14.524" v="2467" actId="478"/>
          <ac:spMkLst>
            <pc:docMk/>
            <pc:sldMk cId="3894081544" sldId="467"/>
            <ac:spMk id="7" creationId="{07B7985C-3AE2-FEE8-13E3-B3326D22575B}"/>
          </ac:spMkLst>
        </pc:spChg>
        <pc:spChg chg="del mod ord">
          <ac:chgData name="SEQUERA, JESSICA O." userId="0e5dd191-bea4-428d-b741-0439087ed2ae" providerId="ADAL" clId="{9F6BB967-D340-6A46-8BCA-1125EB7DA8C8}" dt="2025-04-10T09:43:18.112" v="2468" actId="478"/>
          <ac:spMkLst>
            <pc:docMk/>
            <pc:sldMk cId="3894081544" sldId="467"/>
            <ac:spMk id="8" creationId="{A618D7D4-6F5A-251E-4E5A-DE2C07165C4D}"/>
          </ac:spMkLst>
        </pc:spChg>
        <pc:spChg chg="del mod ord">
          <ac:chgData name="SEQUERA, JESSICA O." userId="0e5dd191-bea4-428d-b741-0439087ed2ae" providerId="ADAL" clId="{9F6BB967-D340-6A46-8BCA-1125EB7DA8C8}" dt="2025-04-10T09:43:21.080" v="2469" actId="478"/>
          <ac:spMkLst>
            <pc:docMk/>
            <pc:sldMk cId="3894081544" sldId="467"/>
            <ac:spMk id="9" creationId="{434C0E3C-82E0-202D-0FEC-84A2C907CEDB}"/>
          </ac:spMkLst>
        </pc:spChg>
        <pc:spChg chg="add mod ord">
          <ac:chgData name="SEQUERA, JESSICA O." userId="0e5dd191-bea4-428d-b741-0439087ed2ae" providerId="ADAL" clId="{9F6BB967-D340-6A46-8BCA-1125EB7DA8C8}" dt="2025-04-10T09:56:49.897" v="2631" actId="20577"/>
          <ac:spMkLst>
            <pc:docMk/>
            <pc:sldMk cId="3894081544" sldId="467"/>
            <ac:spMk id="10" creationId="{18D5D138-74F6-C923-0936-D5D05066EDA4}"/>
          </ac:spMkLst>
        </pc:spChg>
        <pc:spChg chg="add del mod ord">
          <ac:chgData name="SEQUERA, JESSICA O." userId="0e5dd191-bea4-428d-b741-0439087ed2ae" providerId="ADAL" clId="{9F6BB967-D340-6A46-8BCA-1125EB7DA8C8}" dt="2025-04-10T09:41:42.973" v="2455"/>
          <ac:spMkLst>
            <pc:docMk/>
            <pc:sldMk cId="3894081544" sldId="467"/>
            <ac:spMk id="11" creationId="{C03F12D9-FA25-10BD-354A-F0B65121A259}"/>
          </ac:spMkLst>
        </pc:spChg>
        <pc:spChg chg="add mod">
          <ac:chgData name="SEQUERA, JESSICA O." userId="0e5dd191-bea4-428d-b741-0439087ed2ae" providerId="ADAL" clId="{9F6BB967-D340-6A46-8BCA-1125EB7DA8C8}" dt="2025-04-10T10:33:43.939" v="3278" actId="14100"/>
          <ac:spMkLst>
            <pc:docMk/>
            <pc:sldMk cId="3894081544" sldId="467"/>
            <ac:spMk id="13" creationId="{14FD334D-70DE-E86F-B3FF-5091E2078645}"/>
          </ac:spMkLst>
        </pc:spChg>
        <pc:picChg chg="add mod">
          <ac:chgData name="SEQUERA, JESSICA O." userId="0e5dd191-bea4-428d-b741-0439087ed2ae" providerId="ADAL" clId="{9F6BB967-D340-6A46-8BCA-1125EB7DA8C8}" dt="2025-04-10T09:46:39.844" v="2489"/>
          <ac:picMkLst>
            <pc:docMk/>
            <pc:sldMk cId="3894081544" sldId="467"/>
            <ac:picMk id="12" creationId="{D2FAB046-2EFF-47AE-A888-B1C75FB7432F}"/>
          </ac:picMkLst>
        </pc:picChg>
        <pc:picChg chg="add mod">
          <ac:chgData name="SEQUERA, JESSICA O." userId="0e5dd191-bea4-428d-b741-0439087ed2ae" providerId="ADAL" clId="{9F6BB967-D340-6A46-8BCA-1125EB7DA8C8}" dt="2025-04-10T09:43:10.426" v="2466" actId="1076"/>
          <ac:picMkLst>
            <pc:docMk/>
            <pc:sldMk cId="3894081544" sldId="467"/>
            <ac:picMk id="1026" creationId="{8FB46BF1-CB80-AD42-A17F-49053AC3B9C9}"/>
          </ac:picMkLst>
        </pc:picChg>
      </pc:sldChg>
      <pc:sldChg chg="new del">
        <pc:chgData name="SEQUERA, JESSICA O." userId="0e5dd191-bea4-428d-b741-0439087ed2ae" providerId="ADAL" clId="{9F6BB967-D340-6A46-8BCA-1125EB7DA8C8}" dt="2025-04-10T09:45:28.568" v="2477" actId="2696"/>
        <pc:sldMkLst>
          <pc:docMk/>
          <pc:sldMk cId="619052337" sldId="468"/>
        </pc:sldMkLst>
      </pc:sldChg>
      <pc:sldChg chg="addSp delSp modSp new del mod">
        <pc:chgData name="SEQUERA, JESSICA O." userId="0e5dd191-bea4-428d-b741-0439087ed2ae" providerId="ADAL" clId="{9F6BB967-D340-6A46-8BCA-1125EB7DA8C8}" dt="2025-04-10T15:22:57.516" v="3928" actId="2696"/>
        <pc:sldMkLst>
          <pc:docMk/>
          <pc:sldMk cId="2973037505" sldId="469"/>
        </pc:sldMkLst>
        <pc:spChg chg="mod">
          <ac:chgData name="SEQUERA, JESSICA O." userId="0e5dd191-bea4-428d-b741-0439087ed2ae" providerId="ADAL" clId="{9F6BB967-D340-6A46-8BCA-1125EB7DA8C8}" dt="2025-04-10T09:57:07.379" v="2634" actId="20577"/>
          <ac:spMkLst>
            <pc:docMk/>
            <pc:sldMk cId="2973037505" sldId="469"/>
            <ac:spMk id="2" creationId="{0A68A00F-F6AE-AEDE-DD3D-F5720D3C9C74}"/>
          </ac:spMkLst>
        </pc:spChg>
        <pc:spChg chg="del">
          <ac:chgData name="SEQUERA, JESSICA O." userId="0e5dd191-bea4-428d-b741-0439087ed2ae" providerId="ADAL" clId="{9F6BB967-D340-6A46-8BCA-1125EB7DA8C8}" dt="2025-04-10T09:45:05.101" v="2473" actId="478"/>
          <ac:spMkLst>
            <pc:docMk/>
            <pc:sldMk cId="2973037505" sldId="469"/>
            <ac:spMk id="3" creationId="{51E8E3B6-B8B6-D0C5-155D-AFFD2F7B18C2}"/>
          </ac:spMkLst>
        </pc:spChg>
        <pc:spChg chg="del">
          <ac:chgData name="SEQUERA, JESSICA O." userId="0e5dd191-bea4-428d-b741-0439087ed2ae" providerId="ADAL" clId="{9F6BB967-D340-6A46-8BCA-1125EB7DA8C8}" dt="2025-04-10T09:46:00.450" v="2482" actId="478"/>
          <ac:spMkLst>
            <pc:docMk/>
            <pc:sldMk cId="2973037505" sldId="469"/>
            <ac:spMk id="4" creationId="{2DC30FC3-651C-A72A-76C5-9863A951DDC7}"/>
          </ac:spMkLst>
        </pc:spChg>
        <pc:spChg chg="del">
          <ac:chgData name="SEQUERA, JESSICA O." userId="0e5dd191-bea4-428d-b741-0439087ed2ae" providerId="ADAL" clId="{9F6BB967-D340-6A46-8BCA-1125EB7DA8C8}" dt="2025-04-10T09:46:03.964" v="2483" actId="478"/>
          <ac:spMkLst>
            <pc:docMk/>
            <pc:sldMk cId="2973037505" sldId="469"/>
            <ac:spMk id="5" creationId="{7352200D-EE64-59AD-A59A-6218C73AA371}"/>
          </ac:spMkLst>
        </pc:spChg>
        <pc:spChg chg="del">
          <ac:chgData name="SEQUERA, JESSICA O." userId="0e5dd191-bea4-428d-b741-0439087ed2ae" providerId="ADAL" clId="{9F6BB967-D340-6A46-8BCA-1125EB7DA8C8}" dt="2025-04-10T09:46:07.324" v="2484" actId="478"/>
          <ac:spMkLst>
            <pc:docMk/>
            <pc:sldMk cId="2973037505" sldId="469"/>
            <ac:spMk id="6" creationId="{CC131A76-574B-3C87-B381-F1B6A29503D1}"/>
          </ac:spMkLst>
        </pc:spChg>
        <pc:spChg chg="add del mod">
          <ac:chgData name="SEQUERA, JESSICA O." userId="0e5dd191-bea4-428d-b741-0439087ed2ae" providerId="ADAL" clId="{9F6BB967-D340-6A46-8BCA-1125EB7DA8C8}" dt="2025-04-10T10:35:24.842" v="3290" actId="478"/>
          <ac:spMkLst>
            <pc:docMk/>
            <pc:sldMk cId="2973037505" sldId="469"/>
            <ac:spMk id="9" creationId="{67113A25-D94B-C53A-390D-81B671A31C48}"/>
          </ac:spMkLst>
        </pc:spChg>
        <pc:picChg chg="add mod">
          <ac:chgData name="SEQUERA, JESSICA O." userId="0e5dd191-bea4-428d-b741-0439087ed2ae" providerId="ADAL" clId="{9F6BB967-D340-6A46-8BCA-1125EB7DA8C8}" dt="2025-04-10T09:49:20.531" v="2499" actId="1076"/>
          <ac:picMkLst>
            <pc:docMk/>
            <pc:sldMk cId="2973037505" sldId="469"/>
            <ac:picMk id="7" creationId="{243D914C-2C1A-ECBF-2EDC-C96A1B46B056}"/>
          </ac:picMkLst>
        </pc:picChg>
        <pc:picChg chg="add mod">
          <ac:chgData name="SEQUERA, JESSICA O." userId="0e5dd191-bea4-428d-b741-0439087ed2ae" providerId="ADAL" clId="{9F6BB967-D340-6A46-8BCA-1125EB7DA8C8}" dt="2025-04-10T09:46:44.732" v="2490"/>
          <ac:picMkLst>
            <pc:docMk/>
            <pc:sldMk cId="2973037505" sldId="469"/>
            <ac:picMk id="8" creationId="{18ECC869-B355-E88B-04FC-0DCEEE19AAC4}"/>
          </ac:picMkLst>
        </pc:picChg>
      </pc:sldChg>
      <pc:sldChg chg="addSp delSp modSp new mod modClrScheme modAnim chgLayout">
        <pc:chgData name="SEQUERA, JESSICA O." userId="0e5dd191-bea4-428d-b741-0439087ed2ae" providerId="ADAL" clId="{9F6BB967-D340-6A46-8BCA-1125EB7DA8C8}" dt="2025-04-10T12:55:09.426" v="3291"/>
        <pc:sldMkLst>
          <pc:docMk/>
          <pc:sldMk cId="1427869692" sldId="470"/>
        </pc:sldMkLst>
        <pc:spChg chg="mod">
          <ac:chgData name="SEQUERA, JESSICA O." userId="0e5dd191-bea4-428d-b741-0439087ed2ae" providerId="ADAL" clId="{9F6BB967-D340-6A46-8BCA-1125EB7DA8C8}" dt="2025-04-10T10:08:35.105" v="3030" actId="26606"/>
          <ac:spMkLst>
            <pc:docMk/>
            <pc:sldMk cId="1427869692" sldId="470"/>
            <ac:spMk id="2" creationId="{54E604E4-B254-761E-98A3-532CA8AC9908}"/>
          </ac:spMkLst>
        </pc:spChg>
        <pc:spChg chg="mod">
          <ac:chgData name="SEQUERA, JESSICA O." userId="0e5dd191-bea4-428d-b741-0439087ed2ae" providerId="ADAL" clId="{9F6BB967-D340-6A46-8BCA-1125EB7DA8C8}" dt="2025-04-10T10:13:49.528" v="3253" actId="5793"/>
          <ac:spMkLst>
            <pc:docMk/>
            <pc:sldMk cId="1427869692" sldId="470"/>
            <ac:spMk id="3" creationId="{F3562BAC-C191-B273-5780-476EAD88FBF8}"/>
          </ac:spMkLst>
        </pc:spChg>
        <pc:spChg chg="del mod">
          <ac:chgData name="SEQUERA, JESSICA O." userId="0e5dd191-bea4-428d-b741-0439087ed2ae" providerId="ADAL" clId="{9F6BB967-D340-6A46-8BCA-1125EB7DA8C8}" dt="2025-04-10T10:08:42.469" v="3031" actId="478"/>
          <ac:spMkLst>
            <pc:docMk/>
            <pc:sldMk cId="1427869692" sldId="470"/>
            <ac:spMk id="4" creationId="{7D378E8C-152E-C086-46A3-9E09F6E7A006}"/>
          </ac:spMkLst>
        </pc:spChg>
        <pc:spChg chg="del mod">
          <ac:chgData name="SEQUERA, JESSICA O." userId="0e5dd191-bea4-428d-b741-0439087ed2ae" providerId="ADAL" clId="{9F6BB967-D340-6A46-8BCA-1125EB7DA8C8}" dt="2025-04-10T10:08:45.269" v="3032" actId="478"/>
          <ac:spMkLst>
            <pc:docMk/>
            <pc:sldMk cId="1427869692" sldId="470"/>
            <ac:spMk id="5" creationId="{8BA3AFC0-499F-8CF5-E274-772F9498A2B2}"/>
          </ac:spMkLst>
        </pc:spChg>
        <pc:spChg chg="del mod">
          <ac:chgData name="SEQUERA, JESSICA O." userId="0e5dd191-bea4-428d-b741-0439087ed2ae" providerId="ADAL" clId="{9F6BB967-D340-6A46-8BCA-1125EB7DA8C8}" dt="2025-04-10T10:08:47.962" v="3033" actId="478"/>
          <ac:spMkLst>
            <pc:docMk/>
            <pc:sldMk cId="1427869692" sldId="470"/>
            <ac:spMk id="6" creationId="{5622A772-2652-EBC7-AE6A-67421C81CB4E}"/>
          </ac:spMkLst>
        </pc:spChg>
        <pc:picChg chg="add mod ord">
          <ac:chgData name="SEQUERA, JESSICA O." userId="0e5dd191-bea4-428d-b741-0439087ed2ae" providerId="ADAL" clId="{9F6BB967-D340-6A46-8BCA-1125EB7DA8C8}" dt="2025-04-10T10:09:42.916" v="3039" actId="14100"/>
          <ac:picMkLst>
            <pc:docMk/>
            <pc:sldMk cId="1427869692" sldId="470"/>
            <ac:picMk id="8" creationId="{52E7AE75-F190-1210-9038-21786E9429CF}"/>
          </ac:picMkLst>
        </pc:picChg>
        <pc:picChg chg="add mod">
          <ac:chgData name="SEQUERA, JESSICA O." userId="0e5dd191-bea4-428d-b741-0439087ed2ae" providerId="ADAL" clId="{9F6BB967-D340-6A46-8BCA-1125EB7DA8C8}" dt="2025-04-10T10:09:08.869" v="3035"/>
          <ac:picMkLst>
            <pc:docMk/>
            <pc:sldMk cId="1427869692" sldId="470"/>
            <ac:picMk id="9" creationId="{81160F82-B091-C742-207B-6678FA52E401}"/>
          </ac:picMkLst>
        </pc:picChg>
      </pc:sldChg>
      <pc:sldChg chg="new del">
        <pc:chgData name="SEQUERA, JESSICA O." userId="0e5dd191-bea4-428d-b741-0439087ed2ae" providerId="ADAL" clId="{9F6BB967-D340-6A46-8BCA-1125EB7DA8C8}" dt="2025-04-10T14:53:14.253" v="3295" actId="2696"/>
        <pc:sldMkLst>
          <pc:docMk/>
          <pc:sldMk cId="3822578665" sldId="471"/>
        </pc:sldMkLst>
      </pc:sldChg>
      <pc:sldChg chg="addSp delSp modSp new mod">
        <pc:chgData name="SEQUERA, JESSICA O." userId="0e5dd191-bea4-428d-b741-0439087ed2ae" providerId="ADAL" clId="{9F6BB967-D340-6A46-8BCA-1125EB7DA8C8}" dt="2025-04-10T15:23:32.313" v="3985" actId="5793"/>
        <pc:sldMkLst>
          <pc:docMk/>
          <pc:sldMk cId="3357311754" sldId="472"/>
        </pc:sldMkLst>
        <pc:spChg chg="mod">
          <ac:chgData name="SEQUERA, JESSICA O." userId="0e5dd191-bea4-428d-b741-0439087ed2ae" providerId="ADAL" clId="{9F6BB967-D340-6A46-8BCA-1125EB7DA8C8}" dt="2025-04-10T14:53:09.824" v="3294"/>
          <ac:spMkLst>
            <pc:docMk/>
            <pc:sldMk cId="3357311754" sldId="472"/>
            <ac:spMk id="2" creationId="{C970D24F-7F2D-B579-62BC-DCF9B8B41038}"/>
          </ac:spMkLst>
        </pc:spChg>
        <pc:spChg chg="del">
          <ac:chgData name="SEQUERA, JESSICA O." userId="0e5dd191-bea4-428d-b741-0439087ed2ae" providerId="ADAL" clId="{9F6BB967-D340-6A46-8BCA-1125EB7DA8C8}" dt="2025-04-10T15:20:46.592" v="3623" actId="1032"/>
          <ac:spMkLst>
            <pc:docMk/>
            <pc:sldMk cId="3357311754" sldId="472"/>
            <ac:spMk id="3" creationId="{0F5047AD-9FC8-2B01-C3D8-1D4E491667B4}"/>
          </ac:spMkLst>
        </pc:spChg>
        <pc:spChg chg="del">
          <ac:chgData name="SEQUERA, JESSICA O." userId="0e5dd191-bea4-428d-b741-0439087ed2ae" providerId="ADAL" clId="{9F6BB967-D340-6A46-8BCA-1125EB7DA8C8}" dt="2025-04-10T15:20:28.061" v="3620" actId="478"/>
          <ac:spMkLst>
            <pc:docMk/>
            <pc:sldMk cId="3357311754" sldId="472"/>
            <ac:spMk id="4" creationId="{353715BC-2729-612A-573A-0665FA00E468}"/>
          </ac:spMkLst>
        </pc:spChg>
        <pc:spChg chg="del">
          <ac:chgData name="SEQUERA, JESSICA O." userId="0e5dd191-bea4-428d-b741-0439087ed2ae" providerId="ADAL" clId="{9F6BB967-D340-6A46-8BCA-1125EB7DA8C8}" dt="2025-04-10T15:20:31.372" v="3621" actId="478"/>
          <ac:spMkLst>
            <pc:docMk/>
            <pc:sldMk cId="3357311754" sldId="472"/>
            <ac:spMk id="5" creationId="{9E790270-3421-8D94-8AB7-33853F01CDE5}"/>
          </ac:spMkLst>
        </pc:spChg>
        <pc:spChg chg="del">
          <ac:chgData name="SEQUERA, JESSICA O." userId="0e5dd191-bea4-428d-b741-0439087ed2ae" providerId="ADAL" clId="{9F6BB967-D340-6A46-8BCA-1125EB7DA8C8}" dt="2025-04-10T15:20:35.467" v="3622" actId="478"/>
          <ac:spMkLst>
            <pc:docMk/>
            <pc:sldMk cId="3357311754" sldId="472"/>
            <ac:spMk id="6" creationId="{B3D93E89-A5E0-68B5-4168-737F4D858B75}"/>
          </ac:spMkLst>
        </pc:spChg>
        <pc:graphicFrameChg chg="add mod modGraphic">
          <ac:chgData name="SEQUERA, JESSICA O." userId="0e5dd191-bea4-428d-b741-0439087ed2ae" providerId="ADAL" clId="{9F6BB967-D340-6A46-8BCA-1125EB7DA8C8}" dt="2025-04-10T15:23:32.313" v="3985" actId="5793"/>
          <ac:graphicFrameMkLst>
            <pc:docMk/>
            <pc:sldMk cId="3357311754" sldId="472"/>
            <ac:graphicFrameMk id="7" creationId="{8FA17F6B-BDC4-11B4-E9EE-2949A59F0177}"/>
          </ac:graphicFrameMkLst>
        </pc:graphicFrameChg>
      </pc:sldChg>
      <pc:sldChg chg="new del">
        <pc:chgData name="SEQUERA, JESSICA O." userId="0e5dd191-bea4-428d-b741-0439087ed2ae" providerId="ADAL" clId="{9F6BB967-D340-6A46-8BCA-1125EB7DA8C8}" dt="2025-04-10T15:08:03.779" v="3437" actId="2696"/>
        <pc:sldMkLst>
          <pc:docMk/>
          <pc:sldMk cId="2026935426" sldId="473"/>
        </pc:sldMkLst>
      </pc:sldChg>
      <pc:sldChg chg="new del">
        <pc:chgData name="SEQUERA, JESSICA O." userId="0e5dd191-bea4-428d-b741-0439087ed2ae" providerId="ADAL" clId="{9F6BB967-D340-6A46-8BCA-1125EB7DA8C8}" dt="2025-04-10T15:08:05.078" v="3438" actId="2696"/>
        <pc:sldMkLst>
          <pc:docMk/>
          <pc:sldMk cId="4177454851" sldId="474"/>
        </pc:sldMkLst>
      </pc:sldChg>
      <pc:sldChg chg="addSp delSp modSp new mod modClrScheme chgLayout">
        <pc:chgData name="SEQUERA, JESSICA O." userId="0e5dd191-bea4-428d-b741-0439087ed2ae" providerId="ADAL" clId="{9F6BB967-D340-6A46-8BCA-1125EB7DA8C8}" dt="2025-04-10T15:20:15.374" v="3619" actId="20577"/>
        <pc:sldMkLst>
          <pc:docMk/>
          <pc:sldMk cId="1327832713" sldId="475"/>
        </pc:sldMkLst>
        <pc:spChg chg="mod">
          <ac:chgData name="SEQUERA, JESSICA O." userId="0e5dd191-bea4-428d-b741-0439087ed2ae" providerId="ADAL" clId="{9F6BB967-D340-6A46-8BCA-1125EB7DA8C8}" dt="2025-04-10T15:20:15.374" v="3619" actId="20577"/>
          <ac:spMkLst>
            <pc:docMk/>
            <pc:sldMk cId="1327832713" sldId="475"/>
            <ac:spMk id="2" creationId="{74D7D8B0-4726-BF96-AC0B-4861F9410A0E}"/>
          </ac:spMkLst>
        </pc:spChg>
        <pc:spChg chg="del">
          <ac:chgData name="SEQUERA, JESSICA O." userId="0e5dd191-bea4-428d-b741-0439087ed2ae" providerId="ADAL" clId="{9F6BB967-D340-6A46-8BCA-1125EB7DA8C8}" dt="2025-04-10T15:07:13.105" v="3428"/>
          <ac:spMkLst>
            <pc:docMk/>
            <pc:sldMk cId="1327832713" sldId="475"/>
            <ac:spMk id="3" creationId="{BF824EFD-55A4-82B4-E45B-E28566C875CE}"/>
          </ac:spMkLst>
        </pc:spChg>
        <pc:spChg chg="del">
          <ac:chgData name="SEQUERA, JESSICA O." userId="0e5dd191-bea4-428d-b741-0439087ed2ae" providerId="ADAL" clId="{9F6BB967-D340-6A46-8BCA-1125EB7DA8C8}" dt="2025-04-10T15:05:40.398" v="3426" actId="478"/>
          <ac:spMkLst>
            <pc:docMk/>
            <pc:sldMk cId="1327832713" sldId="475"/>
            <ac:spMk id="4" creationId="{03E30E47-1C58-AADF-8CDA-C4FA525998F6}"/>
          </ac:spMkLst>
        </pc:spChg>
        <pc:spChg chg="add del mod">
          <ac:chgData name="SEQUERA, JESSICA O." userId="0e5dd191-bea4-428d-b741-0439087ed2ae" providerId="ADAL" clId="{9F6BB967-D340-6A46-8BCA-1125EB7DA8C8}" dt="2025-04-10T15:07:34.419" v="3432" actId="478"/>
          <ac:spMkLst>
            <pc:docMk/>
            <pc:sldMk cId="1327832713" sldId="475"/>
            <ac:spMk id="11" creationId="{8A7485C3-F1B3-57C3-1B06-F8224EB2519A}"/>
          </ac:spMkLst>
        </pc:spChg>
        <pc:spChg chg="add del mod">
          <ac:chgData name="SEQUERA, JESSICA O." userId="0e5dd191-bea4-428d-b741-0439087ed2ae" providerId="ADAL" clId="{9F6BB967-D340-6A46-8BCA-1125EB7DA8C8}" dt="2025-04-10T15:07:39.545" v="3434" actId="478"/>
          <ac:spMkLst>
            <pc:docMk/>
            <pc:sldMk cId="1327832713" sldId="475"/>
            <ac:spMk id="13" creationId="{0FCC2D6B-2FA8-C2A8-D598-AC8421F158F9}"/>
          </ac:spMkLst>
        </pc:spChg>
        <pc:spChg chg="add del mod">
          <ac:chgData name="SEQUERA, JESSICA O." userId="0e5dd191-bea4-428d-b741-0439087ed2ae" providerId="ADAL" clId="{9F6BB967-D340-6A46-8BCA-1125EB7DA8C8}" dt="2025-04-10T15:07:43.166" v="3435" actId="478"/>
          <ac:spMkLst>
            <pc:docMk/>
            <pc:sldMk cId="1327832713" sldId="475"/>
            <ac:spMk id="15" creationId="{9E0F76CF-31B5-312A-AB8A-898BAF45BCEF}"/>
          </ac:spMkLst>
        </pc:spChg>
        <pc:picChg chg="add mod">
          <ac:chgData name="SEQUERA, JESSICA O." userId="0e5dd191-bea4-428d-b741-0439087ed2ae" providerId="ADAL" clId="{9F6BB967-D340-6A46-8BCA-1125EB7DA8C8}" dt="2025-04-10T15:07:19.136" v="3431" actId="26606"/>
          <ac:picMkLst>
            <pc:docMk/>
            <pc:sldMk cId="1327832713" sldId="475"/>
            <ac:picMk id="6" creationId="{F7F01CD0-E217-00C3-DA4C-2C246803D8CD}"/>
          </ac:picMkLst>
        </pc:picChg>
        <pc:picChg chg="add mod">
          <ac:chgData name="SEQUERA, JESSICA O." userId="0e5dd191-bea4-428d-b741-0439087ed2ae" providerId="ADAL" clId="{9F6BB967-D340-6A46-8BCA-1125EB7DA8C8}" dt="2025-04-10T15:08:11.312" v="3440" actId="1076"/>
          <ac:picMkLst>
            <pc:docMk/>
            <pc:sldMk cId="1327832713" sldId="475"/>
            <ac:picMk id="7" creationId="{68C35A7E-9577-753F-C0AF-BB0BAC16818D}"/>
          </ac:picMkLst>
        </pc:picChg>
      </pc:sldChg>
    </pc:docChg>
  </pc:docChgLst>
  <pc:docChgLst>
    <pc:chgData name="SEQUERA, JESSICA O." userId="S::lqts27@durham.ac.uk::0e5dd191-bea4-428d-b741-0439087ed2ae" providerId="AD" clId="Web-{511FC1B4-5A7F-4ECB-9807-24049E7DC842}"/>
    <pc:docChg chg="modSld">
      <pc:chgData name="SEQUERA, JESSICA O." userId="S::lqts27@durham.ac.uk::0e5dd191-bea4-428d-b741-0439087ed2ae" providerId="AD" clId="Web-{511FC1B4-5A7F-4ECB-9807-24049E7DC842}" dt="2025-04-10T09:40:25.208" v="0"/>
      <pc:docMkLst>
        <pc:docMk/>
      </pc:docMkLst>
      <pc:sldChg chg="addSp delSp modSp">
        <pc:chgData name="SEQUERA, JESSICA O." userId="S::lqts27@durham.ac.uk::0e5dd191-bea4-428d-b741-0439087ed2ae" providerId="AD" clId="Web-{511FC1B4-5A7F-4ECB-9807-24049E7DC842}" dt="2025-04-10T09:40:25.208" v="0"/>
        <pc:sldMkLst>
          <pc:docMk/>
          <pc:sldMk cId="2736867699" sldId="436"/>
        </pc:sldMkLst>
        <pc:spChg chg="add mod">
          <ac:chgData name="SEQUERA, JESSICA O." userId="S::lqts27@durham.ac.uk::0e5dd191-bea4-428d-b741-0439087ed2ae" providerId="AD" clId="Web-{511FC1B4-5A7F-4ECB-9807-24049E7DC842}" dt="2025-04-10T09:40:25.208" v="0"/>
          <ac:spMkLst>
            <pc:docMk/>
            <pc:sldMk cId="2736867699" sldId="436"/>
            <ac:spMk id="4" creationId="{B7FE2976-9502-7EF4-B8AE-C0F3C747CF1F}"/>
          </ac:spMkLst>
        </pc:spChg>
        <pc:picChg chg="del">
          <ac:chgData name="SEQUERA, JESSICA O." userId="S::lqts27@durham.ac.uk::0e5dd191-bea4-428d-b741-0439087ed2ae" providerId="AD" clId="Web-{511FC1B4-5A7F-4ECB-9807-24049E7DC842}" dt="2025-04-10T09:40:25.208" v="0"/>
          <ac:picMkLst>
            <pc:docMk/>
            <pc:sldMk cId="2736867699" sldId="436"/>
            <ac:picMk id="34" creationId="{5BD89688-1A37-BCF2-B234-24D1643599B8}"/>
          </ac:picMkLst>
        </pc:picChg>
      </pc:sldChg>
    </pc:docChg>
  </pc:docChgLst>
  <pc:docChgLst>
    <pc:chgData name="SHAW, DREW C." userId="S::cxhb43@durham.ac.uk::aa744414-e39a-4689-8a73-885b835ba56b" providerId="AD" clId="Web-{505D34E4-93AB-4125-AE77-0679C23A78C4}"/>
    <pc:docChg chg="modSld">
      <pc:chgData name="SHAW, DREW C." userId="S::cxhb43@durham.ac.uk::aa744414-e39a-4689-8a73-885b835ba56b" providerId="AD" clId="Web-{505D34E4-93AB-4125-AE77-0679C23A78C4}" dt="2025-04-11T07:42:35.076" v="66" actId="1076"/>
      <pc:docMkLst>
        <pc:docMk/>
      </pc:docMkLst>
      <pc:sldChg chg="modSp">
        <pc:chgData name="SHAW, DREW C." userId="S::cxhb43@durham.ac.uk::aa744414-e39a-4689-8a73-885b835ba56b" providerId="AD" clId="Web-{505D34E4-93AB-4125-AE77-0679C23A78C4}" dt="2025-04-11T07:22:23.434" v="2" actId="20577"/>
        <pc:sldMkLst>
          <pc:docMk/>
          <pc:sldMk cId="1629749415" sldId="393"/>
        </pc:sldMkLst>
        <pc:spChg chg="mod">
          <ac:chgData name="SHAW, DREW C." userId="S::cxhb43@durham.ac.uk::aa744414-e39a-4689-8a73-885b835ba56b" providerId="AD" clId="Web-{505D34E4-93AB-4125-AE77-0679C23A78C4}" dt="2025-04-11T07:22:23.434" v="2" actId="20577"/>
          <ac:spMkLst>
            <pc:docMk/>
            <pc:sldMk cId="1629749415" sldId="393"/>
            <ac:spMk id="3" creationId="{D9A11267-FC52-4990-8D98-010AFABA5544}"/>
          </ac:spMkLst>
        </pc:spChg>
      </pc:sldChg>
      <pc:sldChg chg="addSp delSp modSp">
        <pc:chgData name="SHAW, DREW C." userId="S::cxhb43@durham.ac.uk::aa744414-e39a-4689-8a73-885b835ba56b" providerId="AD" clId="Web-{505D34E4-93AB-4125-AE77-0679C23A78C4}" dt="2025-04-11T07:42:35.076" v="66" actId="1076"/>
        <pc:sldMkLst>
          <pc:docMk/>
          <pc:sldMk cId="2776198207" sldId="412"/>
        </pc:sldMkLst>
        <pc:picChg chg="add del mod">
          <ac:chgData name="SHAW, DREW C." userId="S::cxhb43@durham.ac.uk::aa744414-e39a-4689-8a73-885b835ba56b" providerId="AD" clId="Web-{505D34E4-93AB-4125-AE77-0679C23A78C4}" dt="2025-04-11T07:42:16.092" v="63"/>
          <ac:picMkLst>
            <pc:docMk/>
            <pc:sldMk cId="2776198207" sldId="412"/>
            <ac:picMk id="4" creationId="{699DF239-2745-B205-5B20-BBAE677D3434}"/>
          </ac:picMkLst>
        </pc:picChg>
        <pc:picChg chg="add mod">
          <ac:chgData name="SHAW, DREW C." userId="S::cxhb43@durham.ac.uk::aa744414-e39a-4689-8a73-885b835ba56b" providerId="AD" clId="Web-{505D34E4-93AB-4125-AE77-0679C23A78C4}" dt="2025-04-11T07:42:32.623" v="65" actId="14100"/>
          <ac:picMkLst>
            <pc:docMk/>
            <pc:sldMk cId="2776198207" sldId="412"/>
            <ac:picMk id="5" creationId="{79BF6D45-97DA-609B-667D-BC130C1424D2}"/>
          </ac:picMkLst>
        </pc:picChg>
        <pc:picChg chg="del mod">
          <ac:chgData name="SHAW, DREW C." userId="S::cxhb43@durham.ac.uk::aa744414-e39a-4689-8a73-885b835ba56b" providerId="AD" clId="Web-{505D34E4-93AB-4125-AE77-0679C23A78C4}" dt="2025-04-11T07:33:03.983" v="23"/>
          <ac:picMkLst>
            <pc:docMk/>
            <pc:sldMk cId="2776198207" sldId="412"/>
            <ac:picMk id="6" creationId="{77ADFEA1-83E1-6281-24BA-BC628994C399}"/>
          </ac:picMkLst>
        </pc:picChg>
        <pc:picChg chg="del">
          <ac:chgData name="SHAW, DREW C." userId="S::cxhb43@durham.ac.uk::aa744414-e39a-4689-8a73-885b835ba56b" providerId="AD" clId="Web-{505D34E4-93AB-4125-AE77-0679C23A78C4}" dt="2025-04-11T07:31:06.620" v="10"/>
          <ac:picMkLst>
            <pc:docMk/>
            <pc:sldMk cId="2776198207" sldId="412"/>
            <ac:picMk id="7" creationId="{EBF379FC-FB51-7433-3D63-BC321AB78056}"/>
          </ac:picMkLst>
        </pc:picChg>
        <pc:picChg chg="add del mod">
          <ac:chgData name="SHAW, DREW C." userId="S::cxhb43@durham.ac.uk::aa744414-e39a-4689-8a73-885b835ba56b" providerId="AD" clId="Web-{505D34E4-93AB-4125-AE77-0679C23A78C4}" dt="2025-04-11T07:41:04.871" v="57"/>
          <ac:picMkLst>
            <pc:docMk/>
            <pc:sldMk cId="2776198207" sldId="412"/>
            <ac:picMk id="8" creationId="{D264BC40-976B-3734-E372-F91B46B49382}"/>
          </ac:picMkLst>
        </pc:picChg>
        <pc:picChg chg="add mod">
          <ac:chgData name="SHAW, DREW C." userId="S::cxhb43@durham.ac.uk::aa744414-e39a-4689-8a73-885b835ba56b" providerId="AD" clId="Web-{505D34E4-93AB-4125-AE77-0679C23A78C4}" dt="2025-04-11T07:42:35.076" v="66" actId="1076"/>
          <ac:picMkLst>
            <pc:docMk/>
            <pc:sldMk cId="2776198207" sldId="412"/>
            <ac:picMk id="10" creationId="{415A02C6-3221-4824-7BB3-703AD1CA42DA}"/>
          </ac:picMkLst>
        </pc:picChg>
        <pc:picChg chg="add mod">
          <ac:chgData name="SHAW, DREW C." userId="S::cxhb43@durham.ac.uk::aa744414-e39a-4689-8a73-885b835ba56b" providerId="AD" clId="Web-{505D34E4-93AB-4125-AE77-0679C23A78C4}" dt="2025-04-11T07:41:33.825" v="62" actId="14100"/>
          <ac:picMkLst>
            <pc:docMk/>
            <pc:sldMk cId="2776198207" sldId="412"/>
            <ac:picMk id="11" creationId="{ABE19235-DDE3-BF82-83C9-A4473278460D}"/>
          </ac:picMkLst>
        </pc:picChg>
      </pc:sldChg>
      <pc:sldChg chg="modSp">
        <pc:chgData name="SHAW, DREW C." userId="S::cxhb43@durham.ac.uk::aa744414-e39a-4689-8a73-885b835ba56b" providerId="AD" clId="Web-{505D34E4-93AB-4125-AE77-0679C23A78C4}" dt="2025-04-11T07:35:19.549" v="49" actId="1076"/>
        <pc:sldMkLst>
          <pc:docMk/>
          <pc:sldMk cId="2064856956" sldId="462"/>
        </pc:sldMkLst>
        <pc:picChg chg="mod">
          <ac:chgData name="SHAW, DREW C." userId="S::cxhb43@durham.ac.uk::aa744414-e39a-4689-8a73-885b835ba56b" providerId="AD" clId="Web-{505D34E4-93AB-4125-AE77-0679C23A78C4}" dt="2025-04-11T07:35:19.549" v="49" actId="1076"/>
          <ac:picMkLst>
            <pc:docMk/>
            <pc:sldMk cId="2064856956" sldId="462"/>
            <ac:picMk id="3" creationId="{F7A8EFDC-A498-35CF-647F-6D0D801580BE}"/>
          </ac:picMkLst>
        </pc:picChg>
      </pc:sldChg>
      <pc:sldChg chg="modSp">
        <pc:chgData name="SHAW, DREW C." userId="S::cxhb43@durham.ac.uk::aa744414-e39a-4689-8a73-885b835ba56b" providerId="AD" clId="Web-{505D34E4-93AB-4125-AE77-0679C23A78C4}" dt="2025-04-11T07:23:58.577" v="4" actId="14100"/>
        <pc:sldMkLst>
          <pc:docMk/>
          <pc:sldMk cId="3793779530" sldId="465"/>
        </pc:sldMkLst>
        <pc:spChg chg="mod">
          <ac:chgData name="SHAW, DREW C." userId="S::cxhb43@durham.ac.uk::aa744414-e39a-4689-8a73-885b835ba56b" providerId="AD" clId="Web-{505D34E4-93AB-4125-AE77-0679C23A78C4}" dt="2025-04-11T07:23:38.108" v="3" actId="14100"/>
          <ac:spMkLst>
            <pc:docMk/>
            <pc:sldMk cId="3793779530" sldId="465"/>
            <ac:spMk id="11" creationId="{9A635CB7-B44F-AAC2-12FF-617262570F28}"/>
          </ac:spMkLst>
        </pc:spChg>
        <pc:spChg chg="mod">
          <ac:chgData name="SHAW, DREW C." userId="S::cxhb43@durham.ac.uk::aa744414-e39a-4689-8a73-885b835ba56b" providerId="AD" clId="Web-{505D34E4-93AB-4125-AE77-0679C23A78C4}" dt="2025-04-11T07:23:58.577" v="4" actId="14100"/>
          <ac:spMkLst>
            <pc:docMk/>
            <pc:sldMk cId="3793779530" sldId="465"/>
            <ac:spMk id="15" creationId="{DEA9CA9B-1536-3FA7-FB00-7EEF3EEE5D72}"/>
          </ac:spMkLst>
        </pc:spChg>
      </pc:sldChg>
    </pc:docChg>
  </pc:docChgLst>
  <pc:docChgLst>
    <pc:chgData name="SHAW, DREW C." userId="S::cxhb43@durham.ac.uk::aa744414-e39a-4689-8a73-885b835ba56b" providerId="AD" clId="Web-{D891674B-0477-41FD-A4DE-6D2B1BB6E6F9}"/>
    <pc:docChg chg="addSld modSld">
      <pc:chgData name="SHAW, DREW C." userId="S::cxhb43@durham.ac.uk::aa744414-e39a-4689-8a73-885b835ba56b" providerId="AD" clId="Web-{D891674B-0477-41FD-A4DE-6D2B1BB6E6F9}" dt="2025-04-09T11:48:27.241" v="53" actId="20577"/>
      <pc:docMkLst>
        <pc:docMk/>
      </pc:docMkLst>
      <pc:sldChg chg="modSp">
        <pc:chgData name="SHAW, DREW C." userId="S::cxhb43@durham.ac.uk::aa744414-e39a-4689-8a73-885b835ba56b" providerId="AD" clId="Web-{D891674B-0477-41FD-A4DE-6D2B1BB6E6F9}" dt="2025-04-09T11:44:28.546" v="35" actId="1076"/>
        <pc:sldMkLst>
          <pc:docMk/>
          <pc:sldMk cId="2163810386" sldId="420"/>
        </pc:sldMkLst>
        <pc:picChg chg="mod">
          <ac:chgData name="SHAW, DREW C." userId="S::cxhb43@durham.ac.uk::aa744414-e39a-4689-8a73-885b835ba56b" providerId="AD" clId="Web-{D891674B-0477-41FD-A4DE-6D2B1BB6E6F9}" dt="2025-04-09T11:44:28.546" v="35" actId="1076"/>
          <ac:picMkLst>
            <pc:docMk/>
            <pc:sldMk cId="2163810386" sldId="420"/>
            <ac:picMk id="1026" creationId="{DAAAC37B-7BB0-1B89-687B-FE31BBB61332}"/>
          </ac:picMkLst>
        </pc:picChg>
      </pc:sldChg>
      <pc:sldChg chg="modSp">
        <pc:chgData name="SHAW, DREW C." userId="S::cxhb43@durham.ac.uk::aa744414-e39a-4689-8a73-885b835ba56b" providerId="AD" clId="Web-{D891674B-0477-41FD-A4DE-6D2B1BB6E6F9}" dt="2025-04-09T11:48:27.241" v="53" actId="20577"/>
        <pc:sldMkLst>
          <pc:docMk/>
          <pc:sldMk cId="1178073700" sldId="426"/>
        </pc:sldMkLst>
        <pc:spChg chg="mod">
          <ac:chgData name="SHAW, DREW C." userId="S::cxhb43@durham.ac.uk::aa744414-e39a-4689-8a73-885b835ba56b" providerId="AD" clId="Web-{D891674B-0477-41FD-A4DE-6D2B1BB6E6F9}" dt="2025-04-09T11:48:27.241" v="53" actId="20577"/>
          <ac:spMkLst>
            <pc:docMk/>
            <pc:sldMk cId="1178073700" sldId="426"/>
            <ac:spMk id="7" creationId="{F93E8D54-0D04-C8AC-9842-193ADD53C482}"/>
          </ac:spMkLst>
        </pc:spChg>
      </pc:sldChg>
      <pc:sldChg chg="modSp addAnim">
        <pc:chgData name="SHAW, DREW C." userId="S::cxhb43@durham.ac.uk::aa744414-e39a-4689-8a73-885b835ba56b" providerId="AD" clId="Web-{D891674B-0477-41FD-A4DE-6D2B1BB6E6F9}" dt="2025-04-09T11:47:24.536" v="50"/>
        <pc:sldMkLst>
          <pc:docMk/>
          <pc:sldMk cId="658834674" sldId="454"/>
        </pc:sldMkLst>
        <pc:spChg chg="mod">
          <ac:chgData name="SHAW, DREW C." userId="S::cxhb43@durham.ac.uk::aa744414-e39a-4689-8a73-885b835ba56b" providerId="AD" clId="Web-{D891674B-0477-41FD-A4DE-6D2B1BB6E6F9}" dt="2025-04-09T11:47:15.457" v="49" actId="20577"/>
          <ac:spMkLst>
            <pc:docMk/>
            <pc:sldMk cId="658834674" sldId="454"/>
            <ac:spMk id="3" creationId="{038D0797-85BA-2437-474B-4E25C71969C9}"/>
          </ac:spMkLst>
        </pc:spChg>
      </pc:sldChg>
      <pc:sldChg chg="addSp delSp modSp add">
        <pc:chgData name="SHAW, DREW C." userId="S::cxhb43@durham.ac.uk::aa744414-e39a-4689-8a73-885b835ba56b" providerId="AD" clId="Web-{D891674B-0477-41FD-A4DE-6D2B1BB6E6F9}" dt="2025-04-09T11:43:23.512" v="32" actId="1076"/>
        <pc:sldMkLst>
          <pc:docMk/>
          <pc:sldMk cId="642363242" sldId="466"/>
        </pc:sldMkLst>
      </pc:sldChg>
    </pc:docChg>
  </pc:docChgLst>
  <pc:docChgLst>
    <pc:chgData name="PITSON, LAURA E." userId="S::rsdt62@durham.ac.uk::c8438ea2-6952-4a3f-b533-0bc2c568fda6" providerId="AD" clId="Web-{16D498AD-9E5E-4208-AD46-85DCBEE77E6D}"/>
    <pc:docChg chg="modSld">
      <pc:chgData name="PITSON, LAURA E." userId="S::rsdt62@durham.ac.uk::c8438ea2-6952-4a3f-b533-0bc2c568fda6" providerId="AD" clId="Web-{16D498AD-9E5E-4208-AD46-85DCBEE77E6D}" dt="2025-04-09T13:41:24.654" v="19" actId="20577"/>
      <pc:docMkLst>
        <pc:docMk/>
      </pc:docMkLst>
      <pc:sldChg chg="modSp">
        <pc:chgData name="PITSON, LAURA E." userId="S::rsdt62@durham.ac.uk::c8438ea2-6952-4a3f-b533-0bc2c568fda6" providerId="AD" clId="Web-{16D498AD-9E5E-4208-AD46-85DCBEE77E6D}" dt="2025-04-09T13:40:13.773" v="15" actId="20577"/>
        <pc:sldMkLst>
          <pc:docMk/>
          <pc:sldMk cId="3521561301" sldId="321"/>
        </pc:sldMkLst>
        <pc:spChg chg="mod">
          <ac:chgData name="PITSON, LAURA E." userId="S::rsdt62@durham.ac.uk::c8438ea2-6952-4a3f-b533-0bc2c568fda6" providerId="AD" clId="Web-{16D498AD-9E5E-4208-AD46-85DCBEE77E6D}" dt="2025-04-09T13:40:13.773" v="15" actId="20577"/>
          <ac:spMkLst>
            <pc:docMk/>
            <pc:sldMk cId="3521561301" sldId="321"/>
            <ac:spMk id="13" creationId="{C0287FEC-3826-4868-8D93-52429C6156F5}"/>
          </ac:spMkLst>
        </pc:spChg>
      </pc:sldChg>
      <pc:sldChg chg="modSp">
        <pc:chgData name="PITSON, LAURA E." userId="S::rsdt62@durham.ac.uk::c8438ea2-6952-4a3f-b533-0bc2c568fda6" providerId="AD" clId="Web-{16D498AD-9E5E-4208-AD46-85DCBEE77E6D}" dt="2025-04-09T13:41:24.654" v="19" actId="20577"/>
        <pc:sldMkLst>
          <pc:docMk/>
          <pc:sldMk cId="3790794436" sldId="416"/>
        </pc:sldMkLst>
        <pc:spChg chg="mod">
          <ac:chgData name="PITSON, LAURA E." userId="S::rsdt62@durham.ac.uk::c8438ea2-6952-4a3f-b533-0bc2c568fda6" providerId="AD" clId="Web-{16D498AD-9E5E-4208-AD46-85DCBEE77E6D}" dt="2025-04-09T13:41:24.654" v="19" actId="20577"/>
          <ac:spMkLst>
            <pc:docMk/>
            <pc:sldMk cId="3790794436" sldId="416"/>
            <ac:spMk id="3" creationId="{D9A11267-FC52-4990-8D98-010AFABA5544}"/>
          </ac:spMkLst>
        </pc:spChg>
      </pc:sldChg>
      <pc:sldChg chg="modSp">
        <pc:chgData name="PITSON, LAURA E." userId="S::rsdt62@durham.ac.uk::c8438ea2-6952-4a3f-b533-0bc2c568fda6" providerId="AD" clId="Web-{16D498AD-9E5E-4208-AD46-85DCBEE77E6D}" dt="2025-04-09T13:39:49.475" v="13" actId="20577"/>
        <pc:sldMkLst>
          <pc:docMk/>
          <pc:sldMk cId="2135751411" sldId="439"/>
        </pc:sldMkLst>
        <pc:spChg chg="mod">
          <ac:chgData name="PITSON, LAURA E." userId="S::rsdt62@durham.ac.uk::c8438ea2-6952-4a3f-b533-0bc2c568fda6" providerId="AD" clId="Web-{16D498AD-9E5E-4208-AD46-85DCBEE77E6D}" dt="2025-04-09T13:39:49.475" v="13" actId="20577"/>
          <ac:spMkLst>
            <pc:docMk/>
            <pc:sldMk cId="2135751411" sldId="439"/>
            <ac:spMk id="2" creationId="{C84B0C56-D315-0918-46E4-215DFD9E1910}"/>
          </ac:spMkLst>
        </pc:spChg>
      </pc:sldChg>
      <pc:sldChg chg="modSp">
        <pc:chgData name="PITSON, LAURA E." userId="S::rsdt62@durham.ac.uk::c8438ea2-6952-4a3f-b533-0bc2c568fda6" providerId="AD" clId="Web-{16D498AD-9E5E-4208-AD46-85DCBEE77E6D}" dt="2025-04-09T13:39:39.536" v="12" actId="20577"/>
        <pc:sldMkLst>
          <pc:docMk/>
          <pc:sldMk cId="624214257" sldId="441"/>
        </pc:sldMkLst>
        <pc:spChg chg="mod">
          <ac:chgData name="PITSON, LAURA E." userId="S::rsdt62@durham.ac.uk::c8438ea2-6952-4a3f-b533-0bc2c568fda6" providerId="AD" clId="Web-{16D498AD-9E5E-4208-AD46-85DCBEE77E6D}" dt="2025-04-09T13:39:39.536" v="12" actId="20577"/>
          <ac:spMkLst>
            <pc:docMk/>
            <pc:sldMk cId="624214257" sldId="441"/>
            <ac:spMk id="2" creationId="{42F4CC86-1984-3741-3593-CAD73FC18413}"/>
          </ac:spMkLst>
        </pc:spChg>
      </pc:sldChg>
      <pc:sldChg chg="modSp">
        <pc:chgData name="PITSON, LAURA E." userId="S::rsdt62@durham.ac.uk::c8438ea2-6952-4a3f-b533-0bc2c568fda6" providerId="AD" clId="Web-{16D498AD-9E5E-4208-AD46-85DCBEE77E6D}" dt="2025-04-09T13:39:59.350" v="14" actId="20577"/>
        <pc:sldMkLst>
          <pc:docMk/>
          <pc:sldMk cId="1004235748" sldId="448"/>
        </pc:sldMkLst>
        <pc:spChg chg="mod">
          <ac:chgData name="PITSON, LAURA E." userId="S::rsdt62@durham.ac.uk::c8438ea2-6952-4a3f-b533-0bc2c568fda6" providerId="AD" clId="Web-{16D498AD-9E5E-4208-AD46-85DCBEE77E6D}" dt="2025-04-09T13:39:59.350" v="14" actId="20577"/>
          <ac:spMkLst>
            <pc:docMk/>
            <pc:sldMk cId="1004235748" sldId="448"/>
            <ac:spMk id="3" creationId="{B563CCE7-6E49-063C-C0CB-0E24DDAF6D37}"/>
          </ac:spMkLst>
        </pc:spChg>
      </pc:sldChg>
      <pc:sldChg chg="modSp">
        <pc:chgData name="PITSON, LAURA E." userId="S::rsdt62@durham.ac.uk::c8438ea2-6952-4a3f-b533-0bc2c568fda6" providerId="AD" clId="Web-{16D498AD-9E5E-4208-AD46-85DCBEE77E6D}" dt="2025-04-09T13:37:19.182" v="4" actId="20577"/>
        <pc:sldMkLst>
          <pc:docMk/>
          <pc:sldMk cId="1839258277" sldId="449"/>
        </pc:sldMkLst>
        <pc:spChg chg="mod">
          <ac:chgData name="PITSON, LAURA E." userId="S::rsdt62@durham.ac.uk::c8438ea2-6952-4a3f-b533-0bc2c568fda6" providerId="AD" clId="Web-{16D498AD-9E5E-4208-AD46-85DCBEE77E6D}" dt="2025-04-09T13:37:19.182" v="4" actId="20577"/>
          <ac:spMkLst>
            <pc:docMk/>
            <pc:sldMk cId="1839258277" sldId="449"/>
            <ac:spMk id="2" creationId="{B87416F8-6AE7-87BD-BCE3-20C683D8DF51}"/>
          </ac:spMkLst>
        </pc:spChg>
      </pc:sldChg>
      <pc:sldChg chg="modSp">
        <pc:chgData name="PITSON, LAURA E." userId="S::rsdt62@durham.ac.uk::c8438ea2-6952-4a3f-b533-0bc2c568fda6" providerId="AD" clId="Web-{16D498AD-9E5E-4208-AD46-85DCBEE77E6D}" dt="2025-04-09T13:38:26.624" v="8" actId="20577"/>
        <pc:sldMkLst>
          <pc:docMk/>
          <pc:sldMk cId="1830213826" sldId="456"/>
        </pc:sldMkLst>
        <pc:spChg chg="mod">
          <ac:chgData name="PITSON, LAURA E." userId="S::rsdt62@durham.ac.uk::c8438ea2-6952-4a3f-b533-0bc2c568fda6" providerId="AD" clId="Web-{16D498AD-9E5E-4208-AD46-85DCBEE77E6D}" dt="2025-04-09T13:38:26.624" v="8" actId="20577"/>
          <ac:spMkLst>
            <pc:docMk/>
            <pc:sldMk cId="1830213826" sldId="456"/>
            <ac:spMk id="2" creationId="{474E62F7-6F47-46D6-AABA-F13674C17A79}"/>
          </ac:spMkLst>
        </pc:spChg>
      </pc:sldChg>
      <pc:sldChg chg="modSp">
        <pc:chgData name="PITSON, LAURA E." userId="S::rsdt62@durham.ac.uk::c8438ea2-6952-4a3f-b533-0bc2c568fda6" providerId="AD" clId="Web-{16D498AD-9E5E-4208-AD46-85DCBEE77E6D}" dt="2025-04-09T13:38:58.705" v="11" actId="20577"/>
        <pc:sldMkLst>
          <pc:docMk/>
          <pc:sldMk cId="3133098759" sldId="460"/>
        </pc:sldMkLst>
        <pc:spChg chg="mod">
          <ac:chgData name="PITSON, LAURA E." userId="S::rsdt62@durham.ac.uk::c8438ea2-6952-4a3f-b533-0bc2c568fda6" providerId="AD" clId="Web-{16D498AD-9E5E-4208-AD46-85DCBEE77E6D}" dt="2025-04-09T13:38:58.705" v="11" actId="20577"/>
          <ac:spMkLst>
            <pc:docMk/>
            <pc:sldMk cId="3133098759" sldId="460"/>
            <ac:spMk id="4" creationId="{5B540F11-BD73-31EA-B936-5F5DFC9B18D2}"/>
          </ac:spMkLst>
        </pc:spChg>
      </pc:sldChg>
      <pc:sldChg chg="modSp">
        <pc:chgData name="PITSON, LAURA E." userId="S::rsdt62@durham.ac.uk::c8438ea2-6952-4a3f-b533-0bc2c568fda6" providerId="AD" clId="Web-{16D498AD-9E5E-4208-AD46-85DCBEE77E6D}" dt="2025-04-09T13:37:40.824" v="5" actId="20577"/>
        <pc:sldMkLst>
          <pc:docMk/>
          <pc:sldMk cId="2064856956" sldId="462"/>
        </pc:sldMkLst>
        <pc:spChg chg="mod">
          <ac:chgData name="PITSON, LAURA E." userId="S::rsdt62@durham.ac.uk::c8438ea2-6952-4a3f-b533-0bc2c568fda6" providerId="AD" clId="Web-{16D498AD-9E5E-4208-AD46-85DCBEE77E6D}" dt="2025-04-09T13:37:40.824" v="5" actId="20577"/>
          <ac:spMkLst>
            <pc:docMk/>
            <pc:sldMk cId="2064856956" sldId="462"/>
            <ac:spMk id="4" creationId="{2D10A57B-86FF-2694-77C8-5C40BAE40F1A}"/>
          </ac:spMkLst>
        </pc:spChg>
      </pc:sldChg>
      <pc:sldChg chg="modSp">
        <pc:chgData name="PITSON, LAURA E." userId="S::rsdt62@durham.ac.uk::c8438ea2-6952-4a3f-b533-0bc2c568fda6" providerId="AD" clId="Web-{16D498AD-9E5E-4208-AD46-85DCBEE77E6D}" dt="2025-04-09T13:38:21.483" v="7" actId="20577"/>
        <pc:sldMkLst>
          <pc:docMk/>
          <pc:sldMk cId="3907873536" sldId="464"/>
        </pc:sldMkLst>
        <pc:spChg chg="mod">
          <ac:chgData name="PITSON, LAURA E." userId="S::rsdt62@durham.ac.uk::c8438ea2-6952-4a3f-b533-0bc2c568fda6" providerId="AD" clId="Web-{16D498AD-9E5E-4208-AD46-85DCBEE77E6D}" dt="2025-04-09T13:38:21.483" v="7" actId="20577"/>
          <ac:spMkLst>
            <pc:docMk/>
            <pc:sldMk cId="3907873536" sldId="464"/>
            <ac:spMk id="13" creationId="{519CF246-37A2-53C8-2FD7-2ED5C2811670}"/>
          </ac:spMkLst>
        </pc:spChg>
      </pc:sldChg>
      <pc:sldChg chg="modSp">
        <pc:chgData name="PITSON, LAURA E." userId="S::rsdt62@durham.ac.uk::c8438ea2-6952-4a3f-b533-0bc2c568fda6" providerId="AD" clId="Web-{16D498AD-9E5E-4208-AD46-85DCBEE77E6D}" dt="2025-04-09T13:36:39.507" v="0" actId="20577"/>
        <pc:sldMkLst>
          <pc:docMk/>
          <pc:sldMk cId="3793779530" sldId="465"/>
        </pc:sldMkLst>
        <pc:spChg chg="mod">
          <ac:chgData name="PITSON, LAURA E." userId="S::rsdt62@durham.ac.uk::c8438ea2-6952-4a3f-b533-0bc2c568fda6" providerId="AD" clId="Web-{16D498AD-9E5E-4208-AD46-85DCBEE77E6D}" dt="2025-04-09T13:36:39.507" v="0" actId="20577"/>
          <ac:spMkLst>
            <pc:docMk/>
            <pc:sldMk cId="3793779530" sldId="465"/>
            <ac:spMk id="2" creationId="{D4F43886-C321-881D-3C84-1039FF16D3C8}"/>
          </ac:spMkLst>
        </pc:spChg>
      </pc:sldChg>
    </pc:docChg>
  </pc:docChgLst>
  <pc:docChgLst>
    <pc:chgData name="SHAW, DREW C." userId="S::cxhb43@durham.ac.uk::aa744414-e39a-4689-8a73-885b835ba56b" providerId="AD" clId="Web-{26D71C9B-85FB-490F-BD9E-A001E9F6A7F6}"/>
    <pc:docChg chg="addSld delSld modSld">
      <pc:chgData name="SHAW, DREW C." userId="S::cxhb43@durham.ac.uk::aa744414-e39a-4689-8a73-885b835ba56b" providerId="AD" clId="Web-{26D71C9B-85FB-490F-BD9E-A001E9F6A7F6}" dt="2025-04-08T10:33:25.694" v="48" actId="14100"/>
      <pc:docMkLst>
        <pc:docMk/>
      </pc:docMkLst>
      <pc:sldChg chg="modSp">
        <pc:chgData name="SHAW, DREW C." userId="S::cxhb43@durham.ac.uk::aa744414-e39a-4689-8a73-885b835ba56b" providerId="AD" clId="Web-{26D71C9B-85FB-490F-BD9E-A001E9F6A7F6}" dt="2025-04-08T10:30:42.953" v="39" actId="20577"/>
        <pc:sldMkLst>
          <pc:docMk/>
          <pc:sldMk cId="2192639969" sldId="358"/>
        </pc:sldMkLst>
        <pc:spChg chg="mod">
          <ac:chgData name="SHAW, DREW C." userId="S::cxhb43@durham.ac.uk::aa744414-e39a-4689-8a73-885b835ba56b" providerId="AD" clId="Web-{26D71C9B-85FB-490F-BD9E-A001E9F6A7F6}" dt="2025-04-08T10:30:42.953" v="39" actId="20577"/>
          <ac:spMkLst>
            <pc:docMk/>
            <pc:sldMk cId="2192639969" sldId="358"/>
            <ac:spMk id="2" creationId="{B87416F8-6AE7-87BD-BCE3-20C683D8DF51}"/>
          </ac:spMkLst>
        </pc:spChg>
      </pc:sldChg>
      <pc:sldChg chg="addSp modSp">
        <pc:chgData name="SHAW, DREW C." userId="S::cxhb43@durham.ac.uk::aa744414-e39a-4689-8a73-885b835ba56b" providerId="AD" clId="Web-{26D71C9B-85FB-490F-BD9E-A001E9F6A7F6}" dt="2025-04-08T10:20:18.025" v="21" actId="14100"/>
        <pc:sldMkLst>
          <pc:docMk/>
          <pc:sldMk cId="1126819565" sldId="440"/>
        </pc:sldMkLst>
        <pc:spChg chg="mod">
          <ac:chgData name="SHAW, DREW C." userId="S::cxhb43@durham.ac.uk::aa744414-e39a-4689-8a73-885b835ba56b" providerId="AD" clId="Web-{26D71C9B-85FB-490F-BD9E-A001E9F6A7F6}" dt="2025-04-08T10:20:02.790" v="20" actId="20577"/>
          <ac:spMkLst>
            <pc:docMk/>
            <pc:sldMk cId="1126819565" sldId="440"/>
            <ac:spMk id="3" creationId="{7CBEB9C3-A914-9D5D-DB0B-79F8F9D68164}"/>
          </ac:spMkLst>
        </pc:spChg>
        <pc:picChg chg="add mod">
          <ac:chgData name="SHAW, DREW C." userId="S::cxhb43@durham.ac.uk::aa744414-e39a-4689-8a73-885b835ba56b" providerId="AD" clId="Web-{26D71C9B-85FB-490F-BD9E-A001E9F6A7F6}" dt="2025-04-08T10:20:18.025" v="21" actId="14100"/>
          <ac:picMkLst>
            <pc:docMk/>
            <pc:sldMk cId="1126819565" sldId="440"/>
            <ac:picMk id="4" creationId="{9CD4D651-29DC-5F92-43C1-9C1B0FF3E02E}"/>
          </ac:picMkLst>
        </pc:picChg>
        <pc:picChg chg="mod">
          <ac:chgData name="SHAW, DREW C." userId="S::cxhb43@durham.ac.uk::aa744414-e39a-4689-8a73-885b835ba56b" providerId="AD" clId="Web-{26D71C9B-85FB-490F-BD9E-A001E9F6A7F6}" dt="2025-04-08T10:19:42.086" v="14" actId="1076"/>
          <ac:picMkLst>
            <pc:docMk/>
            <pc:sldMk cId="1126819565" sldId="440"/>
            <ac:picMk id="6" creationId="{47B89874-8FF9-7986-2BF8-1F41D6195C32}"/>
          </ac:picMkLst>
        </pc:picChg>
      </pc:sldChg>
      <pc:sldChg chg="del">
        <pc:chgData name="SHAW, DREW C." userId="S::cxhb43@durham.ac.uk::aa744414-e39a-4689-8a73-885b835ba56b" providerId="AD" clId="Web-{26D71C9B-85FB-490F-BD9E-A001E9F6A7F6}" dt="2025-04-08T10:27:14.696" v="22"/>
        <pc:sldMkLst>
          <pc:docMk/>
          <pc:sldMk cId="3907873536" sldId="455"/>
        </pc:sldMkLst>
      </pc:sldChg>
      <pc:sldChg chg="del">
        <pc:chgData name="SHAW, DREW C." userId="S::cxhb43@durham.ac.uk::aa744414-e39a-4689-8a73-885b835ba56b" providerId="AD" clId="Web-{26D71C9B-85FB-490F-BD9E-A001E9F6A7F6}" dt="2025-04-08T10:16:06.516" v="0"/>
        <pc:sldMkLst>
          <pc:docMk/>
          <pc:sldMk cId="3793779530" sldId="459"/>
        </pc:sldMkLst>
      </pc:sldChg>
      <pc:sldChg chg="addSp delSp modSp">
        <pc:chgData name="SHAW, DREW C." userId="S::cxhb43@durham.ac.uk::aa744414-e39a-4689-8a73-885b835ba56b" providerId="AD" clId="Web-{26D71C9B-85FB-490F-BD9E-A001E9F6A7F6}" dt="2025-04-08T10:29:02.965" v="33"/>
        <pc:sldMkLst>
          <pc:docMk/>
          <pc:sldMk cId="3133098759" sldId="460"/>
        </pc:sldMkLst>
      </pc:sldChg>
      <pc:sldChg chg="modSp">
        <pc:chgData name="SHAW, DREW C." userId="S::cxhb43@durham.ac.uk::aa744414-e39a-4689-8a73-885b835ba56b" providerId="AD" clId="Web-{26D71C9B-85FB-490F-BD9E-A001E9F6A7F6}" dt="2025-04-08T10:30:20.734" v="38" actId="20577"/>
        <pc:sldMkLst>
          <pc:docMk/>
          <pc:sldMk cId="529398735" sldId="461"/>
        </pc:sldMkLst>
        <pc:spChg chg="mod">
          <ac:chgData name="SHAW, DREW C." userId="S::cxhb43@durham.ac.uk::aa744414-e39a-4689-8a73-885b835ba56b" providerId="AD" clId="Web-{26D71C9B-85FB-490F-BD9E-A001E9F6A7F6}" dt="2025-04-08T10:30:20.734" v="38" actId="20577"/>
          <ac:spMkLst>
            <pc:docMk/>
            <pc:sldMk cId="529398735" sldId="461"/>
            <ac:spMk id="3" creationId="{BAB20E6A-37CB-FB09-E964-4321A95F8468}"/>
          </ac:spMkLst>
        </pc:spChg>
      </pc:sldChg>
      <pc:sldChg chg="modSp add del">
        <pc:chgData name="SHAW, DREW C." userId="S::cxhb43@durham.ac.uk::aa744414-e39a-4689-8a73-885b835ba56b" providerId="AD" clId="Web-{26D71C9B-85FB-490F-BD9E-A001E9F6A7F6}" dt="2025-04-08T10:32:12.911" v="40"/>
        <pc:sldMkLst>
          <pc:docMk/>
          <pc:sldMk cId="3793779530" sldId="463"/>
        </pc:sldMkLst>
      </pc:sldChg>
      <pc:sldChg chg="add">
        <pc:chgData name="SHAW, DREW C." userId="S::cxhb43@durham.ac.uk::aa744414-e39a-4689-8a73-885b835ba56b" providerId="AD" clId="Web-{26D71C9B-85FB-490F-BD9E-A001E9F6A7F6}" dt="2025-04-08T10:27:25.446" v="23"/>
        <pc:sldMkLst>
          <pc:docMk/>
          <pc:sldMk cId="3907873536" sldId="464"/>
        </pc:sldMkLst>
      </pc:sldChg>
      <pc:sldChg chg="modSp add">
        <pc:chgData name="SHAW, DREW C." userId="S::cxhb43@durham.ac.uk::aa744414-e39a-4689-8a73-885b835ba56b" providerId="AD" clId="Web-{26D71C9B-85FB-490F-BD9E-A001E9F6A7F6}" dt="2025-04-08T10:33:25.694" v="48" actId="14100"/>
        <pc:sldMkLst>
          <pc:docMk/>
          <pc:sldMk cId="3793779530" sldId="465"/>
        </pc:sldMkLst>
        <pc:picChg chg="mod">
          <ac:chgData name="SHAW, DREW C." userId="S::cxhb43@durham.ac.uk::aa744414-e39a-4689-8a73-885b835ba56b" providerId="AD" clId="Web-{26D71C9B-85FB-490F-BD9E-A001E9F6A7F6}" dt="2025-04-08T10:33:25.694" v="48" actId="14100"/>
          <ac:picMkLst>
            <pc:docMk/>
            <pc:sldMk cId="3793779530" sldId="465"/>
            <ac:picMk id="14" creationId="{A5D2922B-67EC-2520-4212-FB554B06F2E1}"/>
          </ac:picMkLst>
        </pc:picChg>
      </pc:sldChg>
    </pc:docChg>
  </pc:docChgLst>
  <pc:docChgLst>
    <pc:chgData name="SHAW, DREW C." userId="S::cxhb43@durham.ac.uk::aa744414-e39a-4689-8a73-885b835ba56b" providerId="AD" clId="Web-{4F4CED54-A476-41CD-A326-33926F6CF735}"/>
    <pc:docChg chg="modSld">
      <pc:chgData name="SHAW, DREW C." userId="S::cxhb43@durham.ac.uk::aa744414-e39a-4689-8a73-885b835ba56b" providerId="AD" clId="Web-{4F4CED54-A476-41CD-A326-33926F6CF735}" dt="2025-04-03T20:00:46.742" v="59" actId="20577"/>
      <pc:docMkLst>
        <pc:docMk/>
      </pc:docMkLst>
      <pc:sldChg chg="modSp">
        <pc:chgData name="SHAW, DREW C." userId="S::cxhb43@durham.ac.uk::aa744414-e39a-4689-8a73-885b835ba56b" providerId="AD" clId="Web-{4F4CED54-A476-41CD-A326-33926F6CF735}" dt="2025-04-03T20:00:30.664" v="35" actId="20577"/>
        <pc:sldMkLst>
          <pc:docMk/>
          <pc:sldMk cId="2163810386" sldId="420"/>
        </pc:sldMkLst>
      </pc:sldChg>
      <pc:sldChg chg="modSp">
        <pc:chgData name="SHAW, DREW C." userId="S::cxhb43@durham.ac.uk::aa744414-e39a-4689-8a73-885b835ba56b" providerId="AD" clId="Web-{4F4CED54-A476-41CD-A326-33926F6CF735}" dt="2025-04-03T17:11:15.841" v="20" actId="14100"/>
        <pc:sldMkLst>
          <pc:docMk/>
          <pc:sldMk cId="1126819565" sldId="440"/>
        </pc:sldMkLst>
        <pc:spChg chg="mod">
          <ac:chgData name="SHAW, DREW C." userId="S::cxhb43@durham.ac.uk::aa744414-e39a-4689-8a73-885b835ba56b" providerId="AD" clId="Web-{4F4CED54-A476-41CD-A326-33926F6CF735}" dt="2025-04-03T17:11:15.841" v="20" actId="14100"/>
          <ac:spMkLst>
            <pc:docMk/>
            <pc:sldMk cId="1126819565" sldId="440"/>
            <ac:spMk id="2" creationId="{2A27E528-7138-721F-8562-A0C1532BB1C3}"/>
          </ac:spMkLst>
        </pc:spChg>
        <pc:spChg chg="mod">
          <ac:chgData name="SHAW, DREW C." userId="S::cxhb43@durham.ac.uk::aa744414-e39a-4689-8a73-885b835ba56b" providerId="AD" clId="Web-{4F4CED54-A476-41CD-A326-33926F6CF735}" dt="2025-04-03T17:10:52.450" v="19" actId="20577"/>
          <ac:spMkLst>
            <pc:docMk/>
            <pc:sldMk cId="1126819565" sldId="440"/>
            <ac:spMk id="3" creationId="{7CBEB9C3-A914-9D5D-DB0B-79F8F9D68164}"/>
          </ac:spMkLst>
        </pc:spChg>
      </pc:sldChg>
      <pc:sldChg chg="modSp">
        <pc:chgData name="SHAW, DREW C." userId="S::cxhb43@durham.ac.uk::aa744414-e39a-4689-8a73-885b835ba56b" providerId="AD" clId="Web-{4F4CED54-A476-41CD-A326-33926F6CF735}" dt="2025-04-03T20:00:46.742" v="59" actId="20577"/>
        <pc:sldMkLst>
          <pc:docMk/>
          <pc:sldMk cId="658834674" sldId="454"/>
        </pc:sldMkLst>
        <pc:spChg chg="mod">
          <ac:chgData name="SHAW, DREW C." userId="S::cxhb43@durham.ac.uk::aa744414-e39a-4689-8a73-885b835ba56b" providerId="AD" clId="Web-{4F4CED54-A476-41CD-A326-33926F6CF735}" dt="2025-04-03T20:00:46.742" v="59" actId="20577"/>
          <ac:spMkLst>
            <pc:docMk/>
            <pc:sldMk cId="658834674" sldId="454"/>
            <ac:spMk id="2" creationId="{0D686E9F-3FFB-1D99-4E3A-D44714859994}"/>
          </ac:spMkLst>
        </pc:spChg>
      </pc:sldChg>
    </pc:docChg>
  </pc:docChgLst>
  <pc:docChgLst>
    <pc:chgData name="SEQUERA, JESSICA O." userId="S::lqts27@durham.ac.uk::0e5dd191-bea4-428d-b741-0439087ed2ae" providerId="AD" clId="Web-{3BFAAB60-FD23-40B7-ACB7-58DC75AE48D2}"/>
    <pc:docChg chg="modSld">
      <pc:chgData name="SEQUERA, JESSICA O." userId="S::lqts27@durham.ac.uk::0e5dd191-bea4-428d-b741-0439087ed2ae" providerId="AD" clId="Web-{3BFAAB60-FD23-40B7-ACB7-58DC75AE48D2}" dt="2025-04-08T12:34:44.029" v="9" actId="20577"/>
      <pc:docMkLst>
        <pc:docMk/>
      </pc:docMkLst>
      <pc:sldChg chg="modSp">
        <pc:chgData name="SEQUERA, JESSICA O." userId="S::lqts27@durham.ac.uk::0e5dd191-bea4-428d-b741-0439087ed2ae" providerId="AD" clId="Web-{3BFAAB60-FD23-40B7-ACB7-58DC75AE48D2}" dt="2025-04-08T12:34:03.902" v="1" actId="20577"/>
        <pc:sldMkLst>
          <pc:docMk/>
          <pc:sldMk cId="1839258277" sldId="449"/>
        </pc:sldMkLst>
        <pc:spChg chg="mod">
          <ac:chgData name="SEQUERA, JESSICA O." userId="S::lqts27@durham.ac.uk::0e5dd191-bea4-428d-b741-0439087ed2ae" providerId="AD" clId="Web-{3BFAAB60-FD23-40B7-ACB7-58DC75AE48D2}" dt="2025-04-08T12:34:03.902" v="1" actId="20577"/>
          <ac:spMkLst>
            <pc:docMk/>
            <pc:sldMk cId="1839258277" sldId="449"/>
            <ac:spMk id="3" creationId="{B21FB12B-52BC-78E5-4E6C-0444F7769981}"/>
          </ac:spMkLst>
        </pc:spChg>
      </pc:sldChg>
      <pc:sldChg chg="modSp">
        <pc:chgData name="SEQUERA, JESSICA O." userId="S::lqts27@durham.ac.uk::0e5dd191-bea4-428d-b741-0439087ed2ae" providerId="AD" clId="Web-{3BFAAB60-FD23-40B7-ACB7-58DC75AE48D2}" dt="2025-04-08T12:34:44.029" v="9" actId="20577"/>
        <pc:sldMkLst>
          <pc:docMk/>
          <pc:sldMk cId="2064856956" sldId="462"/>
        </pc:sldMkLst>
        <pc:spChg chg="mod">
          <ac:chgData name="SEQUERA, JESSICA O." userId="S::lqts27@durham.ac.uk::0e5dd191-bea4-428d-b741-0439087ed2ae" providerId="AD" clId="Web-{3BFAAB60-FD23-40B7-ACB7-58DC75AE48D2}" dt="2025-04-08T12:34:44.029" v="9" actId="20577"/>
          <ac:spMkLst>
            <pc:docMk/>
            <pc:sldMk cId="2064856956" sldId="462"/>
            <ac:spMk id="4" creationId="{2D10A57B-86FF-2694-77C8-5C40BAE40F1A}"/>
          </ac:spMkLst>
        </pc:spChg>
      </pc:sldChg>
    </pc:docChg>
  </pc:docChgLst>
  <pc:docChgLst>
    <pc:chgData name="SHAW, DREW C." userId="S::cxhb43@durham.ac.uk::aa744414-e39a-4689-8a73-885b835ba56b" providerId="AD" clId="Web-{4D1A7281-1FE7-46A3-9FE7-0D97F2C9E482}"/>
    <pc:docChg chg="addSld delSld modSld">
      <pc:chgData name="SHAW, DREW C." userId="S::cxhb43@durham.ac.uk::aa744414-e39a-4689-8a73-885b835ba56b" providerId="AD" clId="Web-{4D1A7281-1FE7-46A3-9FE7-0D97F2C9E482}" dt="2025-04-08T10:53:18.037" v="12" actId="20577"/>
      <pc:docMkLst>
        <pc:docMk/>
      </pc:docMkLst>
      <pc:sldChg chg="add del">
        <pc:chgData name="SHAW, DREW C." userId="S::cxhb43@durham.ac.uk::aa744414-e39a-4689-8a73-885b835ba56b" providerId="AD" clId="Web-{4D1A7281-1FE7-46A3-9FE7-0D97F2C9E482}" dt="2025-04-08T10:50:59.797" v="7"/>
        <pc:sldMkLst>
          <pc:docMk/>
          <pc:sldMk cId="3247798845" sldId="391"/>
        </pc:sldMkLst>
      </pc:sldChg>
      <pc:sldChg chg="add del">
        <pc:chgData name="SHAW, DREW C." userId="S::cxhb43@durham.ac.uk::aa744414-e39a-4689-8a73-885b835ba56b" providerId="AD" clId="Web-{4D1A7281-1FE7-46A3-9FE7-0D97F2C9E482}" dt="2025-04-08T10:50:59.766" v="5"/>
        <pc:sldMkLst>
          <pc:docMk/>
          <pc:sldMk cId="2163810386" sldId="420"/>
        </pc:sldMkLst>
      </pc:sldChg>
      <pc:sldChg chg="add del">
        <pc:chgData name="SHAW, DREW C." userId="S::cxhb43@durham.ac.uk::aa744414-e39a-4689-8a73-885b835ba56b" providerId="AD" clId="Web-{4D1A7281-1FE7-46A3-9FE7-0D97F2C9E482}" dt="2025-04-08T10:50:59.813" v="8"/>
        <pc:sldMkLst>
          <pc:docMk/>
          <pc:sldMk cId="4283359537" sldId="421"/>
        </pc:sldMkLst>
      </pc:sldChg>
      <pc:sldChg chg="add del">
        <pc:chgData name="SHAW, DREW C." userId="S::cxhb43@durham.ac.uk::aa744414-e39a-4689-8a73-885b835ba56b" providerId="AD" clId="Web-{4D1A7281-1FE7-46A3-9FE7-0D97F2C9E482}" dt="2025-04-08T10:50:59.781" v="6"/>
        <pc:sldMkLst>
          <pc:docMk/>
          <pc:sldMk cId="658834674" sldId="454"/>
        </pc:sldMkLst>
      </pc:sldChg>
      <pc:sldChg chg="modSp">
        <pc:chgData name="SHAW, DREW C." userId="S::cxhb43@durham.ac.uk::aa744414-e39a-4689-8a73-885b835ba56b" providerId="AD" clId="Web-{4D1A7281-1FE7-46A3-9FE7-0D97F2C9E482}" dt="2025-04-08T10:53:18.037" v="12" actId="20577"/>
        <pc:sldMkLst>
          <pc:docMk/>
          <pc:sldMk cId="529398735" sldId="461"/>
        </pc:sldMkLst>
        <pc:spChg chg="mod">
          <ac:chgData name="SHAW, DREW C." userId="S::cxhb43@durham.ac.uk::aa744414-e39a-4689-8a73-885b835ba56b" providerId="AD" clId="Web-{4D1A7281-1FE7-46A3-9FE7-0D97F2C9E482}" dt="2025-04-08T10:53:18.037" v="12" actId="20577"/>
          <ac:spMkLst>
            <pc:docMk/>
            <pc:sldMk cId="529398735" sldId="461"/>
            <ac:spMk id="3" creationId="{BAB20E6A-37CB-FB09-E964-4321A95F8468}"/>
          </ac:spMkLst>
        </pc:spChg>
      </pc:sldChg>
    </pc:docChg>
  </pc:docChgLst>
  <pc:docChgLst>
    <pc:chgData name="PITSON, LAURA E." userId="S::rsdt62@durham.ac.uk::c8438ea2-6952-4a3f-b533-0bc2c568fda6" providerId="AD" clId="Web-{2D36DD3A-E605-4B57-BA93-23C3A5F942E3}"/>
    <pc:docChg chg="modSld sldOrd">
      <pc:chgData name="PITSON, LAURA E." userId="S::rsdt62@durham.ac.uk::c8438ea2-6952-4a3f-b533-0bc2c568fda6" providerId="AD" clId="Web-{2D36DD3A-E605-4B57-BA93-23C3A5F942E3}" dt="2025-03-31T14:45:56.895" v="313" actId="20577"/>
      <pc:docMkLst>
        <pc:docMk/>
      </pc:docMkLst>
      <pc:sldChg chg="modSp modNotes">
        <pc:chgData name="PITSON, LAURA E." userId="S::rsdt62@durham.ac.uk::c8438ea2-6952-4a3f-b533-0bc2c568fda6" providerId="AD" clId="Web-{2D36DD3A-E605-4B57-BA93-23C3A5F942E3}" dt="2025-03-31T14:39:23.568" v="154"/>
        <pc:sldMkLst>
          <pc:docMk/>
          <pc:sldMk cId="3014365079" sldId="414"/>
        </pc:sldMkLst>
      </pc:sldChg>
      <pc:sldChg chg="modSp">
        <pc:chgData name="PITSON, LAURA E." userId="S::rsdt62@durham.ac.uk::c8438ea2-6952-4a3f-b533-0bc2c568fda6" providerId="AD" clId="Web-{2D36DD3A-E605-4B57-BA93-23C3A5F942E3}" dt="2025-03-31T14:45:56.895" v="313" actId="20577"/>
        <pc:sldMkLst>
          <pc:docMk/>
          <pc:sldMk cId="2582210366" sldId="415"/>
        </pc:sldMkLst>
      </pc:sldChg>
      <pc:sldChg chg="modSp ord">
        <pc:chgData name="PITSON, LAURA E." userId="S::rsdt62@durham.ac.uk::c8438ea2-6952-4a3f-b533-0bc2c568fda6" providerId="AD" clId="Web-{2D36DD3A-E605-4B57-BA93-23C3A5F942E3}" dt="2025-03-31T14:42:07.277" v="175" actId="20577"/>
        <pc:sldMkLst>
          <pc:docMk/>
          <pc:sldMk cId="4247002199" sldId="425"/>
        </pc:sldMkLst>
      </pc:sldChg>
    </pc:docChg>
  </pc:docChgLst>
  <pc:docChgLst>
    <pc:chgData name="PITSON, LAURA E." userId="S::rsdt62@durham.ac.uk::c8438ea2-6952-4a3f-b533-0bc2c568fda6" providerId="AD" clId="Web-{668695FF-13D5-4373-B723-D80D0DFCD4B5}"/>
    <pc:docChg chg="modSld">
      <pc:chgData name="PITSON, LAURA E." userId="S::rsdt62@durham.ac.uk::c8438ea2-6952-4a3f-b533-0bc2c568fda6" providerId="AD" clId="Web-{668695FF-13D5-4373-B723-D80D0DFCD4B5}" dt="2025-04-10T19:38:22.009" v="24"/>
      <pc:docMkLst>
        <pc:docMk/>
      </pc:docMkLst>
      <pc:sldChg chg="modSp">
        <pc:chgData name="PITSON, LAURA E." userId="S::rsdt62@durham.ac.uk::c8438ea2-6952-4a3f-b533-0bc2c568fda6" providerId="AD" clId="Web-{668695FF-13D5-4373-B723-D80D0DFCD4B5}" dt="2025-04-10T19:32:59.219" v="6" actId="20577"/>
        <pc:sldMkLst>
          <pc:docMk/>
          <pc:sldMk cId="3521561301" sldId="321"/>
        </pc:sldMkLst>
        <pc:spChg chg="mod">
          <ac:chgData name="PITSON, LAURA E." userId="S::rsdt62@durham.ac.uk::c8438ea2-6952-4a3f-b533-0bc2c568fda6" providerId="AD" clId="Web-{668695FF-13D5-4373-B723-D80D0DFCD4B5}" dt="2025-04-10T19:32:59.219" v="6" actId="20577"/>
          <ac:spMkLst>
            <pc:docMk/>
            <pc:sldMk cId="3521561301" sldId="321"/>
            <ac:spMk id="13" creationId="{C0287FEC-3826-4868-8D93-52429C6156F5}"/>
          </ac:spMkLst>
        </pc:spChg>
      </pc:sldChg>
      <pc:sldChg chg="modNotes">
        <pc:chgData name="PITSON, LAURA E." userId="S::rsdt62@durham.ac.uk::c8438ea2-6952-4a3f-b533-0bc2c568fda6" providerId="AD" clId="Web-{668695FF-13D5-4373-B723-D80D0DFCD4B5}" dt="2025-04-10T19:35:30.934" v="7"/>
        <pc:sldMkLst>
          <pc:docMk/>
          <pc:sldMk cId="811189377" sldId="413"/>
        </pc:sldMkLst>
      </pc:sldChg>
      <pc:sldChg chg="modNotes">
        <pc:chgData name="PITSON, LAURA E." userId="S::rsdt62@durham.ac.uk::c8438ea2-6952-4a3f-b533-0bc2c568fda6" providerId="AD" clId="Web-{668695FF-13D5-4373-B723-D80D0DFCD4B5}" dt="2025-04-10T19:36:15.187" v="12"/>
        <pc:sldMkLst>
          <pc:docMk/>
          <pc:sldMk cId="3790794436" sldId="416"/>
        </pc:sldMkLst>
      </pc:sldChg>
      <pc:sldChg chg="modNotes">
        <pc:chgData name="PITSON, LAURA E." userId="S::rsdt62@durham.ac.uk::c8438ea2-6952-4a3f-b533-0bc2c568fda6" providerId="AD" clId="Web-{668695FF-13D5-4373-B723-D80D0DFCD4B5}" dt="2025-04-10T19:36:37.798" v="13"/>
        <pc:sldMkLst>
          <pc:docMk/>
          <pc:sldMk cId="1019952089" sldId="417"/>
        </pc:sldMkLst>
      </pc:sldChg>
      <pc:sldChg chg="modSp">
        <pc:chgData name="PITSON, LAURA E." userId="S::rsdt62@durham.ac.uk::c8438ea2-6952-4a3f-b533-0bc2c568fda6" providerId="AD" clId="Web-{668695FF-13D5-4373-B723-D80D0DFCD4B5}" dt="2025-04-10T19:38:01.163" v="22" actId="20577"/>
        <pc:sldMkLst>
          <pc:docMk/>
          <pc:sldMk cId="1848735751" sldId="418"/>
        </pc:sldMkLst>
        <pc:spChg chg="mod">
          <ac:chgData name="PITSON, LAURA E." userId="S::rsdt62@durham.ac.uk::c8438ea2-6952-4a3f-b533-0bc2c568fda6" providerId="AD" clId="Web-{668695FF-13D5-4373-B723-D80D0DFCD4B5}" dt="2025-04-10T19:38:01.163" v="22" actId="20577"/>
          <ac:spMkLst>
            <pc:docMk/>
            <pc:sldMk cId="1848735751" sldId="418"/>
            <ac:spMk id="13" creationId="{C0287FEC-3826-4868-8D93-52429C6156F5}"/>
          </ac:spMkLst>
        </pc:spChg>
      </pc:sldChg>
      <pc:sldChg chg="delSp modSp">
        <pc:chgData name="PITSON, LAURA E." userId="S::rsdt62@durham.ac.uk::c8438ea2-6952-4a3f-b533-0bc2c568fda6" providerId="AD" clId="Web-{668695FF-13D5-4373-B723-D80D0DFCD4B5}" dt="2025-04-10T19:38:22.009" v="24"/>
        <pc:sldMkLst>
          <pc:docMk/>
          <pc:sldMk cId="4131514270" sldId="419"/>
        </pc:sldMkLst>
        <pc:spChg chg="del mod">
          <ac:chgData name="PITSON, LAURA E." userId="S::rsdt62@durham.ac.uk::c8438ea2-6952-4a3f-b533-0bc2c568fda6" providerId="AD" clId="Web-{668695FF-13D5-4373-B723-D80D0DFCD4B5}" dt="2025-04-10T19:38:22.009" v="24"/>
          <ac:spMkLst>
            <pc:docMk/>
            <pc:sldMk cId="4131514270" sldId="419"/>
            <ac:spMk id="16" creationId="{4BDCF583-1D5D-4235-97C2-39272B80A0B1}"/>
          </ac:spMkLst>
        </pc:spChg>
      </pc:sldChg>
      <pc:sldChg chg="modNotes">
        <pc:chgData name="PITSON, LAURA E." userId="S::rsdt62@durham.ac.uk::c8438ea2-6952-4a3f-b533-0bc2c568fda6" providerId="AD" clId="Web-{668695FF-13D5-4373-B723-D80D0DFCD4B5}" dt="2025-04-10T19:36:59.378" v="16"/>
        <pc:sldMkLst>
          <pc:docMk/>
          <pc:sldMk cId="423946578" sldId="423"/>
        </pc:sldMkLst>
      </pc:sldChg>
      <pc:sldChg chg="modNotes">
        <pc:chgData name="PITSON, LAURA E." userId="S::rsdt62@durham.ac.uk::c8438ea2-6952-4a3f-b533-0bc2c568fda6" providerId="AD" clId="Web-{668695FF-13D5-4373-B723-D80D0DFCD4B5}" dt="2025-04-10T19:37:25.551" v="17"/>
        <pc:sldMkLst>
          <pc:docMk/>
          <pc:sldMk cId="3056381062" sldId="424"/>
        </pc:sldMkLst>
      </pc:sldChg>
      <pc:sldChg chg="modNotes">
        <pc:chgData name="PITSON, LAURA E." userId="S::rsdt62@durham.ac.uk::c8438ea2-6952-4a3f-b533-0bc2c568fda6" providerId="AD" clId="Web-{668695FF-13D5-4373-B723-D80D0DFCD4B5}" dt="2025-04-10T19:35:38.106" v="8"/>
        <pc:sldMkLst>
          <pc:docMk/>
          <pc:sldMk cId="1496846640" sldId="427"/>
        </pc:sldMkLst>
      </pc:sldChg>
      <pc:sldChg chg="modNotes">
        <pc:chgData name="PITSON, LAURA E." userId="S::rsdt62@durham.ac.uk::c8438ea2-6952-4a3f-b533-0bc2c568fda6" providerId="AD" clId="Web-{668695FF-13D5-4373-B723-D80D0DFCD4B5}" dt="2025-04-10T19:35:46.794" v="9"/>
        <pc:sldMkLst>
          <pc:docMk/>
          <pc:sldMk cId="843066558" sldId="428"/>
        </pc:sldMkLst>
      </pc:sldChg>
      <pc:sldChg chg="modNotes">
        <pc:chgData name="PITSON, LAURA E." userId="S::rsdt62@durham.ac.uk::c8438ea2-6952-4a3f-b533-0bc2c568fda6" providerId="AD" clId="Web-{668695FF-13D5-4373-B723-D80D0DFCD4B5}" dt="2025-04-10T19:35:57.154" v="10"/>
        <pc:sldMkLst>
          <pc:docMk/>
          <pc:sldMk cId="4032131049" sldId="429"/>
        </pc:sldMkLst>
      </pc:sldChg>
      <pc:sldChg chg="modNotes">
        <pc:chgData name="PITSON, LAURA E." userId="S::rsdt62@durham.ac.uk::c8438ea2-6952-4a3f-b533-0bc2c568fda6" providerId="AD" clId="Web-{668695FF-13D5-4373-B723-D80D0DFCD4B5}" dt="2025-04-10T19:36:45.267" v="14"/>
        <pc:sldMkLst>
          <pc:docMk/>
          <pc:sldMk cId="2641602788" sldId="430"/>
        </pc:sldMkLst>
      </pc:sldChg>
      <pc:sldChg chg="modNotes">
        <pc:chgData name="PITSON, LAURA E." userId="S::rsdt62@durham.ac.uk::c8438ea2-6952-4a3f-b533-0bc2c568fda6" providerId="AD" clId="Web-{668695FF-13D5-4373-B723-D80D0DFCD4B5}" dt="2025-04-10T19:36:07.624" v="11"/>
        <pc:sldMkLst>
          <pc:docMk/>
          <pc:sldMk cId="3650026247" sldId="431"/>
        </pc:sldMkLst>
      </pc:sldChg>
      <pc:sldChg chg="modNotes">
        <pc:chgData name="PITSON, LAURA E." userId="S::rsdt62@durham.ac.uk::c8438ea2-6952-4a3f-b533-0bc2c568fda6" providerId="AD" clId="Web-{668695FF-13D5-4373-B723-D80D0DFCD4B5}" dt="2025-04-10T19:36:49.439" v="15"/>
        <pc:sldMkLst>
          <pc:docMk/>
          <pc:sldMk cId="805140598" sldId="432"/>
        </pc:sldMkLst>
      </pc:sldChg>
    </pc:docChg>
  </pc:docChgLst>
  <pc:docChgLst>
    <pc:chgData name="PITSON, LAURA E." userId="S::rsdt62@durham.ac.uk::c8438ea2-6952-4a3f-b533-0bc2c568fda6" providerId="AD" clId="Web-{17614679-B04F-41F1-8A50-F91DCBB98809}"/>
    <pc:docChg chg="modSld">
      <pc:chgData name="PITSON, LAURA E." userId="S::rsdt62@durham.ac.uk::c8438ea2-6952-4a3f-b533-0bc2c568fda6" providerId="AD" clId="Web-{17614679-B04F-41F1-8A50-F91DCBB98809}" dt="2025-04-09T18:45:23.731" v="37" actId="20577"/>
      <pc:docMkLst>
        <pc:docMk/>
      </pc:docMkLst>
      <pc:sldChg chg="modSp">
        <pc:chgData name="PITSON, LAURA E." userId="S::rsdt62@durham.ac.uk::c8438ea2-6952-4a3f-b533-0bc2c568fda6" providerId="AD" clId="Web-{17614679-B04F-41F1-8A50-F91DCBB98809}" dt="2025-04-09T18:45:23.731" v="37" actId="20577"/>
        <pc:sldMkLst>
          <pc:docMk/>
          <pc:sldMk cId="3790794436" sldId="416"/>
        </pc:sldMkLst>
        <pc:spChg chg="mod">
          <ac:chgData name="PITSON, LAURA E." userId="S::rsdt62@durham.ac.uk::c8438ea2-6952-4a3f-b533-0bc2c568fda6" providerId="AD" clId="Web-{17614679-B04F-41F1-8A50-F91DCBB98809}" dt="2025-04-09T18:45:23.731" v="37" actId="20577"/>
          <ac:spMkLst>
            <pc:docMk/>
            <pc:sldMk cId="3790794436" sldId="416"/>
            <ac:spMk id="3" creationId="{D9A11267-FC52-4990-8D98-010AFABA5544}"/>
          </ac:spMkLst>
        </pc:spChg>
      </pc:sldChg>
      <pc:sldChg chg="modSp">
        <pc:chgData name="PITSON, LAURA E." userId="S::rsdt62@durham.ac.uk::c8438ea2-6952-4a3f-b533-0bc2c568fda6" providerId="AD" clId="Web-{17614679-B04F-41F1-8A50-F91DCBB98809}" dt="2025-04-09T18:44:46.949" v="33" actId="20577"/>
        <pc:sldMkLst>
          <pc:docMk/>
          <pc:sldMk cId="1848735751" sldId="418"/>
        </pc:sldMkLst>
        <pc:spChg chg="mod">
          <ac:chgData name="PITSON, LAURA E." userId="S::rsdt62@durham.ac.uk::c8438ea2-6952-4a3f-b533-0bc2c568fda6" providerId="AD" clId="Web-{17614679-B04F-41F1-8A50-F91DCBB98809}" dt="2025-04-09T18:44:46.949" v="33" actId="20577"/>
          <ac:spMkLst>
            <pc:docMk/>
            <pc:sldMk cId="1848735751" sldId="418"/>
            <ac:spMk id="13" creationId="{C0287FEC-3826-4868-8D93-52429C6156F5}"/>
          </ac:spMkLst>
        </pc:spChg>
      </pc:sldChg>
    </pc:docChg>
  </pc:docChgLst>
  <pc:docChgLst>
    <pc:chgData name="SHAW, DREW C." userId="S::cxhb43@durham.ac.uk::aa744414-e39a-4689-8a73-885b835ba56b" providerId="AD" clId="Web-{C791DB74-C091-4F76-91FC-367CDE05E762}"/>
    <pc:docChg chg="modSld">
      <pc:chgData name="SHAW, DREW C." userId="S::cxhb43@durham.ac.uk::aa744414-e39a-4689-8a73-885b835ba56b" providerId="AD" clId="Web-{C791DB74-C091-4F76-91FC-367CDE05E762}" dt="2025-04-09T11:23:06.880" v="5" actId="20577"/>
      <pc:docMkLst>
        <pc:docMk/>
      </pc:docMkLst>
      <pc:sldChg chg="modSp">
        <pc:chgData name="SHAW, DREW C." userId="S::cxhb43@durham.ac.uk::aa744414-e39a-4689-8a73-885b835ba56b" providerId="AD" clId="Web-{C791DB74-C091-4F76-91FC-367CDE05E762}" dt="2025-04-09T11:23:06.880" v="5" actId="20577"/>
        <pc:sldMkLst>
          <pc:docMk/>
          <pc:sldMk cId="1178073700" sldId="426"/>
        </pc:sldMkLst>
        <pc:spChg chg="mod">
          <ac:chgData name="SHAW, DREW C." userId="S::cxhb43@durham.ac.uk::aa744414-e39a-4689-8a73-885b835ba56b" providerId="AD" clId="Web-{C791DB74-C091-4F76-91FC-367CDE05E762}" dt="2025-04-09T11:23:06.880" v="5" actId="20577"/>
          <ac:spMkLst>
            <pc:docMk/>
            <pc:sldMk cId="1178073700" sldId="426"/>
            <ac:spMk id="7" creationId="{F93E8D54-0D04-C8AC-9842-193ADD53C482}"/>
          </ac:spMkLst>
        </pc:spChg>
      </pc:sldChg>
    </pc:docChg>
  </pc:docChgLst>
  <pc:docChgLst>
    <pc:chgData name="PITSON, LAURA E." userId="S::rsdt62@durham.ac.uk::c8438ea2-6952-4a3f-b533-0bc2c568fda6" providerId="AD" clId="Web-{5A0ED926-D3DB-45B3-BACD-9CDF2070440D}"/>
    <pc:docChg chg="addSld delSld modSld">
      <pc:chgData name="PITSON, LAURA E." userId="S::rsdt62@durham.ac.uk::c8438ea2-6952-4a3f-b533-0bc2c568fda6" providerId="AD" clId="Web-{5A0ED926-D3DB-45B3-BACD-9CDF2070440D}" dt="2025-03-31T15:05:36.522" v="385"/>
      <pc:docMkLst>
        <pc:docMk/>
      </pc:docMkLst>
      <pc:sldChg chg="modNotes">
        <pc:chgData name="PITSON, LAURA E." userId="S::rsdt62@durham.ac.uk::c8438ea2-6952-4a3f-b533-0bc2c568fda6" providerId="AD" clId="Web-{5A0ED926-D3DB-45B3-BACD-9CDF2070440D}" dt="2025-03-31T15:01:43.496" v="285"/>
        <pc:sldMkLst>
          <pc:docMk/>
          <pc:sldMk cId="3014365079" sldId="414"/>
        </pc:sldMkLst>
      </pc:sldChg>
      <pc:sldChg chg="addSp modSp modNotes">
        <pc:chgData name="PITSON, LAURA E." userId="S::rsdt62@durham.ac.uk::c8438ea2-6952-4a3f-b533-0bc2c568fda6" providerId="AD" clId="Web-{5A0ED926-D3DB-45B3-BACD-9CDF2070440D}" dt="2025-03-31T15:05:36.522" v="385"/>
        <pc:sldMkLst>
          <pc:docMk/>
          <pc:sldMk cId="2582210366" sldId="415"/>
        </pc:sldMkLst>
      </pc:sldChg>
      <pc:sldChg chg="del">
        <pc:chgData name="PITSON, LAURA E." userId="S::rsdt62@durham.ac.uk::c8438ea2-6952-4a3f-b533-0bc2c568fda6" providerId="AD" clId="Web-{5A0ED926-D3DB-45B3-BACD-9CDF2070440D}" dt="2025-03-31T14:55:56.058" v="179"/>
        <pc:sldMkLst>
          <pc:docMk/>
          <pc:sldMk cId="4247002199" sldId="425"/>
        </pc:sldMkLst>
      </pc:sldChg>
      <pc:sldChg chg="modSp add">
        <pc:chgData name="PITSON, LAURA E." userId="S::rsdt62@durham.ac.uk::c8438ea2-6952-4a3f-b533-0bc2c568fda6" providerId="AD" clId="Web-{5A0ED926-D3DB-45B3-BACD-9CDF2070440D}" dt="2025-03-31T15:02:17.482" v="290" actId="20577"/>
        <pc:sldMkLst>
          <pc:docMk/>
          <pc:sldMk cId="1496846640" sldId="427"/>
        </pc:sldMkLst>
        <pc:spChg chg="mod">
          <ac:chgData name="PITSON, LAURA E." userId="S::rsdt62@durham.ac.uk::c8438ea2-6952-4a3f-b533-0bc2c568fda6" providerId="AD" clId="Web-{5A0ED926-D3DB-45B3-BACD-9CDF2070440D}" dt="2025-03-31T14:56:06.887" v="180" actId="20577"/>
          <ac:spMkLst>
            <pc:docMk/>
            <pc:sldMk cId="1496846640" sldId="427"/>
            <ac:spMk id="2" creationId="{286E938C-9D94-4B05-979A-D39FFC457291}"/>
          </ac:spMkLst>
        </pc:spChg>
        <pc:spChg chg="mod">
          <ac:chgData name="PITSON, LAURA E." userId="S::rsdt62@durham.ac.uk::c8438ea2-6952-4a3f-b533-0bc2c568fda6" providerId="AD" clId="Web-{5A0ED926-D3DB-45B3-BACD-9CDF2070440D}" dt="2025-03-31T15:02:17.482" v="290" actId="20577"/>
          <ac:spMkLst>
            <pc:docMk/>
            <pc:sldMk cId="1496846640" sldId="427"/>
            <ac:spMk id="7" creationId="{0B13AC6D-D57D-4ADB-D155-CB1074AED2D7}"/>
          </ac:spMkLst>
        </pc:spChg>
      </pc:sldChg>
    </pc:docChg>
  </pc:docChgLst>
  <pc:docChgLst>
    <pc:chgData name="SHAW, DREW C." userId="S::cxhb43@durham.ac.uk::aa744414-e39a-4689-8a73-885b835ba56b" providerId="AD" clId="Web-{EA5058ED-1FF6-4CE3-B542-E94BFF86E610}"/>
    <pc:docChg chg="modSld">
      <pc:chgData name="SHAW, DREW C." userId="S::cxhb43@durham.ac.uk::aa744414-e39a-4689-8a73-885b835ba56b" providerId="AD" clId="Web-{EA5058ED-1FF6-4CE3-B542-E94BFF86E610}" dt="2025-04-09T11:33:20.102" v="53" actId="20577"/>
      <pc:docMkLst>
        <pc:docMk/>
      </pc:docMkLst>
      <pc:sldChg chg="modSp">
        <pc:chgData name="SHAW, DREW C." userId="S::cxhb43@durham.ac.uk::aa744414-e39a-4689-8a73-885b835ba56b" providerId="AD" clId="Web-{EA5058ED-1FF6-4CE3-B542-E94BFF86E610}" dt="2025-04-09T11:33:20.102" v="53" actId="20577"/>
        <pc:sldMkLst>
          <pc:docMk/>
          <pc:sldMk cId="1187048879" sldId="453"/>
        </pc:sldMkLst>
        <pc:spChg chg="mod">
          <ac:chgData name="SHAW, DREW C." userId="S::cxhb43@durham.ac.uk::aa744414-e39a-4689-8a73-885b835ba56b" providerId="AD" clId="Web-{EA5058ED-1FF6-4CE3-B542-E94BFF86E610}" dt="2025-04-09T11:33:20.102" v="53" actId="20577"/>
          <ac:spMkLst>
            <pc:docMk/>
            <pc:sldMk cId="1187048879" sldId="453"/>
            <ac:spMk id="5" creationId="{6D98F759-26AF-BA65-2ED1-4193AFD96F41}"/>
          </ac:spMkLst>
        </pc:spChg>
      </pc:sldChg>
      <pc:sldChg chg="modSp">
        <pc:chgData name="SHAW, DREW C." userId="S::cxhb43@durham.ac.uk::aa744414-e39a-4689-8a73-885b835ba56b" providerId="AD" clId="Web-{EA5058ED-1FF6-4CE3-B542-E94BFF86E610}" dt="2025-04-09T11:32:24.695" v="48" actId="20577"/>
        <pc:sldMkLst>
          <pc:docMk/>
          <pc:sldMk cId="1830213826" sldId="456"/>
        </pc:sldMkLst>
        <pc:spChg chg="mod">
          <ac:chgData name="SHAW, DREW C." userId="S::cxhb43@durham.ac.uk::aa744414-e39a-4689-8a73-885b835ba56b" providerId="AD" clId="Web-{EA5058ED-1FF6-4CE3-B542-E94BFF86E610}" dt="2025-04-09T11:32:24.695" v="48" actId="20577"/>
          <ac:spMkLst>
            <pc:docMk/>
            <pc:sldMk cId="1830213826" sldId="456"/>
            <ac:spMk id="3" creationId="{6CF286FE-8362-41AE-2FDF-31F3A7659C96}"/>
          </ac:spMkLst>
        </pc:spChg>
      </pc:sldChg>
    </pc:docChg>
  </pc:docChgLst>
  <pc:docChgLst>
    <pc:chgData name="PITSON, LAURA E." userId="S::rsdt62@durham.ac.uk::c8438ea2-6952-4a3f-b533-0bc2c568fda6" providerId="AD" clId="Web-{3A05D343-AF0E-490A-97D7-C55509FE7690}"/>
    <pc:docChg chg="modSld">
      <pc:chgData name="PITSON, LAURA E." userId="S::rsdt62@durham.ac.uk::c8438ea2-6952-4a3f-b533-0bc2c568fda6" providerId="AD" clId="Web-{3A05D343-AF0E-490A-97D7-C55509FE7690}" dt="2025-03-30T12:44:29.771" v="5"/>
      <pc:docMkLst>
        <pc:docMk/>
      </pc:docMkLst>
      <pc:sldChg chg="modSp">
        <pc:chgData name="PITSON, LAURA E." userId="S::rsdt62@durham.ac.uk::c8438ea2-6952-4a3f-b533-0bc2c568fda6" providerId="AD" clId="Web-{3A05D343-AF0E-490A-97D7-C55509FE7690}" dt="2025-03-30T12:44:23.864" v="3" actId="20577"/>
        <pc:sldMkLst>
          <pc:docMk/>
          <pc:sldMk cId="560021826" sldId="317"/>
        </pc:sldMkLst>
        <pc:spChg chg="mod">
          <ac:chgData name="PITSON, LAURA E." userId="S::rsdt62@durham.ac.uk::c8438ea2-6952-4a3f-b533-0bc2c568fda6" providerId="AD" clId="Web-{3A05D343-AF0E-490A-97D7-C55509FE7690}" dt="2025-03-30T12:44:23.864" v="3" actId="20577"/>
          <ac:spMkLst>
            <pc:docMk/>
            <pc:sldMk cId="560021826" sldId="317"/>
            <ac:spMk id="15" creationId="{40F1DF5B-353A-4270-8C10-6A1509441174}"/>
          </ac:spMkLst>
        </pc:spChg>
      </pc:sldChg>
      <pc:sldChg chg="modSp">
        <pc:chgData name="PITSON, LAURA E." userId="S::rsdt62@durham.ac.uk::c8438ea2-6952-4a3f-b533-0bc2c568fda6" providerId="AD" clId="Web-{3A05D343-AF0E-490A-97D7-C55509FE7690}" dt="2025-03-30T12:43:21.142" v="2" actId="20577"/>
        <pc:sldMkLst>
          <pc:docMk/>
          <pc:sldMk cId="3247798845" sldId="391"/>
        </pc:sldMkLst>
        <pc:spChg chg="mod">
          <ac:chgData name="PITSON, LAURA E." userId="S::rsdt62@durham.ac.uk::c8438ea2-6952-4a3f-b533-0bc2c568fda6" providerId="AD" clId="Web-{3A05D343-AF0E-490A-97D7-C55509FE7690}" dt="2025-03-30T12:43:21.142" v="2" actId="20577"/>
          <ac:spMkLst>
            <pc:docMk/>
            <pc:sldMk cId="3247798845" sldId="391"/>
            <ac:spMk id="23" creationId="{8E5E4638-9BCB-4C2E-914F-CC868E2020D5}"/>
          </ac:spMkLst>
        </pc:spChg>
      </pc:sldChg>
      <pc:sldChg chg="delSp modSp">
        <pc:chgData name="PITSON, LAURA E." userId="S::rsdt62@durham.ac.uk::c8438ea2-6952-4a3f-b533-0bc2c568fda6" providerId="AD" clId="Web-{3A05D343-AF0E-490A-97D7-C55509FE7690}" dt="2025-03-30T12:44:29.771" v="5"/>
        <pc:sldMkLst>
          <pc:docMk/>
          <pc:sldMk cId="2002479330" sldId="422"/>
        </pc:sldMkLst>
        <pc:spChg chg="mod">
          <ac:chgData name="PITSON, LAURA E." userId="S::rsdt62@durham.ac.uk::c8438ea2-6952-4a3f-b533-0bc2c568fda6" providerId="AD" clId="Web-{3A05D343-AF0E-490A-97D7-C55509FE7690}" dt="2025-03-30T12:44:27.630" v="4" actId="20577"/>
          <ac:spMkLst>
            <pc:docMk/>
            <pc:sldMk cId="2002479330" sldId="422"/>
            <ac:spMk id="15" creationId="{5EF903D6-168F-9223-C8FD-26AE8353AED3}"/>
          </ac:spMkLst>
        </pc:spChg>
      </pc:sldChg>
    </pc:docChg>
  </pc:docChgLst>
  <pc:docChgLst>
    <pc:chgData name="PITSON, LAURA E." userId="S::rsdt62@durham.ac.uk::c8438ea2-6952-4a3f-b533-0bc2c568fda6" providerId="AD" clId="Web-{2D3939B5-110D-4ED6-90BC-45BA87BCBCDC}"/>
    <pc:docChg chg="addSld modSld sldOrd">
      <pc:chgData name="PITSON, LAURA E." userId="S::rsdt62@durham.ac.uk::c8438ea2-6952-4a3f-b533-0bc2c568fda6" providerId="AD" clId="Web-{2D3939B5-110D-4ED6-90BC-45BA87BCBCDC}" dt="2025-03-30T12:36:06.061" v="9" actId="20577"/>
      <pc:docMkLst>
        <pc:docMk/>
      </pc:docMkLst>
      <pc:sldChg chg="modSp add ord replId">
        <pc:chgData name="PITSON, LAURA E." userId="S::rsdt62@durham.ac.uk::c8438ea2-6952-4a3f-b533-0bc2c568fda6" providerId="AD" clId="Web-{2D3939B5-110D-4ED6-90BC-45BA87BCBCDC}" dt="2025-03-30T12:36:06.061" v="9" actId="20577"/>
        <pc:sldMkLst>
          <pc:docMk/>
          <pc:sldMk cId="2002479330" sldId="422"/>
        </pc:sldMkLst>
        <pc:spChg chg="mod">
          <ac:chgData name="PITSON, LAURA E." userId="S::rsdt62@durham.ac.uk::c8438ea2-6952-4a3f-b533-0bc2c568fda6" providerId="AD" clId="Web-{2D3939B5-110D-4ED6-90BC-45BA87BCBCDC}" dt="2025-03-30T12:36:02.545" v="8" actId="20577"/>
          <ac:spMkLst>
            <pc:docMk/>
            <pc:sldMk cId="2002479330" sldId="422"/>
            <ac:spMk id="15" creationId="{5EF903D6-168F-9223-C8FD-26AE8353AED3}"/>
          </ac:spMkLst>
        </pc:spChg>
      </pc:sldChg>
    </pc:docChg>
  </pc:docChgLst>
  <pc:docChgLst>
    <pc:chgData name="PITSON, LAURA E." userId="S::rsdt62@durham.ac.uk::c8438ea2-6952-4a3f-b533-0bc2c568fda6" providerId="AD" clId="Web-{C31A4C9D-766E-4EF2-97B8-AE8B4E19B18C}"/>
    <pc:docChg chg="modSld">
      <pc:chgData name="PITSON, LAURA E." userId="S::rsdt62@durham.ac.uk::c8438ea2-6952-4a3f-b533-0bc2c568fda6" providerId="AD" clId="Web-{C31A4C9D-766E-4EF2-97B8-AE8B4E19B18C}" dt="2025-03-31T11:45:50.875" v="1" actId="14100"/>
      <pc:docMkLst>
        <pc:docMk/>
      </pc:docMkLst>
      <pc:sldChg chg="modSp">
        <pc:chgData name="PITSON, LAURA E." userId="S::rsdt62@durham.ac.uk::c8438ea2-6952-4a3f-b533-0bc2c568fda6" providerId="AD" clId="Web-{C31A4C9D-766E-4EF2-97B8-AE8B4E19B18C}" dt="2025-03-31T11:45:50.875" v="1" actId="14100"/>
        <pc:sldMkLst>
          <pc:docMk/>
          <pc:sldMk cId="1294174781" sldId="407"/>
        </pc:sldMkLst>
        <pc:picChg chg="mod">
          <ac:chgData name="PITSON, LAURA E." userId="S::rsdt62@durham.ac.uk::c8438ea2-6952-4a3f-b533-0bc2c568fda6" providerId="AD" clId="Web-{C31A4C9D-766E-4EF2-97B8-AE8B4E19B18C}" dt="2025-03-31T11:45:50.875" v="1" actId="14100"/>
          <ac:picMkLst>
            <pc:docMk/>
            <pc:sldMk cId="1294174781" sldId="407"/>
            <ac:picMk id="14" creationId="{9A8AD548-922D-4E1D-B19C-5F6E808B8160}"/>
          </ac:picMkLst>
        </pc:picChg>
      </pc:sldChg>
    </pc:docChg>
  </pc:docChgLst>
  <pc:docChgLst>
    <pc:chgData name="SHAW, DREW C." userId="S::cxhb43@durham.ac.uk::aa744414-e39a-4689-8a73-885b835ba56b" providerId="AD" clId="Web-{169AEEF2-21C7-4F76-8C46-C5B680B4BBF7}"/>
    <pc:docChg chg="addSld delSld">
      <pc:chgData name="SHAW, DREW C." userId="S::cxhb43@durham.ac.uk::aa744414-e39a-4689-8a73-885b835ba56b" providerId="AD" clId="Web-{169AEEF2-21C7-4F76-8C46-C5B680B4BBF7}" dt="2025-04-03T12:58:18.008" v="2"/>
      <pc:docMkLst>
        <pc:docMk/>
      </pc:docMkLst>
      <pc:sldChg chg="del">
        <pc:chgData name="SHAW, DREW C." userId="S::cxhb43@durham.ac.uk::aa744414-e39a-4689-8a73-885b835ba56b" providerId="AD" clId="Web-{169AEEF2-21C7-4F76-8C46-C5B680B4BBF7}" dt="2025-04-03T12:57:25.350" v="0"/>
        <pc:sldMkLst>
          <pc:docMk/>
          <pc:sldMk cId="3413004051" sldId="448"/>
        </pc:sldMkLst>
      </pc:sldChg>
      <pc:sldChg chg="add">
        <pc:chgData name="SHAW, DREW C." userId="S::cxhb43@durham.ac.uk::aa744414-e39a-4689-8a73-885b835ba56b" providerId="AD" clId="Web-{169AEEF2-21C7-4F76-8C46-C5B680B4BBF7}" dt="2025-04-03T12:58:17.992" v="1"/>
        <pc:sldMkLst>
          <pc:docMk/>
          <pc:sldMk cId="1839258277" sldId="449"/>
        </pc:sldMkLst>
      </pc:sldChg>
      <pc:sldChg chg="add">
        <pc:chgData name="SHAW, DREW C." userId="S::cxhb43@durham.ac.uk::aa744414-e39a-4689-8a73-885b835ba56b" providerId="AD" clId="Web-{169AEEF2-21C7-4F76-8C46-C5B680B4BBF7}" dt="2025-04-03T12:58:18.008" v="2"/>
        <pc:sldMkLst>
          <pc:docMk/>
          <pc:sldMk cId="2064856956" sldId="450"/>
        </pc:sldMkLst>
      </pc:sldChg>
      <pc:sldMasterChg chg="addSldLayout">
        <pc:chgData name="SHAW, DREW C." userId="S::cxhb43@durham.ac.uk::aa744414-e39a-4689-8a73-885b835ba56b" providerId="AD" clId="Web-{169AEEF2-21C7-4F76-8C46-C5B680B4BBF7}" dt="2025-04-03T12:58:17.992" v="1"/>
        <pc:sldMasterMkLst>
          <pc:docMk/>
          <pc:sldMasterMk cId="2521255718" sldId="2147483684"/>
        </pc:sldMasterMkLst>
        <pc:sldLayoutChg chg="add">
          <pc:chgData name="SHAW, DREW C." userId="S::cxhb43@durham.ac.uk::aa744414-e39a-4689-8a73-885b835ba56b" providerId="AD" clId="Web-{169AEEF2-21C7-4F76-8C46-C5B680B4BBF7}" dt="2025-04-03T12:58:17.992" v="1"/>
          <pc:sldLayoutMkLst>
            <pc:docMk/>
            <pc:sldMasterMk cId="2521255718" sldId="2147483684"/>
            <pc:sldLayoutMk cId="3086206436" sldId="2147483735"/>
          </pc:sldLayoutMkLst>
        </pc:sldLayoutChg>
      </pc:sldMasterChg>
    </pc:docChg>
  </pc:docChgLst>
  <pc:docChgLst>
    <pc:chgData name="SHAW, DREW C." userId="S::cxhb43@durham.ac.uk::aa744414-e39a-4689-8a73-885b835ba56b" providerId="AD" clId="Web-{9E8EBD37-9104-4C26-B97A-8F4F87EB1C77}"/>
    <pc:docChg chg="addSld delSld modSld">
      <pc:chgData name="SHAW, DREW C." userId="S::cxhb43@durham.ac.uk::aa744414-e39a-4689-8a73-885b835ba56b" providerId="AD" clId="Web-{9E8EBD37-9104-4C26-B97A-8F4F87EB1C77}" dt="2025-04-08T08:39:43.361" v="18" actId="1076"/>
      <pc:docMkLst>
        <pc:docMk/>
      </pc:docMkLst>
      <pc:sldChg chg="modSp">
        <pc:chgData name="SHAW, DREW C." userId="S::cxhb43@durham.ac.uk::aa744414-e39a-4689-8a73-885b835ba56b" providerId="AD" clId="Web-{9E8EBD37-9104-4C26-B97A-8F4F87EB1C77}" dt="2025-04-08T08:29:23.623" v="12" actId="20577"/>
        <pc:sldMkLst>
          <pc:docMk/>
          <pc:sldMk cId="2192639969" sldId="358"/>
        </pc:sldMkLst>
        <pc:spChg chg="mod">
          <ac:chgData name="SHAW, DREW C." userId="S::cxhb43@durham.ac.uk::aa744414-e39a-4689-8a73-885b835ba56b" providerId="AD" clId="Web-{9E8EBD37-9104-4C26-B97A-8F4F87EB1C77}" dt="2025-04-08T08:29:23.623" v="12" actId="20577"/>
          <ac:spMkLst>
            <pc:docMk/>
            <pc:sldMk cId="2192639969" sldId="358"/>
            <ac:spMk id="2" creationId="{B87416F8-6AE7-87BD-BCE3-20C683D8DF51}"/>
          </ac:spMkLst>
        </pc:spChg>
      </pc:sldChg>
      <pc:sldChg chg="del">
        <pc:chgData name="SHAW, DREW C." userId="S::cxhb43@durham.ac.uk::aa744414-e39a-4689-8a73-885b835ba56b" providerId="AD" clId="Web-{9E8EBD37-9104-4C26-B97A-8F4F87EB1C77}" dt="2025-04-08T08:26:52.243" v="0"/>
        <pc:sldMkLst>
          <pc:docMk/>
          <pc:sldMk cId="3793779530" sldId="444"/>
        </pc:sldMkLst>
      </pc:sldChg>
      <pc:sldChg chg="del">
        <pc:chgData name="SHAW, DREW C." userId="S::cxhb43@durham.ac.uk::aa744414-e39a-4689-8a73-885b835ba56b" providerId="AD" clId="Web-{9E8EBD37-9104-4C26-B97A-8F4F87EB1C77}" dt="2025-04-08T08:37:07.403" v="14"/>
        <pc:sldMkLst>
          <pc:docMk/>
          <pc:sldMk cId="3133098759" sldId="451"/>
        </pc:sldMkLst>
      </pc:sldChg>
      <pc:sldChg chg="del">
        <pc:chgData name="SHAW, DREW C." userId="S::cxhb43@durham.ac.uk::aa744414-e39a-4689-8a73-885b835ba56b" providerId="AD" clId="Web-{9E8EBD37-9104-4C26-B97A-8F4F87EB1C77}" dt="2025-04-08T08:37:05.090" v="13"/>
        <pc:sldMkLst>
          <pc:docMk/>
          <pc:sldMk cId="766341837" sldId="452"/>
        </pc:sldMkLst>
      </pc:sldChg>
      <pc:sldChg chg="modSp add">
        <pc:chgData name="SHAW, DREW C." userId="S::cxhb43@durham.ac.uk::aa744414-e39a-4689-8a73-885b835ba56b" providerId="AD" clId="Web-{9E8EBD37-9104-4C26-B97A-8F4F87EB1C77}" dt="2025-04-08T08:39:43.361" v="18" actId="1076"/>
        <pc:sldMkLst>
          <pc:docMk/>
          <pc:sldMk cId="3793779530" sldId="459"/>
        </pc:sldMkLst>
      </pc:sldChg>
      <pc:sldChg chg="add">
        <pc:chgData name="SHAW, DREW C." userId="S::cxhb43@durham.ac.uk::aa744414-e39a-4689-8a73-885b835ba56b" providerId="AD" clId="Web-{9E8EBD37-9104-4C26-B97A-8F4F87EB1C77}" dt="2025-04-08T08:37:28.685" v="15"/>
        <pc:sldMkLst>
          <pc:docMk/>
          <pc:sldMk cId="3133098759" sldId="460"/>
        </pc:sldMkLst>
      </pc:sldChg>
    </pc:docChg>
  </pc:docChgLst>
  <pc:docChgLst>
    <pc:chgData name="PITSON, LAURA E." userId="S::rsdt62@durham.ac.uk::c8438ea2-6952-4a3f-b533-0bc2c568fda6" providerId="AD" clId="Web-{26D9123A-09D2-4E9E-91E5-479B2A4886CA}"/>
    <pc:docChg chg="addSld delSld modSld">
      <pc:chgData name="PITSON, LAURA E." userId="S::rsdt62@durham.ac.uk::c8438ea2-6952-4a3f-b533-0bc2c568fda6" providerId="AD" clId="Web-{26D9123A-09D2-4E9E-91E5-479B2A4886CA}" dt="2025-03-31T17:49:22.492" v="1951" actId="20577"/>
      <pc:docMkLst>
        <pc:docMk/>
      </pc:docMkLst>
      <pc:sldChg chg="modSp addAnim modNotes">
        <pc:chgData name="PITSON, LAURA E." userId="S::rsdt62@durham.ac.uk::c8438ea2-6952-4a3f-b533-0bc2c568fda6" providerId="AD" clId="Web-{26D9123A-09D2-4E9E-91E5-479B2A4886CA}" dt="2025-03-31T17:24:40.584" v="1145" actId="20577"/>
        <pc:sldMkLst>
          <pc:docMk/>
          <pc:sldMk cId="3014365079" sldId="414"/>
        </pc:sldMkLst>
      </pc:sldChg>
      <pc:sldChg chg="modSp del modNotes">
        <pc:chgData name="PITSON, LAURA E." userId="S::rsdt62@durham.ac.uk::c8438ea2-6952-4a3f-b533-0bc2c568fda6" providerId="AD" clId="Web-{26D9123A-09D2-4E9E-91E5-479B2A4886CA}" dt="2025-03-31T17:05:53.797" v="615"/>
        <pc:sldMkLst>
          <pc:docMk/>
          <pc:sldMk cId="2582210366" sldId="415"/>
        </pc:sldMkLst>
      </pc:sldChg>
      <pc:sldChg chg="modSp addAnim modNotes">
        <pc:chgData name="PITSON, LAURA E." userId="S::rsdt62@durham.ac.uk::c8438ea2-6952-4a3f-b533-0bc2c568fda6" providerId="AD" clId="Web-{26D9123A-09D2-4E9E-91E5-479B2A4886CA}" dt="2025-03-31T17:08:06.020" v="641"/>
        <pc:sldMkLst>
          <pc:docMk/>
          <pc:sldMk cId="3790794436" sldId="416"/>
        </pc:sldMkLst>
        <pc:spChg chg="mod">
          <ac:chgData name="PITSON, LAURA E." userId="S::rsdt62@durham.ac.uk::c8438ea2-6952-4a3f-b533-0bc2c568fda6" providerId="AD" clId="Web-{26D9123A-09D2-4E9E-91E5-479B2A4886CA}" dt="2025-03-31T16:55:54.105" v="367" actId="20577"/>
          <ac:spMkLst>
            <pc:docMk/>
            <pc:sldMk cId="3790794436" sldId="416"/>
            <ac:spMk id="3" creationId="{D9A11267-FC52-4990-8D98-010AFABA5544}"/>
          </ac:spMkLst>
        </pc:spChg>
      </pc:sldChg>
      <pc:sldChg chg="modSp modNotes">
        <pc:chgData name="PITSON, LAURA E." userId="S::rsdt62@durham.ac.uk::c8438ea2-6952-4a3f-b533-0bc2c568fda6" providerId="AD" clId="Web-{26D9123A-09D2-4E9E-91E5-479B2A4886CA}" dt="2025-03-31T17:49:22.492" v="1951" actId="20577"/>
        <pc:sldMkLst>
          <pc:docMk/>
          <pc:sldMk cId="1019952089" sldId="417"/>
        </pc:sldMkLst>
        <pc:spChg chg="mod">
          <ac:chgData name="PITSON, LAURA E." userId="S::rsdt62@durham.ac.uk::c8438ea2-6952-4a3f-b533-0bc2c568fda6" providerId="AD" clId="Web-{26D9123A-09D2-4E9E-91E5-479B2A4886CA}" dt="2025-03-31T15:54:23.729" v="47" actId="20577"/>
          <ac:spMkLst>
            <pc:docMk/>
            <pc:sldMk cId="1019952089" sldId="417"/>
            <ac:spMk id="2" creationId="{286E938C-9D94-4B05-979A-D39FFC457291}"/>
          </ac:spMkLst>
        </pc:spChg>
        <pc:spChg chg="mod">
          <ac:chgData name="PITSON, LAURA E." userId="S::rsdt62@durham.ac.uk::c8438ea2-6952-4a3f-b533-0bc2c568fda6" providerId="AD" clId="Web-{26D9123A-09D2-4E9E-91E5-479B2A4886CA}" dt="2025-03-31T17:49:22.492" v="1951" actId="20577"/>
          <ac:spMkLst>
            <pc:docMk/>
            <pc:sldMk cId="1019952089" sldId="417"/>
            <ac:spMk id="3" creationId="{D9A11267-FC52-4990-8D98-010AFABA5544}"/>
          </ac:spMkLst>
        </pc:spChg>
      </pc:sldChg>
      <pc:sldChg chg="modSp">
        <pc:chgData name="PITSON, LAURA E." userId="S::rsdt62@durham.ac.uk::c8438ea2-6952-4a3f-b533-0bc2c568fda6" providerId="AD" clId="Web-{26D9123A-09D2-4E9E-91E5-479B2A4886CA}" dt="2025-03-31T17:38:38.189" v="1569" actId="14100"/>
        <pc:sldMkLst>
          <pc:docMk/>
          <pc:sldMk cId="1848735751" sldId="418"/>
        </pc:sldMkLst>
        <pc:spChg chg="mod">
          <ac:chgData name="PITSON, LAURA E." userId="S::rsdt62@durham.ac.uk::c8438ea2-6952-4a3f-b533-0bc2c568fda6" providerId="AD" clId="Web-{26D9123A-09D2-4E9E-91E5-479B2A4886CA}" dt="2025-03-31T17:38:38.189" v="1569" actId="14100"/>
          <ac:spMkLst>
            <pc:docMk/>
            <pc:sldMk cId="1848735751" sldId="418"/>
            <ac:spMk id="13" creationId="{C0287FEC-3826-4868-8D93-52429C6156F5}"/>
          </ac:spMkLst>
        </pc:spChg>
      </pc:sldChg>
      <pc:sldChg chg="modSp addAnim modNotes">
        <pc:chgData name="PITSON, LAURA E." userId="S::rsdt62@durham.ac.uk::c8438ea2-6952-4a3f-b533-0bc2c568fda6" providerId="AD" clId="Web-{26D9123A-09D2-4E9E-91E5-479B2A4886CA}" dt="2025-03-31T17:39:32.426" v="1574"/>
        <pc:sldMkLst>
          <pc:docMk/>
          <pc:sldMk cId="423946578" sldId="423"/>
        </pc:sldMkLst>
        <pc:spChg chg="mod">
          <ac:chgData name="PITSON, LAURA E." userId="S::rsdt62@durham.ac.uk::c8438ea2-6952-4a3f-b533-0bc2c568fda6" providerId="AD" clId="Web-{26D9123A-09D2-4E9E-91E5-479B2A4886CA}" dt="2025-03-31T17:09:14.007" v="660" actId="20577"/>
          <ac:spMkLst>
            <pc:docMk/>
            <pc:sldMk cId="423946578" sldId="423"/>
            <ac:spMk id="3" creationId="{D9A11267-FC52-4990-8D98-010AFABA5544}"/>
          </ac:spMkLst>
        </pc:spChg>
        <pc:picChg chg="mod">
          <ac:chgData name="PITSON, LAURA E." userId="S::rsdt62@durham.ac.uk::c8438ea2-6952-4a3f-b533-0bc2c568fda6" providerId="AD" clId="Web-{26D9123A-09D2-4E9E-91E5-479B2A4886CA}" dt="2025-03-31T16:54:18.399" v="332" actId="1076"/>
          <ac:picMkLst>
            <pc:docMk/>
            <pc:sldMk cId="423946578" sldId="423"/>
            <ac:picMk id="9" creationId="{A58B0BCF-9E8D-657D-8D90-253E6A8EE83A}"/>
          </ac:picMkLst>
        </pc:picChg>
      </pc:sldChg>
      <pc:sldChg chg="modNotes">
        <pc:chgData name="PITSON, LAURA E." userId="S::rsdt62@durham.ac.uk::c8438ea2-6952-4a3f-b533-0bc2c568fda6" providerId="AD" clId="Web-{26D9123A-09D2-4E9E-91E5-479B2A4886CA}" dt="2025-03-31T16:58:45.252" v="476"/>
        <pc:sldMkLst>
          <pc:docMk/>
          <pc:sldMk cId="843066558" sldId="428"/>
        </pc:sldMkLst>
      </pc:sldChg>
      <pc:sldChg chg="modNotes">
        <pc:chgData name="PITSON, LAURA E." userId="S::rsdt62@durham.ac.uk::c8438ea2-6952-4a3f-b533-0bc2c568fda6" providerId="AD" clId="Web-{26D9123A-09D2-4E9E-91E5-479B2A4886CA}" dt="2025-03-31T16:59:14.971" v="519"/>
        <pc:sldMkLst>
          <pc:docMk/>
          <pc:sldMk cId="4032131049" sldId="429"/>
        </pc:sldMkLst>
      </pc:sldChg>
      <pc:sldChg chg="modSp add replId addAnim modNotes">
        <pc:chgData name="PITSON, LAURA E." userId="S::rsdt62@durham.ac.uk::c8438ea2-6952-4a3f-b533-0bc2c568fda6" providerId="AD" clId="Web-{26D9123A-09D2-4E9E-91E5-479B2A4886CA}" dt="2025-03-31T17:28:26.529" v="1162"/>
        <pc:sldMkLst>
          <pc:docMk/>
          <pc:sldMk cId="2641602788" sldId="430"/>
        </pc:sldMkLst>
        <pc:spChg chg="mod">
          <ac:chgData name="PITSON, LAURA E." userId="S::rsdt62@durham.ac.uk::c8438ea2-6952-4a3f-b533-0bc2c568fda6" providerId="AD" clId="Web-{26D9123A-09D2-4E9E-91E5-479B2A4886CA}" dt="2025-03-31T15:54:38.807" v="52" actId="20577"/>
          <ac:spMkLst>
            <pc:docMk/>
            <pc:sldMk cId="2641602788" sldId="430"/>
            <ac:spMk id="2" creationId="{1A1637B0-52CC-749A-75BD-7E93B2A54D1C}"/>
          </ac:spMkLst>
        </pc:spChg>
        <pc:spChg chg="mod">
          <ac:chgData name="PITSON, LAURA E." userId="S::rsdt62@durham.ac.uk::c8438ea2-6952-4a3f-b533-0bc2c568fda6" providerId="AD" clId="Web-{26D9123A-09D2-4E9E-91E5-479B2A4886CA}" dt="2025-03-31T17:27:25.370" v="1161" actId="20577"/>
          <ac:spMkLst>
            <pc:docMk/>
            <pc:sldMk cId="2641602788" sldId="430"/>
            <ac:spMk id="3" creationId="{7F43FF80-0F37-7ED9-241E-2D2BF171DB1B}"/>
          </ac:spMkLst>
        </pc:spChg>
      </pc:sldChg>
      <pc:sldChg chg="add">
        <pc:chgData name="PITSON, LAURA E." userId="S::rsdt62@durham.ac.uk::c8438ea2-6952-4a3f-b533-0bc2c568fda6" providerId="AD" clId="Web-{26D9123A-09D2-4E9E-91E5-479B2A4886CA}" dt="2025-03-31T17:05:47.734" v="614"/>
        <pc:sldMkLst>
          <pc:docMk/>
          <pc:sldMk cId="3650026247" sldId="431"/>
        </pc:sldMkLst>
      </pc:sldChg>
      <pc:sldChg chg="modSp add replId modNotes">
        <pc:chgData name="PITSON, LAURA E." userId="S::rsdt62@durham.ac.uk::c8438ea2-6952-4a3f-b533-0bc2c568fda6" providerId="AD" clId="Web-{26D9123A-09D2-4E9E-91E5-479B2A4886CA}" dt="2025-03-31T17:34:24.322" v="1315" actId="20577"/>
        <pc:sldMkLst>
          <pc:docMk/>
          <pc:sldMk cId="805140598" sldId="432"/>
        </pc:sldMkLst>
        <pc:spChg chg="mod">
          <ac:chgData name="PITSON, LAURA E." userId="S::rsdt62@durham.ac.uk::c8438ea2-6952-4a3f-b533-0bc2c568fda6" providerId="AD" clId="Web-{26D9123A-09D2-4E9E-91E5-479B2A4886CA}" dt="2025-03-31T17:34:24.322" v="1315" actId="20577"/>
          <ac:spMkLst>
            <pc:docMk/>
            <pc:sldMk cId="805140598" sldId="432"/>
            <ac:spMk id="3" creationId="{0E566EA9-5094-55C0-08C3-DF296F381CA0}"/>
          </ac:spMkLst>
        </pc:spChg>
      </pc:sldChg>
    </pc:docChg>
  </pc:docChgLst>
  <pc:docChgLst>
    <pc:chgData name="SHAW, DREW C." userId="S::cxhb43@durham.ac.uk::aa744414-e39a-4689-8a73-885b835ba56b" providerId="AD" clId="Web-{B731422C-BA67-2B7D-287A-4DAB9FE66633}"/>
    <pc:docChg chg="addSld modSld">
      <pc:chgData name="SHAW, DREW C." userId="S::cxhb43@durham.ac.uk::aa744414-e39a-4689-8a73-885b835ba56b" providerId="AD" clId="Web-{B731422C-BA67-2B7D-287A-4DAB9FE66633}" dt="2025-04-07T12:37:50.357" v="100" actId="20577"/>
      <pc:docMkLst>
        <pc:docMk/>
      </pc:docMkLst>
      <pc:sldChg chg="modSp">
        <pc:chgData name="SHAW, DREW C." userId="S::cxhb43@durham.ac.uk::aa744414-e39a-4689-8a73-885b835ba56b" providerId="AD" clId="Web-{B731422C-BA67-2B7D-287A-4DAB9FE66633}" dt="2025-04-07T12:34:48.952" v="77" actId="20577"/>
        <pc:sldMkLst>
          <pc:docMk/>
          <pc:sldMk cId="658834674" sldId="454"/>
        </pc:sldMkLst>
        <pc:spChg chg="mod">
          <ac:chgData name="SHAW, DREW C." userId="S::cxhb43@durham.ac.uk::aa744414-e39a-4689-8a73-885b835ba56b" providerId="AD" clId="Web-{B731422C-BA67-2B7D-287A-4DAB9FE66633}" dt="2025-04-07T12:34:48.952" v="77" actId="20577"/>
          <ac:spMkLst>
            <pc:docMk/>
            <pc:sldMk cId="658834674" sldId="454"/>
            <ac:spMk id="3" creationId="{038D0797-85BA-2437-474B-4E25C71969C9}"/>
          </ac:spMkLst>
        </pc:spChg>
      </pc:sldChg>
      <pc:sldChg chg="addSp delSp modSp add">
        <pc:chgData name="SHAW, DREW C." userId="S::cxhb43@durham.ac.uk::aa744414-e39a-4689-8a73-885b835ba56b" providerId="AD" clId="Web-{B731422C-BA67-2B7D-287A-4DAB9FE66633}" dt="2025-04-07T12:37:50.357" v="100" actId="20577"/>
        <pc:sldMkLst>
          <pc:docMk/>
          <pc:sldMk cId="3907873536" sldId="455"/>
        </pc:sldMkLst>
      </pc:sldChg>
      <pc:sldChg chg="add">
        <pc:chgData name="SHAW, DREW C." userId="S::cxhb43@durham.ac.uk::aa744414-e39a-4689-8a73-885b835ba56b" providerId="AD" clId="Web-{B731422C-BA67-2B7D-287A-4DAB9FE66633}" dt="2025-04-07T12:22:33.145" v="1"/>
        <pc:sldMkLst>
          <pc:docMk/>
          <pc:sldMk cId="1830213826" sldId="456"/>
        </pc:sldMkLst>
      </pc:sldChg>
    </pc:docChg>
  </pc:docChgLst>
  <pc:docChgLst>
    <pc:chgData name="PITSON, LAURA E." userId="S::rsdt62@durham.ac.uk::c8438ea2-6952-4a3f-b533-0bc2c568fda6" providerId="AD" clId="Web-{5DE33DB0-7692-4FE4-ADC7-CAF513A1972F}"/>
    <pc:docChg chg="modSld">
      <pc:chgData name="PITSON, LAURA E." userId="S::rsdt62@durham.ac.uk::c8438ea2-6952-4a3f-b533-0bc2c568fda6" providerId="AD" clId="Web-{5DE33DB0-7692-4FE4-ADC7-CAF513A1972F}" dt="2025-04-09T15:03:03.044" v="47" actId="20577"/>
      <pc:docMkLst>
        <pc:docMk/>
      </pc:docMkLst>
      <pc:sldChg chg="addSp delSp modSp">
        <pc:chgData name="PITSON, LAURA E." userId="S::rsdt62@durham.ac.uk::c8438ea2-6952-4a3f-b533-0bc2c568fda6" providerId="AD" clId="Web-{5DE33DB0-7692-4FE4-ADC7-CAF513A1972F}" dt="2025-04-09T15:02:19.072" v="32" actId="20577"/>
        <pc:sldMkLst>
          <pc:docMk/>
          <pc:sldMk cId="843066558" sldId="428"/>
        </pc:sldMkLst>
        <pc:spChg chg="add mod">
          <ac:chgData name="PITSON, LAURA E." userId="S::rsdt62@durham.ac.uk::c8438ea2-6952-4a3f-b533-0bc2c568fda6" providerId="AD" clId="Web-{5DE33DB0-7692-4FE4-ADC7-CAF513A1972F}" dt="2025-04-09T15:02:19.072" v="32" actId="20577"/>
          <ac:spMkLst>
            <pc:docMk/>
            <pc:sldMk cId="843066558" sldId="428"/>
            <ac:spMk id="7" creationId="{8C1823F8-56F9-3BE3-1788-93CDB067989B}"/>
          </ac:spMkLst>
        </pc:spChg>
      </pc:sldChg>
      <pc:sldChg chg="addSp modSp">
        <pc:chgData name="PITSON, LAURA E." userId="S::rsdt62@durham.ac.uk::c8438ea2-6952-4a3f-b533-0bc2c568fda6" providerId="AD" clId="Web-{5DE33DB0-7692-4FE4-ADC7-CAF513A1972F}" dt="2025-04-09T15:03:03.044" v="47" actId="20577"/>
        <pc:sldMkLst>
          <pc:docMk/>
          <pc:sldMk cId="4032131049" sldId="429"/>
        </pc:sldMkLst>
        <pc:spChg chg="add mod">
          <ac:chgData name="PITSON, LAURA E." userId="S::rsdt62@durham.ac.uk::c8438ea2-6952-4a3f-b533-0bc2c568fda6" providerId="AD" clId="Web-{5DE33DB0-7692-4FE4-ADC7-CAF513A1972F}" dt="2025-04-09T15:03:03.044" v="47" actId="20577"/>
          <ac:spMkLst>
            <pc:docMk/>
            <pc:sldMk cId="4032131049" sldId="429"/>
            <ac:spMk id="5" creationId="{4DFEAF5D-37E1-BCA9-7E8E-A6209EA2117C}"/>
          </ac:spMkLst>
        </pc:spChg>
      </pc:sldChg>
    </pc:docChg>
  </pc:docChgLst>
  <pc:docChgLst>
    <pc:chgData name="PITSON, LAURA E." userId="S::rsdt62@durham.ac.uk::c8438ea2-6952-4a3f-b533-0bc2c568fda6" providerId="AD" clId="Web-{F52D23A0-CF4A-44A7-B8CD-F0E1A3337BB2}"/>
    <pc:docChg chg="modSld">
      <pc:chgData name="PITSON, LAURA E." userId="S::rsdt62@durham.ac.uk::c8438ea2-6952-4a3f-b533-0bc2c568fda6" providerId="AD" clId="Web-{F52D23A0-CF4A-44A7-B8CD-F0E1A3337BB2}" dt="2025-04-10T13:19:02.327" v="1" actId="20577"/>
      <pc:docMkLst>
        <pc:docMk/>
      </pc:docMkLst>
      <pc:sldChg chg="modSp">
        <pc:chgData name="PITSON, LAURA E." userId="S::rsdt62@durham.ac.uk::c8438ea2-6952-4a3f-b533-0bc2c568fda6" providerId="AD" clId="Web-{F52D23A0-CF4A-44A7-B8CD-F0E1A3337BB2}" dt="2025-04-10T13:19:02.327" v="1" actId="20577"/>
        <pc:sldMkLst>
          <pc:docMk/>
          <pc:sldMk cId="1427869692" sldId="470"/>
        </pc:sldMkLst>
        <pc:spChg chg="mod">
          <ac:chgData name="PITSON, LAURA E." userId="S::rsdt62@durham.ac.uk::c8438ea2-6952-4a3f-b533-0bc2c568fda6" providerId="AD" clId="Web-{F52D23A0-CF4A-44A7-B8CD-F0E1A3337BB2}" dt="2025-04-10T13:19:02.327" v="1" actId="20577"/>
          <ac:spMkLst>
            <pc:docMk/>
            <pc:sldMk cId="1427869692" sldId="470"/>
            <ac:spMk id="2" creationId="{54E604E4-B254-761E-98A3-532CA8AC9908}"/>
          </ac:spMkLst>
        </pc:spChg>
      </pc:sldChg>
    </pc:docChg>
  </pc:docChgLst>
  <pc:docChgLst>
    <pc:chgData name="SHAW, DREW C." userId="S::cxhb43@durham.ac.uk::aa744414-e39a-4689-8a73-885b835ba56b" providerId="AD" clId="Web-{4BA58B82-F946-4B86-B841-962AD9F095B3}"/>
    <pc:docChg chg="addSld delSld modSld">
      <pc:chgData name="SHAW, DREW C." userId="S::cxhb43@durham.ac.uk::aa744414-e39a-4689-8a73-885b835ba56b" providerId="AD" clId="Web-{4BA58B82-F946-4B86-B841-962AD9F095B3}" dt="2025-04-03T15:25:38.201" v="57" actId="20577"/>
      <pc:docMkLst>
        <pc:docMk/>
      </pc:docMkLst>
      <pc:sldChg chg="modSp">
        <pc:chgData name="SHAW, DREW C." userId="S::cxhb43@durham.ac.uk::aa744414-e39a-4689-8a73-885b835ba56b" providerId="AD" clId="Web-{4BA58B82-F946-4B86-B841-962AD9F095B3}" dt="2025-04-03T15:25:38.201" v="57" actId="20577"/>
        <pc:sldMkLst>
          <pc:docMk/>
          <pc:sldMk cId="2776198207" sldId="412"/>
        </pc:sldMkLst>
        <pc:spChg chg="mod">
          <ac:chgData name="SHAW, DREW C." userId="S::cxhb43@durham.ac.uk::aa744414-e39a-4689-8a73-885b835ba56b" providerId="AD" clId="Web-{4BA58B82-F946-4B86-B841-962AD9F095B3}" dt="2025-04-03T15:25:38.201" v="57" actId="20577"/>
          <ac:spMkLst>
            <pc:docMk/>
            <pc:sldMk cId="2776198207" sldId="412"/>
            <ac:spMk id="3" creationId="{D9A11267-FC52-4990-8D98-010AFABA5544}"/>
          </ac:spMkLst>
        </pc:spChg>
      </pc:sldChg>
      <pc:sldChg chg="modSp">
        <pc:chgData name="SHAW, DREW C." userId="S::cxhb43@durham.ac.uk::aa744414-e39a-4689-8a73-885b835ba56b" providerId="AD" clId="Web-{4BA58B82-F946-4B86-B841-962AD9F095B3}" dt="2025-04-03T15:12:41.074" v="14" actId="20577"/>
        <pc:sldMkLst>
          <pc:docMk/>
          <pc:sldMk cId="1126819565" sldId="440"/>
        </pc:sldMkLst>
        <pc:spChg chg="mod">
          <ac:chgData name="SHAW, DREW C." userId="S::cxhb43@durham.ac.uk::aa744414-e39a-4689-8a73-885b835ba56b" providerId="AD" clId="Web-{4BA58B82-F946-4B86-B841-962AD9F095B3}" dt="2025-04-03T15:12:41.074" v="14" actId="20577"/>
          <ac:spMkLst>
            <pc:docMk/>
            <pc:sldMk cId="1126819565" sldId="440"/>
            <ac:spMk id="2" creationId="{2A27E528-7138-721F-8562-A0C1532BB1C3}"/>
          </ac:spMkLst>
        </pc:spChg>
        <pc:spChg chg="mod">
          <ac:chgData name="SHAW, DREW C." userId="S::cxhb43@durham.ac.uk::aa744414-e39a-4689-8a73-885b835ba56b" providerId="AD" clId="Web-{4BA58B82-F946-4B86-B841-962AD9F095B3}" dt="2025-04-03T15:12:31.402" v="5" actId="20577"/>
          <ac:spMkLst>
            <pc:docMk/>
            <pc:sldMk cId="1126819565" sldId="440"/>
            <ac:spMk id="3" creationId="{7CBEB9C3-A914-9D5D-DB0B-79F8F9D68164}"/>
          </ac:spMkLst>
        </pc:spChg>
      </pc:sldChg>
      <pc:sldChg chg="modSp">
        <pc:chgData name="SHAW, DREW C." userId="S::cxhb43@durham.ac.uk::aa744414-e39a-4689-8a73-885b835ba56b" providerId="AD" clId="Web-{4BA58B82-F946-4B86-B841-962AD9F095B3}" dt="2025-04-03T15:16:20.630" v="37" actId="20577"/>
        <pc:sldMkLst>
          <pc:docMk/>
          <pc:sldMk cId="529398735" sldId="445"/>
        </pc:sldMkLst>
      </pc:sldChg>
      <pc:sldChg chg="modSp del">
        <pc:chgData name="SHAW, DREW C." userId="S::cxhb43@durham.ac.uk::aa744414-e39a-4689-8a73-885b835ba56b" providerId="AD" clId="Web-{4BA58B82-F946-4B86-B841-962AD9F095B3}" dt="2025-04-03T15:17:51.744" v="41"/>
        <pc:sldMkLst>
          <pc:docMk/>
          <pc:sldMk cId="1233062442" sldId="446"/>
        </pc:sldMkLst>
      </pc:sldChg>
      <pc:sldChg chg="modSp add">
        <pc:chgData name="SHAW, DREW C." userId="S::cxhb43@durham.ac.uk::aa744414-e39a-4689-8a73-885b835ba56b" providerId="AD" clId="Web-{4BA58B82-F946-4B86-B841-962AD9F095B3}" dt="2025-04-03T15:18:16.385" v="48" actId="14100"/>
        <pc:sldMkLst>
          <pc:docMk/>
          <pc:sldMk cId="1187048879" sldId="453"/>
        </pc:sldMkLst>
        <pc:spChg chg="mod">
          <ac:chgData name="SHAW, DREW C." userId="S::cxhb43@durham.ac.uk::aa744414-e39a-4689-8a73-885b835ba56b" providerId="AD" clId="Web-{4BA58B82-F946-4B86-B841-962AD9F095B3}" dt="2025-04-03T15:18:05.338" v="47" actId="20577"/>
          <ac:spMkLst>
            <pc:docMk/>
            <pc:sldMk cId="1187048879" sldId="453"/>
            <ac:spMk id="4" creationId="{FCCF3907-BACC-77F4-FA8D-60B545138429}"/>
          </ac:spMkLst>
        </pc:spChg>
        <pc:picChg chg="mod">
          <ac:chgData name="SHAW, DREW C." userId="S::cxhb43@durham.ac.uk::aa744414-e39a-4689-8a73-885b835ba56b" providerId="AD" clId="Web-{4BA58B82-F946-4B86-B841-962AD9F095B3}" dt="2025-04-03T15:18:16.385" v="48" actId="14100"/>
          <ac:picMkLst>
            <pc:docMk/>
            <pc:sldMk cId="1187048879" sldId="453"/>
            <ac:picMk id="6" creationId="{59D4AD91-7792-199E-9F35-C646E40D3C39}"/>
          </ac:picMkLst>
        </pc:picChg>
      </pc:sldChg>
      <pc:sldChg chg="add">
        <pc:chgData name="SHAW, DREW C." userId="S::cxhb43@durham.ac.uk::aa744414-e39a-4689-8a73-885b835ba56b" providerId="AD" clId="Web-{4BA58B82-F946-4B86-B841-962AD9F095B3}" dt="2025-04-03T15:23:52.290" v="49"/>
        <pc:sldMkLst>
          <pc:docMk/>
          <pc:sldMk cId="775585843" sldId="454"/>
        </pc:sldMkLst>
      </pc:sldChg>
    </pc:docChg>
  </pc:docChgLst>
  <pc:docChgLst>
    <pc:chgData name="PITSON, LAURA E." userId="S::rsdt62@durham.ac.uk::c8438ea2-6952-4a3f-b533-0bc2c568fda6" providerId="AD" clId="Web-{D910B725-496D-4E3C-9024-C496FAE29CAF}"/>
    <pc:docChg chg="addSld modSld sldOrd">
      <pc:chgData name="PITSON, LAURA E." userId="S::rsdt62@durham.ac.uk::c8438ea2-6952-4a3f-b533-0bc2c568fda6" providerId="AD" clId="Web-{D910B725-496D-4E3C-9024-C496FAE29CAF}" dt="2025-03-31T15:50:34.557" v="756" actId="20577"/>
      <pc:docMkLst>
        <pc:docMk/>
      </pc:docMkLst>
      <pc:sldChg chg="modNotes">
        <pc:chgData name="PITSON, LAURA E." userId="S::rsdt62@durham.ac.uk::c8438ea2-6952-4a3f-b533-0bc2c568fda6" providerId="AD" clId="Web-{D910B725-496D-4E3C-9024-C496FAE29CAF}" dt="2025-03-31T15:26:51.668" v="89"/>
        <pc:sldMkLst>
          <pc:docMk/>
          <pc:sldMk cId="3014365079" sldId="414"/>
        </pc:sldMkLst>
      </pc:sldChg>
      <pc:sldChg chg="addSp delSp modSp addAnim delAnim">
        <pc:chgData name="PITSON, LAURA E." userId="S::rsdt62@durham.ac.uk::c8438ea2-6952-4a3f-b533-0bc2c568fda6" providerId="AD" clId="Web-{D910B725-496D-4E3C-9024-C496FAE29CAF}" dt="2025-03-31T15:50:34.557" v="756" actId="20577"/>
        <pc:sldMkLst>
          <pc:docMk/>
          <pc:sldMk cId="2582210366" sldId="415"/>
        </pc:sldMkLst>
      </pc:sldChg>
      <pc:sldChg chg="modSp modNotes">
        <pc:chgData name="PITSON, LAURA E." userId="S::rsdt62@durham.ac.uk::c8438ea2-6952-4a3f-b533-0bc2c568fda6" providerId="AD" clId="Web-{D910B725-496D-4E3C-9024-C496FAE29CAF}" dt="2025-03-31T15:48:55.837" v="718" actId="20577"/>
        <pc:sldMkLst>
          <pc:docMk/>
          <pc:sldMk cId="3790794436" sldId="416"/>
        </pc:sldMkLst>
        <pc:spChg chg="mod">
          <ac:chgData name="PITSON, LAURA E." userId="S::rsdt62@durham.ac.uk::c8438ea2-6952-4a3f-b533-0bc2c568fda6" providerId="AD" clId="Web-{D910B725-496D-4E3C-9024-C496FAE29CAF}" dt="2025-03-31T15:48:55.837" v="718" actId="20577"/>
          <ac:spMkLst>
            <pc:docMk/>
            <pc:sldMk cId="3790794436" sldId="416"/>
            <ac:spMk id="3" creationId="{D9A11267-FC52-4990-8D98-010AFABA5544}"/>
          </ac:spMkLst>
        </pc:spChg>
      </pc:sldChg>
      <pc:sldChg chg="modNotes">
        <pc:chgData name="PITSON, LAURA E." userId="S::rsdt62@durham.ac.uk::c8438ea2-6952-4a3f-b533-0bc2c568fda6" providerId="AD" clId="Web-{D910B725-496D-4E3C-9024-C496FAE29CAF}" dt="2025-03-31T15:19:16.893" v="31"/>
        <pc:sldMkLst>
          <pc:docMk/>
          <pc:sldMk cId="1496846640" sldId="427"/>
        </pc:sldMkLst>
      </pc:sldChg>
      <pc:sldChg chg="addSp modSp add ord">
        <pc:chgData name="PITSON, LAURA E." userId="S::rsdt62@durham.ac.uk::c8438ea2-6952-4a3f-b533-0bc2c568fda6" providerId="AD" clId="Web-{D910B725-496D-4E3C-9024-C496FAE29CAF}" dt="2025-03-31T15:22:58.819" v="43"/>
        <pc:sldMkLst>
          <pc:docMk/>
          <pc:sldMk cId="843066558" sldId="428"/>
        </pc:sldMkLst>
        <pc:picChg chg="add">
          <ac:chgData name="PITSON, LAURA E." userId="S::rsdt62@durham.ac.uk::c8438ea2-6952-4a3f-b533-0bc2c568fda6" providerId="AD" clId="Web-{D910B725-496D-4E3C-9024-C496FAE29CAF}" dt="2025-03-31T15:21:28.927" v="36"/>
          <ac:picMkLst>
            <pc:docMk/>
            <pc:sldMk cId="843066558" sldId="428"/>
            <ac:picMk id="3" creationId="{937998CD-288E-9391-3706-F1714C767F56}"/>
          </ac:picMkLst>
        </pc:picChg>
      </pc:sldChg>
      <pc:sldChg chg="addSp add ord">
        <pc:chgData name="PITSON, LAURA E." userId="S::rsdt62@durham.ac.uk::c8438ea2-6952-4a3f-b533-0bc2c568fda6" providerId="AD" clId="Web-{D910B725-496D-4E3C-9024-C496FAE29CAF}" dt="2025-03-31T15:22:54.007" v="42"/>
        <pc:sldMkLst>
          <pc:docMk/>
          <pc:sldMk cId="4032131049" sldId="429"/>
        </pc:sldMkLst>
        <pc:picChg chg="add">
          <ac:chgData name="PITSON, LAURA E." userId="S::rsdt62@durham.ac.uk::c8438ea2-6952-4a3f-b533-0bc2c568fda6" providerId="AD" clId="Web-{D910B725-496D-4E3C-9024-C496FAE29CAF}" dt="2025-03-31T15:22:17.756" v="39"/>
          <ac:picMkLst>
            <pc:docMk/>
            <pc:sldMk cId="4032131049" sldId="429"/>
            <ac:picMk id="4" creationId="{964AF470-24AA-1593-7D2D-6BCD65A67AB4}"/>
          </ac:picMkLst>
        </pc:picChg>
      </pc:sldChg>
    </pc:docChg>
  </pc:docChgLst>
  <pc:docChgLst>
    <pc:chgData name="SHAW, DREW C." userId="aa744414-e39a-4689-8a73-885b835ba56b" providerId="ADAL" clId="{21853338-8A9A-4609-A731-EDAE7AEE67E8}"/>
    <pc:docChg chg="undo redo custSel addSld delSld modSld sldOrd">
      <pc:chgData name="SHAW, DREW C." userId="aa744414-e39a-4689-8a73-885b835ba56b" providerId="ADAL" clId="{21853338-8A9A-4609-A731-EDAE7AEE67E8}" dt="2025-04-09T09:49:06.061" v="5146" actId="20577"/>
      <pc:docMkLst>
        <pc:docMk/>
      </pc:docMkLst>
      <pc:sldChg chg="modSp mod">
        <pc:chgData name="SHAW, DREW C." userId="aa744414-e39a-4689-8a73-885b835ba56b" providerId="ADAL" clId="{21853338-8A9A-4609-A731-EDAE7AEE67E8}" dt="2025-04-03T18:17:55.352" v="1917" actId="255"/>
        <pc:sldMkLst>
          <pc:docMk/>
          <pc:sldMk cId="752814286" sldId="257"/>
        </pc:sldMkLst>
        <pc:spChg chg="mod">
          <ac:chgData name="SHAW, DREW C." userId="aa744414-e39a-4689-8a73-885b835ba56b" providerId="ADAL" clId="{21853338-8A9A-4609-A731-EDAE7AEE67E8}" dt="2025-04-03T18:17:55.352" v="1917" actId="255"/>
          <ac:spMkLst>
            <pc:docMk/>
            <pc:sldMk cId="752814286" sldId="257"/>
            <ac:spMk id="3" creationId="{D9A11267-FC52-4990-8D98-010AFABA5544}"/>
          </ac:spMkLst>
        </pc:spChg>
      </pc:sldChg>
      <pc:sldChg chg="addSp modSp mod">
        <pc:chgData name="SHAW, DREW C." userId="aa744414-e39a-4689-8a73-885b835ba56b" providerId="ADAL" clId="{21853338-8A9A-4609-A731-EDAE7AEE67E8}" dt="2025-04-09T08:46:12.717" v="3896" actId="255"/>
        <pc:sldMkLst>
          <pc:docMk/>
          <pc:sldMk cId="2192639969" sldId="358"/>
        </pc:sldMkLst>
        <pc:spChg chg="mod">
          <ac:chgData name="SHAW, DREW C." userId="aa744414-e39a-4689-8a73-885b835ba56b" providerId="ADAL" clId="{21853338-8A9A-4609-A731-EDAE7AEE67E8}" dt="2025-04-09T08:46:12.717" v="3896" actId="255"/>
          <ac:spMkLst>
            <pc:docMk/>
            <pc:sldMk cId="2192639969" sldId="358"/>
            <ac:spMk id="2" creationId="{B87416F8-6AE7-87BD-BCE3-20C683D8DF51}"/>
          </ac:spMkLst>
        </pc:spChg>
        <pc:spChg chg="add mod">
          <ac:chgData name="SHAW, DREW C." userId="aa744414-e39a-4689-8a73-885b835ba56b" providerId="ADAL" clId="{21853338-8A9A-4609-A731-EDAE7AEE67E8}" dt="2025-04-03T19:57:35.036" v="3858" actId="20577"/>
          <ac:spMkLst>
            <pc:docMk/>
            <pc:sldMk cId="2192639969" sldId="358"/>
            <ac:spMk id="3" creationId="{4FCD6B6C-30B3-13AF-8078-02F89964A274}"/>
          </ac:spMkLst>
        </pc:spChg>
        <pc:spChg chg="mod">
          <ac:chgData name="SHAW, DREW C." userId="aa744414-e39a-4689-8a73-885b835ba56b" providerId="ADAL" clId="{21853338-8A9A-4609-A731-EDAE7AEE67E8}" dt="2025-04-03T19:51:41.670" v="3667" actId="1076"/>
          <ac:spMkLst>
            <pc:docMk/>
            <pc:sldMk cId="2192639969" sldId="358"/>
            <ac:spMk id="5" creationId="{F5D466E4-6DCD-4CA1-8E59-E2BFE77C840F}"/>
          </ac:spMkLst>
        </pc:spChg>
        <pc:spChg chg="mod">
          <ac:chgData name="SHAW, DREW C." userId="aa744414-e39a-4689-8a73-885b835ba56b" providerId="ADAL" clId="{21853338-8A9A-4609-A731-EDAE7AEE67E8}" dt="2025-04-03T19:57:26.881" v="3827" actId="20577"/>
          <ac:spMkLst>
            <pc:docMk/>
            <pc:sldMk cId="2192639969" sldId="358"/>
            <ac:spMk id="7" creationId="{1BCEC893-E56E-6C79-66A7-E256F3146FBB}"/>
          </ac:spMkLst>
        </pc:spChg>
        <pc:picChg chg="mod">
          <ac:chgData name="SHAW, DREW C." userId="aa744414-e39a-4689-8a73-885b835ba56b" providerId="ADAL" clId="{21853338-8A9A-4609-A731-EDAE7AEE67E8}" dt="2025-04-03T19:51:49.943" v="3668" actId="1076"/>
          <ac:picMkLst>
            <pc:docMk/>
            <pc:sldMk cId="2192639969" sldId="358"/>
            <ac:picMk id="4" creationId="{680D2794-6196-B1F7-07F6-4E2B5BF84A34}"/>
          </ac:picMkLst>
        </pc:picChg>
        <pc:picChg chg="add mod">
          <ac:chgData name="SHAW, DREW C." userId="aa744414-e39a-4689-8a73-885b835ba56b" providerId="ADAL" clId="{21853338-8A9A-4609-A731-EDAE7AEE67E8}" dt="2025-04-03T19:51:04.130" v="3663" actId="14100"/>
          <ac:picMkLst>
            <pc:docMk/>
            <pc:sldMk cId="2192639969" sldId="358"/>
            <ac:picMk id="1030" creationId="{28515D62-FD0B-1EDC-9A4E-87E3F652BB9A}"/>
          </ac:picMkLst>
        </pc:picChg>
      </pc:sldChg>
      <pc:sldChg chg="modSp mod ord">
        <pc:chgData name="SHAW, DREW C." userId="aa744414-e39a-4689-8a73-885b835ba56b" providerId="ADAL" clId="{21853338-8A9A-4609-A731-EDAE7AEE67E8}" dt="2025-04-03T18:16:45.586" v="1913" actId="20577"/>
        <pc:sldMkLst>
          <pc:docMk/>
          <pc:sldMk cId="3247798845" sldId="391"/>
        </pc:sldMkLst>
        <pc:spChg chg="mod">
          <ac:chgData name="SHAW, DREW C." userId="aa744414-e39a-4689-8a73-885b835ba56b" providerId="ADAL" clId="{21853338-8A9A-4609-A731-EDAE7AEE67E8}" dt="2025-04-03T18:16:45.586" v="1913" actId="20577"/>
          <ac:spMkLst>
            <pc:docMk/>
            <pc:sldMk cId="3247798845" sldId="391"/>
            <ac:spMk id="22" creationId="{F8FAEED9-1ECD-45F9-87A0-9394BAEABB79}"/>
          </ac:spMkLst>
        </pc:spChg>
      </pc:sldChg>
      <pc:sldChg chg="modSp mod">
        <pc:chgData name="SHAW, DREW C." userId="aa744414-e39a-4689-8a73-885b835ba56b" providerId="ADAL" clId="{21853338-8A9A-4609-A731-EDAE7AEE67E8}" dt="2025-04-09T08:39:49.393" v="3862" actId="14100"/>
        <pc:sldMkLst>
          <pc:docMk/>
          <pc:sldMk cId="1629749415" sldId="393"/>
        </pc:sldMkLst>
        <pc:spChg chg="mod">
          <ac:chgData name="SHAW, DREW C." userId="aa744414-e39a-4689-8a73-885b835ba56b" providerId="ADAL" clId="{21853338-8A9A-4609-A731-EDAE7AEE67E8}" dt="2025-04-03T19:38:12.384" v="3578" actId="20577"/>
          <ac:spMkLst>
            <pc:docMk/>
            <pc:sldMk cId="1629749415" sldId="393"/>
            <ac:spMk id="2" creationId="{286E938C-9D94-4B05-979A-D39FFC457291}"/>
          </ac:spMkLst>
        </pc:spChg>
        <pc:spChg chg="mod">
          <ac:chgData name="SHAW, DREW C." userId="aa744414-e39a-4689-8a73-885b835ba56b" providerId="ADAL" clId="{21853338-8A9A-4609-A731-EDAE7AEE67E8}" dt="2025-04-09T08:39:49.393" v="3862" actId="14100"/>
          <ac:spMkLst>
            <pc:docMk/>
            <pc:sldMk cId="1629749415" sldId="393"/>
            <ac:spMk id="3" creationId="{D9A11267-FC52-4990-8D98-010AFABA5544}"/>
          </ac:spMkLst>
        </pc:spChg>
      </pc:sldChg>
      <pc:sldChg chg="addSp delSp modSp mod modAnim">
        <pc:chgData name="SHAW, DREW C." userId="aa744414-e39a-4689-8a73-885b835ba56b" providerId="ADAL" clId="{21853338-8A9A-4609-A731-EDAE7AEE67E8}" dt="2025-04-03T19:58:54.449" v="3859"/>
        <pc:sldMkLst>
          <pc:docMk/>
          <pc:sldMk cId="2776198207" sldId="412"/>
        </pc:sldMkLst>
        <pc:spChg chg="mod">
          <ac:chgData name="SHAW, DREW C." userId="aa744414-e39a-4689-8a73-885b835ba56b" providerId="ADAL" clId="{21853338-8A9A-4609-A731-EDAE7AEE67E8}" dt="2025-04-03T18:51:57.751" v="2273" actId="20577"/>
          <ac:spMkLst>
            <pc:docMk/>
            <pc:sldMk cId="2776198207" sldId="412"/>
            <ac:spMk id="2" creationId="{286E938C-9D94-4B05-979A-D39FFC457291}"/>
          </ac:spMkLst>
        </pc:spChg>
        <pc:spChg chg="mod">
          <ac:chgData name="SHAW, DREW C." userId="aa744414-e39a-4689-8a73-885b835ba56b" providerId="ADAL" clId="{21853338-8A9A-4609-A731-EDAE7AEE67E8}" dt="2025-04-03T19:42:11.233" v="3643" actId="20577"/>
          <ac:spMkLst>
            <pc:docMk/>
            <pc:sldMk cId="2776198207" sldId="412"/>
            <ac:spMk id="3" creationId="{D9A11267-FC52-4990-8D98-010AFABA5544}"/>
          </ac:spMkLst>
        </pc:spChg>
      </pc:sldChg>
      <pc:sldChg chg="addSp delSp modSp mod">
        <pc:chgData name="SHAW, DREW C." userId="aa744414-e39a-4689-8a73-885b835ba56b" providerId="ADAL" clId="{21853338-8A9A-4609-A731-EDAE7AEE67E8}" dt="2025-04-09T09:37:49.065" v="4774" actId="1076"/>
        <pc:sldMkLst>
          <pc:docMk/>
          <pc:sldMk cId="2163810386" sldId="420"/>
        </pc:sldMkLst>
        <pc:picChg chg="add mod">
          <ac:chgData name="SHAW, DREW C." userId="aa744414-e39a-4689-8a73-885b835ba56b" providerId="ADAL" clId="{21853338-8A9A-4609-A731-EDAE7AEE67E8}" dt="2025-04-09T09:37:45.986" v="4773" actId="1076"/>
          <ac:picMkLst>
            <pc:docMk/>
            <pc:sldMk cId="2163810386" sldId="420"/>
            <ac:picMk id="11" creationId="{6C4F5382-85E7-AC47-A17C-3F4A34396B32}"/>
          </ac:picMkLst>
        </pc:picChg>
        <pc:picChg chg="add mod">
          <ac:chgData name="SHAW, DREW C." userId="aa744414-e39a-4689-8a73-885b835ba56b" providerId="ADAL" clId="{21853338-8A9A-4609-A731-EDAE7AEE67E8}" dt="2025-04-09T09:37:49.065" v="4774" actId="1076"/>
          <ac:picMkLst>
            <pc:docMk/>
            <pc:sldMk cId="2163810386" sldId="420"/>
            <ac:picMk id="1026" creationId="{DAAAC37B-7BB0-1B89-687B-FE31BBB61332}"/>
          </ac:picMkLst>
        </pc:picChg>
      </pc:sldChg>
      <pc:sldChg chg="modSp mod">
        <pc:chgData name="SHAW, DREW C." userId="aa744414-e39a-4689-8a73-885b835ba56b" providerId="ADAL" clId="{21853338-8A9A-4609-A731-EDAE7AEE67E8}" dt="2025-04-03T18:15:40.982" v="1879" actId="20577"/>
        <pc:sldMkLst>
          <pc:docMk/>
          <pc:sldMk cId="4283359537" sldId="421"/>
        </pc:sldMkLst>
        <pc:spChg chg="mod">
          <ac:chgData name="SHAW, DREW C." userId="aa744414-e39a-4689-8a73-885b835ba56b" providerId="ADAL" clId="{21853338-8A9A-4609-A731-EDAE7AEE67E8}" dt="2025-04-03T18:15:24.909" v="1851" actId="20577"/>
          <ac:spMkLst>
            <pc:docMk/>
            <pc:sldMk cId="4283359537" sldId="421"/>
            <ac:spMk id="11" creationId="{581E8936-2270-47FE-94A4-398CB123EF90}"/>
          </ac:spMkLst>
        </pc:spChg>
        <pc:spChg chg="mod">
          <ac:chgData name="SHAW, DREW C." userId="aa744414-e39a-4689-8a73-885b835ba56b" providerId="ADAL" clId="{21853338-8A9A-4609-A731-EDAE7AEE67E8}" dt="2025-04-03T18:15:40.982" v="1879" actId="20577"/>
          <ac:spMkLst>
            <pc:docMk/>
            <pc:sldMk cId="4283359537" sldId="421"/>
            <ac:spMk id="13" creationId="{C0287FEC-3826-4868-8D93-52429C6156F5}"/>
          </ac:spMkLst>
        </pc:spChg>
      </pc:sldChg>
      <pc:sldChg chg="modSp mod">
        <pc:chgData name="SHAW, DREW C." userId="aa744414-e39a-4689-8a73-885b835ba56b" providerId="ADAL" clId="{21853338-8A9A-4609-A731-EDAE7AEE67E8}" dt="2025-04-09T08:50:44.771" v="3905" actId="14100"/>
        <pc:sldMkLst>
          <pc:docMk/>
          <pc:sldMk cId="1178073700" sldId="426"/>
        </pc:sldMkLst>
        <pc:spChg chg="mod">
          <ac:chgData name="SHAW, DREW C." userId="aa744414-e39a-4689-8a73-885b835ba56b" providerId="ADAL" clId="{21853338-8A9A-4609-A731-EDAE7AEE67E8}" dt="2025-04-09T08:50:44.771" v="3905" actId="14100"/>
          <ac:spMkLst>
            <pc:docMk/>
            <pc:sldMk cId="1178073700" sldId="426"/>
            <ac:spMk id="7" creationId="{F93E8D54-0D04-C8AC-9842-193ADD53C482}"/>
          </ac:spMkLst>
        </pc:spChg>
      </pc:sldChg>
      <pc:sldChg chg="modSp mod">
        <pc:chgData name="SHAW, DREW C." userId="aa744414-e39a-4689-8a73-885b835ba56b" providerId="ADAL" clId="{21853338-8A9A-4609-A731-EDAE7AEE67E8}" dt="2025-04-03T18:18:21.748" v="1918" actId="14100"/>
        <pc:sldMkLst>
          <pc:docMk/>
          <pc:sldMk cId="1126819565" sldId="440"/>
        </pc:sldMkLst>
        <pc:spChg chg="mod">
          <ac:chgData name="SHAW, DREW C." userId="aa744414-e39a-4689-8a73-885b835ba56b" providerId="ADAL" clId="{21853338-8A9A-4609-A731-EDAE7AEE67E8}" dt="2025-04-03T18:18:21.748" v="1918" actId="14100"/>
          <ac:spMkLst>
            <pc:docMk/>
            <pc:sldMk cId="1126819565" sldId="440"/>
            <ac:spMk id="2" creationId="{2A27E528-7138-721F-8562-A0C1532BB1C3}"/>
          </ac:spMkLst>
        </pc:spChg>
      </pc:sldChg>
      <pc:sldChg chg="addSp delSp modSp mod">
        <pc:chgData name="SHAW, DREW C." userId="aa744414-e39a-4689-8a73-885b835ba56b" providerId="ADAL" clId="{21853338-8A9A-4609-A731-EDAE7AEE67E8}" dt="2025-04-03T19:41:38.256" v="3641" actId="14100"/>
        <pc:sldMkLst>
          <pc:docMk/>
          <pc:sldMk cId="3793779530" sldId="444"/>
        </pc:sldMkLst>
      </pc:sldChg>
      <pc:sldChg chg="modSp mod modAnim">
        <pc:chgData name="SHAW, DREW C." userId="aa744414-e39a-4689-8a73-885b835ba56b" providerId="ADAL" clId="{21853338-8A9A-4609-A731-EDAE7AEE67E8}" dt="2025-04-03T19:59:18.784" v="3860"/>
        <pc:sldMkLst>
          <pc:docMk/>
          <pc:sldMk cId="529398735" sldId="445"/>
        </pc:sldMkLst>
      </pc:sldChg>
      <pc:sldChg chg="modSp mod modAnim">
        <pc:chgData name="SHAW, DREW C." userId="aa744414-e39a-4689-8a73-885b835ba56b" providerId="ADAL" clId="{21853338-8A9A-4609-A731-EDAE7AEE67E8}" dt="2025-04-09T08:45:34.824" v="3892" actId="207"/>
        <pc:sldMkLst>
          <pc:docMk/>
          <pc:sldMk cId="1839258277" sldId="449"/>
        </pc:sldMkLst>
        <pc:spChg chg="mod">
          <ac:chgData name="SHAW, DREW C." userId="aa744414-e39a-4689-8a73-885b835ba56b" providerId="ADAL" clId="{21853338-8A9A-4609-A731-EDAE7AEE67E8}" dt="2025-04-09T08:45:34.824" v="3892" actId="207"/>
          <ac:spMkLst>
            <pc:docMk/>
            <pc:sldMk cId="1839258277" sldId="449"/>
            <ac:spMk id="2" creationId="{B87416F8-6AE7-87BD-BCE3-20C683D8DF51}"/>
          </ac:spMkLst>
        </pc:spChg>
      </pc:sldChg>
      <pc:sldChg chg="addSp modSp mod">
        <pc:chgData name="SHAW, DREW C." userId="aa744414-e39a-4689-8a73-885b835ba56b" providerId="ADAL" clId="{21853338-8A9A-4609-A731-EDAE7AEE67E8}" dt="2025-04-03T19:43:07.797" v="3645" actId="1076"/>
        <pc:sldMkLst>
          <pc:docMk/>
          <pc:sldMk cId="2064856956" sldId="450"/>
        </pc:sldMkLst>
      </pc:sldChg>
      <pc:sldChg chg="addSp delSp modSp mod">
        <pc:chgData name="SHAW, DREW C." userId="aa744414-e39a-4689-8a73-885b835ba56b" providerId="ADAL" clId="{21853338-8A9A-4609-A731-EDAE7AEE67E8}" dt="2025-04-03T19:02:31.388" v="2421" actId="20577"/>
        <pc:sldMkLst>
          <pc:docMk/>
          <pc:sldMk cId="3133098759" sldId="451"/>
        </pc:sldMkLst>
      </pc:sldChg>
      <pc:sldChg chg="addSp modSp mod">
        <pc:chgData name="SHAW, DREW C." userId="aa744414-e39a-4689-8a73-885b835ba56b" providerId="ADAL" clId="{21853338-8A9A-4609-A731-EDAE7AEE67E8}" dt="2025-04-03T19:05:53.256" v="2438" actId="14100"/>
        <pc:sldMkLst>
          <pc:docMk/>
          <pc:sldMk cId="766341837" sldId="452"/>
        </pc:sldMkLst>
      </pc:sldChg>
      <pc:sldChg chg="addSp delSp modSp mod">
        <pc:chgData name="SHAW, DREW C." userId="aa744414-e39a-4689-8a73-885b835ba56b" providerId="ADAL" clId="{21853338-8A9A-4609-A731-EDAE7AEE67E8}" dt="2025-04-03T19:43:50.759" v="3646" actId="255"/>
        <pc:sldMkLst>
          <pc:docMk/>
          <pc:sldMk cId="1187048879" sldId="453"/>
        </pc:sldMkLst>
        <pc:spChg chg="mod">
          <ac:chgData name="SHAW, DREW C." userId="aa744414-e39a-4689-8a73-885b835ba56b" providerId="ADAL" clId="{21853338-8A9A-4609-A731-EDAE7AEE67E8}" dt="2025-04-03T17:42:31.734" v="462" actId="20577"/>
          <ac:spMkLst>
            <pc:docMk/>
            <pc:sldMk cId="1187048879" sldId="453"/>
            <ac:spMk id="4" creationId="{FCCF3907-BACC-77F4-FA8D-60B545138429}"/>
          </ac:spMkLst>
        </pc:spChg>
        <pc:spChg chg="mod">
          <ac:chgData name="SHAW, DREW C." userId="aa744414-e39a-4689-8a73-885b835ba56b" providerId="ADAL" clId="{21853338-8A9A-4609-A731-EDAE7AEE67E8}" dt="2025-04-03T19:43:50.759" v="3646" actId="255"/>
          <ac:spMkLst>
            <pc:docMk/>
            <pc:sldMk cId="1187048879" sldId="453"/>
            <ac:spMk id="5" creationId="{6D98F759-26AF-BA65-2ED1-4193AFD96F41}"/>
          </ac:spMkLst>
        </pc:spChg>
      </pc:sldChg>
      <pc:sldChg chg="addSp delSp modSp mod modClrScheme chgLayout">
        <pc:chgData name="SHAW, DREW C." userId="aa744414-e39a-4689-8a73-885b835ba56b" providerId="ADAL" clId="{21853338-8A9A-4609-A731-EDAE7AEE67E8}" dt="2025-04-09T09:49:06.061" v="5146" actId="20577"/>
        <pc:sldMkLst>
          <pc:docMk/>
          <pc:sldMk cId="658834674" sldId="454"/>
        </pc:sldMkLst>
        <pc:spChg chg="mod">
          <ac:chgData name="SHAW, DREW C." userId="aa744414-e39a-4689-8a73-885b835ba56b" providerId="ADAL" clId="{21853338-8A9A-4609-A731-EDAE7AEE67E8}" dt="2025-04-09T09:17:39.966" v="4135" actId="26606"/>
          <ac:spMkLst>
            <pc:docMk/>
            <pc:sldMk cId="658834674" sldId="454"/>
            <ac:spMk id="2" creationId="{0D686E9F-3FFB-1D99-4E3A-D44714859994}"/>
          </ac:spMkLst>
        </pc:spChg>
        <pc:spChg chg="mod">
          <ac:chgData name="SHAW, DREW C." userId="aa744414-e39a-4689-8a73-885b835ba56b" providerId="ADAL" clId="{21853338-8A9A-4609-A731-EDAE7AEE67E8}" dt="2025-04-09T09:49:06.061" v="5146" actId="20577"/>
          <ac:spMkLst>
            <pc:docMk/>
            <pc:sldMk cId="658834674" sldId="454"/>
            <ac:spMk id="3" creationId="{038D0797-85BA-2437-474B-4E25C71969C9}"/>
          </ac:spMkLst>
        </pc:spChg>
        <pc:picChg chg="mod">
          <ac:chgData name="SHAW, DREW C." userId="aa744414-e39a-4689-8a73-885b835ba56b" providerId="ADAL" clId="{21853338-8A9A-4609-A731-EDAE7AEE67E8}" dt="2025-04-09T09:17:39.966" v="4135" actId="26606"/>
          <ac:picMkLst>
            <pc:docMk/>
            <pc:sldMk cId="658834674" sldId="454"/>
            <ac:picMk id="9" creationId="{0C681632-7C65-1E50-CD4F-3CABA88EEA83}"/>
          </ac:picMkLst>
        </pc:picChg>
        <pc:picChg chg="mod ord">
          <ac:chgData name="SHAW, DREW C." userId="aa744414-e39a-4689-8a73-885b835ba56b" providerId="ADAL" clId="{21853338-8A9A-4609-A731-EDAE7AEE67E8}" dt="2025-04-09T09:17:39.966" v="4135" actId="26606"/>
          <ac:picMkLst>
            <pc:docMk/>
            <pc:sldMk cId="658834674" sldId="454"/>
            <ac:picMk id="14" creationId="{F2E213EC-C5E3-CEC5-9815-DAFBFCC156E3}"/>
          </ac:picMkLst>
        </pc:picChg>
      </pc:sldChg>
      <pc:sldChg chg="modSp del mod">
        <pc:chgData name="SHAW, DREW C." userId="aa744414-e39a-4689-8a73-885b835ba56b" providerId="ADAL" clId="{21853338-8A9A-4609-A731-EDAE7AEE67E8}" dt="2025-04-03T17:19:47.384" v="35" actId="47"/>
        <pc:sldMkLst>
          <pc:docMk/>
          <pc:sldMk cId="775585843" sldId="454"/>
        </pc:sldMkLst>
      </pc:sldChg>
      <pc:sldChg chg="new del">
        <pc:chgData name="SHAW, DREW C." userId="aa744414-e39a-4689-8a73-885b835ba56b" providerId="ADAL" clId="{21853338-8A9A-4609-A731-EDAE7AEE67E8}" dt="2025-04-03T19:09:39.119" v="2500" actId="47"/>
        <pc:sldMkLst>
          <pc:docMk/>
          <pc:sldMk cId="813350036" sldId="454"/>
        </pc:sldMkLst>
      </pc:sldChg>
      <pc:sldChg chg="modSp mod">
        <pc:chgData name="SHAW, DREW C." userId="aa744414-e39a-4689-8a73-885b835ba56b" providerId="ADAL" clId="{21853338-8A9A-4609-A731-EDAE7AEE67E8}" dt="2025-04-09T08:53:25.097" v="3928" actId="20577"/>
        <pc:sldMkLst>
          <pc:docMk/>
          <pc:sldMk cId="1830213826" sldId="456"/>
        </pc:sldMkLst>
        <pc:spChg chg="mod">
          <ac:chgData name="SHAW, DREW C." userId="aa744414-e39a-4689-8a73-885b835ba56b" providerId="ADAL" clId="{21853338-8A9A-4609-A731-EDAE7AEE67E8}" dt="2025-04-09T08:48:05.224" v="3899" actId="2711"/>
          <ac:spMkLst>
            <pc:docMk/>
            <pc:sldMk cId="1830213826" sldId="456"/>
            <ac:spMk id="2" creationId="{474E62F7-6F47-46D6-AABA-F13674C17A79}"/>
          </ac:spMkLst>
        </pc:spChg>
        <pc:spChg chg="mod">
          <ac:chgData name="SHAW, DREW C." userId="aa744414-e39a-4689-8a73-885b835ba56b" providerId="ADAL" clId="{21853338-8A9A-4609-A731-EDAE7AEE67E8}" dt="2025-04-09T08:53:25.097" v="3928" actId="20577"/>
          <ac:spMkLst>
            <pc:docMk/>
            <pc:sldMk cId="1830213826" sldId="456"/>
            <ac:spMk id="3" creationId="{6CF286FE-8362-41AE-2FDF-31F3A7659C96}"/>
          </ac:spMkLst>
        </pc:spChg>
      </pc:sldChg>
      <pc:sldChg chg="modSp mod">
        <pc:chgData name="SHAW, DREW C." userId="aa744414-e39a-4689-8a73-885b835ba56b" providerId="ADAL" clId="{21853338-8A9A-4609-A731-EDAE7AEE67E8}" dt="2025-04-09T08:48:34.533" v="3902" actId="255"/>
        <pc:sldMkLst>
          <pc:docMk/>
          <pc:sldMk cId="3133098759" sldId="460"/>
        </pc:sldMkLst>
        <pc:spChg chg="mod">
          <ac:chgData name="SHAW, DREW C." userId="aa744414-e39a-4689-8a73-885b835ba56b" providerId="ADAL" clId="{21853338-8A9A-4609-A731-EDAE7AEE67E8}" dt="2025-04-09T08:48:34.533" v="3902" actId="255"/>
          <ac:spMkLst>
            <pc:docMk/>
            <pc:sldMk cId="3133098759" sldId="460"/>
            <ac:spMk id="4" creationId="{5B540F11-BD73-31EA-B936-5F5DFC9B18D2}"/>
          </ac:spMkLst>
        </pc:spChg>
      </pc:sldChg>
      <pc:sldChg chg="modSp">
        <pc:chgData name="SHAW, DREW C." userId="aa744414-e39a-4689-8a73-885b835ba56b" providerId="ADAL" clId="{21853338-8A9A-4609-A731-EDAE7AEE67E8}" dt="2025-04-09T08:41:42" v="3874" actId="20577"/>
        <pc:sldMkLst>
          <pc:docMk/>
          <pc:sldMk cId="529398735" sldId="461"/>
        </pc:sldMkLst>
        <pc:spChg chg="mod">
          <ac:chgData name="SHAW, DREW C." userId="aa744414-e39a-4689-8a73-885b835ba56b" providerId="ADAL" clId="{21853338-8A9A-4609-A731-EDAE7AEE67E8}" dt="2025-04-09T08:41:42" v="3874" actId="20577"/>
          <ac:spMkLst>
            <pc:docMk/>
            <pc:sldMk cId="529398735" sldId="461"/>
            <ac:spMk id="3" creationId="{BAB20E6A-37CB-FB09-E964-4321A95F8468}"/>
          </ac:spMkLst>
        </pc:spChg>
      </pc:sldChg>
      <pc:sldChg chg="modSp mod">
        <pc:chgData name="SHAW, DREW C." userId="aa744414-e39a-4689-8a73-885b835ba56b" providerId="ADAL" clId="{21853338-8A9A-4609-A731-EDAE7AEE67E8}" dt="2025-04-09T08:45:41.222" v="3893" actId="207"/>
        <pc:sldMkLst>
          <pc:docMk/>
          <pc:sldMk cId="2064856956" sldId="462"/>
        </pc:sldMkLst>
        <pc:spChg chg="mod">
          <ac:chgData name="SHAW, DREW C." userId="aa744414-e39a-4689-8a73-885b835ba56b" providerId="ADAL" clId="{21853338-8A9A-4609-A731-EDAE7AEE67E8}" dt="2025-04-09T08:43:20.197" v="3888" actId="20577"/>
          <ac:spMkLst>
            <pc:docMk/>
            <pc:sldMk cId="2064856956" sldId="462"/>
            <ac:spMk id="4" creationId="{2D10A57B-86FF-2694-77C8-5C40BAE40F1A}"/>
          </ac:spMkLst>
        </pc:spChg>
        <pc:spChg chg="mod">
          <ac:chgData name="SHAW, DREW C." userId="aa744414-e39a-4689-8a73-885b835ba56b" providerId="ADAL" clId="{21853338-8A9A-4609-A731-EDAE7AEE67E8}" dt="2025-04-09T08:45:41.222" v="3893" actId="207"/>
          <ac:spMkLst>
            <pc:docMk/>
            <pc:sldMk cId="2064856956" sldId="462"/>
            <ac:spMk id="6" creationId="{25E0F436-33DA-3217-30E9-20119EEC6EDD}"/>
          </ac:spMkLst>
        </pc:spChg>
      </pc:sldChg>
      <pc:sldChg chg="modSp mod">
        <pc:chgData name="SHAW, DREW C." userId="aa744414-e39a-4689-8a73-885b835ba56b" providerId="ADAL" clId="{21853338-8A9A-4609-A731-EDAE7AEE67E8}" dt="2025-04-09T08:47:24.134" v="3898" actId="255"/>
        <pc:sldMkLst>
          <pc:docMk/>
          <pc:sldMk cId="3907873536" sldId="464"/>
        </pc:sldMkLst>
        <pc:spChg chg="mod">
          <ac:chgData name="SHAW, DREW C." userId="aa744414-e39a-4689-8a73-885b835ba56b" providerId="ADAL" clId="{21853338-8A9A-4609-A731-EDAE7AEE67E8}" dt="2025-04-09T08:47:24.134" v="3898" actId="255"/>
          <ac:spMkLst>
            <pc:docMk/>
            <pc:sldMk cId="3907873536" sldId="464"/>
            <ac:spMk id="2" creationId="{2DC12F32-0004-2C7F-EE54-33DC2BB962D3}"/>
          </ac:spMkLst>
        </pc:spChg>
      </pc:sldChg>
      <pc:sldChg chg="modSp mod">
        <pc:chgData name="SHAW, DREW C." userId="aa744414-e39a-4689-8a73-885b835ba56b" providerId="ADAL" clId="{21853338-8A9A-4609-A731-EDAE7AEE67E8}" dt="2025-04-09T08:41:01.318" v="3863" actId="2711"/>
        <pc:sldMkLst>
          <pc:docMk/>
          <pc:sldMk cId="3793779530" sldId="465"/>
        </pc:sldMkLst>
        <pc:spChg chg="mod">
          <ac:chgData name="SHAW, DREW C." userId="aa744414-e39a-4689-8a73-885b835ba56b" providerId="ADAL" clId="{21853338-8A9A-4609-A731-EDAE7AEE67E8}" dt="2025-04-09T08:41:01.318" v="3863" actId="2711"/>
          <ac:spMkLst>
            <pc:docMk/>
            <pc:sldMk cId="3793779530" sldId="465"/>
            <ac:spMk id="2" creationId="{D4F43886-C321-881D-3C84-1039FF16D3C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62991-5707-2946-996A-ABB149A3527D}" type="doc">
      <dgm:prSet loTypeId="urn:microsoft.com/office/officeart/2005/8/layout/process1" loCatId="" qsTypeId="urn:microsoft.com/office/officeart/2005/8/quickstyle/simple1" qsCatId="simple" csTypeId="urn:microsoft.com/office/officeart/2005/8/colors/accent1_2" csCatId="accent1" phldr="1"/>
      <dgm:spPr/>
    </dgm:pt>
    <dgm:pt modelId="{ED0A1243-3910-C746-892B-38B4FB9971D9}">
      <dgm:prSet phldrT="[Text]"/>
      <dgm:spPr/>
      <dgm:t>
        <a:bodyPr/>
        <a:lstStyle/>
        <a:p>
          <a:r>
            <a:rPr lang="en-US" dirty="0"/>
            <a:t>Pre-lesson tasks where students asked AI to produce opinion pieces</a:t>
          </a:r>
        </a:p>
      </dgm:t>
    </dgm:pt>
    <dgm:pt modelId="{89CAFB72-78AC-1244-B86B-FA960EEED451}" type="parTrans" cxnId="{C4481494-DF15-0643-9961-2447CAE4329C}">
      <dgm:prSet/>
      <dgm:spPr/>
      <dgm:t>
        <a:bodyPr/>
        <a:lstStyle/>
        <a:p>
          <a:endParaRPr lang="en-US"/>
        </a:p>
      </dgm:t>
    </dgm:pt>
    <dgm:pt modelId="{EAAD86DF-EFA8-9F43-A2CB-0F8F9909CEE1}" type="sibTrans" cxnId="{C4481494-DF15-0643-9961-2447CAE4329C}">
      <dgm:prSet/>
      <dgm:spPr/>
      <dgm:t>
        <a:bodyPr/>
        <a:lstStyle/>
        <a:p>
          <a:endParaRPr lang="en-US"/>
        </a:p>
      </dgm:t>
    </dgm:pt>
    <dgm:pt modelId="{89515146-8A16-E645-ADE0-E2F35FDC3384}">
      <dgm:prSet phldrT="[Text]"/>
      <dgm:spPr/>
      <dgm:t>
        <a:bodyPr/>
        <a:lstStyle/>
        <a:p>
          <a:r>
            <a:rPr lang="en-US" dirty="0"/>
            <a:t>Critique of the content in class</a:t>
          </a:r>
        </a:p>
      </dgm:t>
    </dgm:pt>
    <dgm:pt modelId="{DE5F681A-D0A8-E346-B919-563224E767C3}" type="parTrans" cxnId="{58EB9ADB-2518-0846-A51B-82030FD61550}">
      <dgm:prSet/>
      <dgm:spPr/>
      <dgm:t>
        <a:bodyPr/>
        <a:lstStyle/>
        <a:p>
          <a:endParaRPr lang="en-US"/>
        </a:p>
      </dgm:t>
    </dgm:pt>
    <dgm:pt modelId="{70FAE185-267B-8844-BF1E-446D21273AF7}" type="sibTrans" cxnId="{58EB9ADB-2518-0846-A51B-82030FD61550}">
      <dgm:prSet/>
      <dgm:spPr/>
      <dgm:t>
        <a:bodyPr/>
        <a:lstStyle/>
        <a:p>
          <a:endParaRPr lang="en-US"/>
        </a:p>
      </dgm:t>
    </dgm:pt>
    <dgm:pt modelId="{16384072-9F81-C447-AEA0-382799EDE4A9}">
      <dgm:prSet phldrT="[Text]"/>
      <dgm:spPr/>
      <dgm:t>
        <a:bodyPr/>
        <a:lstStyle/>
        <a:p>
          <a:r>
            <a:rPr lang="en-US" dirty="0"/>
            <a:t>Reflection on using AI for </a:t>
          </a:r>
          <a:r>
            <a:rPr lang="en-US"/>
            <a:t>understanding criticality  </a:t>
          </a:r>
          <a:r>
            <a:rPr lang="en-US" dirty="0"/>
            <a:t>in relation to ethics, developing cognitive skills and preparation for their degrees </a:t>
          </a:r>
        </a:p>
      </dgm:t>
    </dgm:pt>
    <dgm:pt modelId="{42745F4B-B095-204D-B8A0-B0A16FD21C9A}" type="parTrans" cxnId="{6A5DBADE-D1B5-6542-B591-23DBE1CFA9E4}">
      <dgm:prSet/>
      <dgm:spPr/>
      <dgm:t>
        <a:bodyPr/>
        <a:lstStyle/>
        <a:p>
          <a:endParaRPr lang="en-US"/>
        </a:p>
      </dgm:t>
    </dgm:pt>
    <dgm:pt modelId="{16C4EB8E-A3FA-0745-81FD-0A7380B5E3AA}" type="sibTrans" cxnId="{6A5DBADE-D1B5-6542-B591-23DBE1CFA9E4}">
      <dgm:prSet/>
      <dgm:spPr/>
      <dgm:t>
        <a:bodyPr/>
        <a:lstStyle/>
        <a:p>
          <a:endParaRPr lang="en-US"/>
        </a:p>
      </dgm:t>
    </dgm:pt>
    <dgm:pt modelId="{6B216CDE-51EF-184B-AD6D-A4FFE030F0FA}" type="pres">
      <dgm:prSet presAssocID="{BBD62991-5707-2946-996A-ABB149A3527D}" presName="Name0" presStyleCnt="0">
        <dgm:presLayoutVars>
          <dgm:dir/>
          <dgm:resizeHandles val="exact"/>
        </dgm:presLayoutVars>
      </dgm:prSet>
      <dgm:spPr/>
    </dgm:pt>
    <dgm:pt modelId="{DD0BCC9E-5DFD-C849-8A59-682642325275}" type="pres">
      <dgm:prSet presAssocID="{ED0A1243-3910-C746-892B-38B4FB9971D9}" presName="node" presStyleLbl="node1" presStyleIdx="0" presStyleCnt="3">
        <dgm:presLayoutVars>
          <dgm:bulletEnabled val="1"/>
        </dgm:presLayoutVars>
      </dgm:prSet>
      <dgm:spPr/>
    </dgm:pt>
    <dgm:pt modelId="{DFB7A164-C9B2-F646-A944-455ECEBBA7B4}" type="pres">
      <dgm:prSet presAssocID="{EAAD86DF-EFA8-9F43-A2CB-0F8F9909CEE1}" presName="sibTrans" presStyleLbl="sibTrans2D1" presStyleIdx="0" presStyleCnt="2"/>
      <dgm:spPr/>
    </dgm:pt>
    <dgm:pt modelId="{090BABF2-A810-F44D-A0DA-B6DC3B801D5B}" type="pres">
      <dgm:prSet presAssocID="{EAAD86DF-EFA8-9F43-A2CB-0F8F9909CEE1}" presName="connectorText" presStyleLbl="sibTrans2D1" presStyleIdx="0" presStyleCnt="2"/>
      <dgm:spPr/>
    </dgm:pt>
    <dgm:pt modelId="{AE722158-DC50-614E-AA6E-B4832E7A0A08}" type="pres">
      <dgm:prSet presAssocID="{89515146-8A16-E645-ADE0-E2F35FDC3384}" presName="node" presStyleLbl="node1" presStyleIdx="1" presStyleCnt="3">
        <dgm:presLayoutVars>
          <dgm:bulletEnabled val="1"/>
        </dgm:presLayoutVars>
      </dgm:prSet>
      <dgm:spPr/>
    </dgm:pt>
    <dgm:pt modelId="{8823F445-64AD-0641-B60A-A4ACD210E4CC}" type="pres">
      <dgm:prSet presAssocID="{70FAE185-267B-8844-BF1E-446D21273AF7}" presName="sibTrans" presStyleLbl="sibTrans2D1" presStyleIdx="1" presStyleCnt="2"/>
      <dgm:spPr/>
    </dgm:pt>
    <dgm:pt modelId="{4697723B-CBE9-1B4D-B999-B292C1A1A7E4}" type="pres">
      <dgm:prSet presAssocID="{70FAE185-267B-8844-BF1E-446D21273AF7}" presName="connectorText" presStyleLbl="sibTrans2D1" presStyleIdx="1" presStyleCnt="2"/>
      <dgm:spPr/>
    </dgm:pt>
    <dgm:pt modelId="{90E7EDEB-92DC-3F47-9A05-F5CEA53366D3}" type="pres">
      <dgm:prSet presAssocID="{16384072-9F81-C447-AEA0-382799EDE4A9}" presName="node" presStyleLbl="node1" presStyleIdx="2" presStyleCnt="3">
        <dgm:presLayoutVars>
          <dgm:bulletEnabled val="1"/>
        </dgm:presLayoutVars>
      </dgm:prSet>
      <dgm:spPr/>
    </dgm:pt>
  </dgm:ptLst>
  <dgm:cxnLst>
    <dgm:cxn modelId="{940A750D-1E2B-D245-88C6-B8F755428A2C}" type="presOf" srcId="{70FAE185-267B-8844-BF1E-446D21273AF7}" destId="{8823F445-64AD-0641-B60A-A4ACD210E4CC}" srcOrd="0" destOrd="0" presId="urn:microsoft.com/office/officeart/2005/8/layout/process1"/>
    <dgm:cxn modelId="{7F53126D-F75F-6444-B5FA-AFF3B7DCBD6D}" type="presOf" srcId="{BBD62991-5707-2946-996A-ABB149A3527D}" destId="{6B216CDE-51EF-184B-AD6D-A4FFE030F0FA}" srcOrd="0" destOrd="0" presId="urn:microsoft.com/office/officeart/2005/8/layout/process1"/>
    <dgm:cxn modelId="{93DC2474-2D38-3448-A53D-A60D691FD7EF}" type="presOf" srcId="{EAAD86DF-EFA8-9F43-A2CB-0F8F9909CEE1}" destId="{090BABF2-A810-F44D-A0DA-B6DC3B801D5B}" srcOrd="1" destOrd="0" presId="urn:microsoft.com/office/officeart/2005/8/layout/process1"/>
    <dgm:cxn modelId="{3C44E056-3B26-D04A-B828-17EA865D5039}" type="presOf" srcId="{89515146-8A16-E645-ADE0-E2F35FDC3384}" destId="{AE722158-DC50-614E-AA6E-B4832E7A0A08}" srcOrd="0" destOrd="0" presId="urn:microsoft.com/office/officeart/2005/8/layout/process1"/>
    <dgm:cxn modelId="{9D863B91-7D10-3944-9F67-7E9FD8242273}" type="presOf" srcId="{70FAE185-267B-8844-BF1E-446D21273AF7}" destId="{4697723B-CBE9-1B4D-B999-B292C1A1A7E4}" srcOrd="1" destOrd="0" presId="urn:microsoft.com/office/officeart/2005/8/layout/process1"/>
    <dgm:cxn modelId="{404CBD92-DD56-064C-8092-A1126B223073}" type="presOf" srcId="{EAAD86DF-EFA8-9F43-A2CB-0F8F9909CEE1}" destId="{DFB7A164-C9B2-F646-A944-455ECEBBA7B4}" srcOrd="0" destOrd="0" presId="urn:microsoft.com/office/officeart/2005/8/layout/process1"/>
    <dgm:cxn modelId="{C4481494-DF15-0643-9961-2447CAE4329C}" srcId="{BBD62991-5707-2946-996A-ABB149A3527D}" destId="{ED0A1243-3910-C746-892B-38B4FB9971D9}" srcOrd="0" destOrd="0" parTransId="{89CAFB72-78AC-1244-B86B-FA960EEED451}" sibTransId="{EAAD86DF-EFA8-9F43-A2CB-0F8F9909CEE1}"/>
    <dgm:cxn modelId="{FC9F7F9B-5630-7A48-AECC-B48AC438FAEA}" type="presOf" srcId="{16384072-9F81-C447-AEA0-382799EDE4A9}" destId="{90E7EDEB-92DC-3F47-9A05-F5CEA53366D3}" srcOrd="0" destOrd="0" presId="urn:microsoft.com/office/officeart/2005/8/layout/process1"/>
    <dgm:cxn modelId="{D9457CCF-50B8-8F48-AD0B-2F7BB501B10D}" type="presOf" srcId="{ED0A1243-3910-C746-892B-38B4FB9971D9}" destId="{DD0BCC9E-5DFD-C849-8A59-682642325275}" srcOrd="0" destOrd="0" presId="urn:microsoft.com/office/officeart/2005/8/layout/process1"/>
    <dgm:cxn modelId="{58EB9ADB-2518-0846-A51B-82030FD61550}" srcId="{BBD62991-5707-2946-996A-ABB149A3527D}" destId="{89515146-8A16-E645-ADE0-E2F35FDC3384}" srcOrd="1" destOrd="0" parTransId="{DE5F681A-D0A8-E346-B919-563224E767C3}" sibTransId="{70FAE185-267B-8844-BF1E-446D21273AF7}"/>
    <dgm:cxn modelId="{6A5DBADE-D1B5-6542-B591-23DBE1CFA9E4}" srcId="{BBD62991-5707-2946-996A-ABB149A3527D}" destId="{16384072-9F81-C447-AEA0-382799EDE4A9}" srcOrd="2" destOrd="0" parTransId="{42745F4B-B095-204D-B8A0-B0A16FD21C9A}" sibTransId="{16C4EB8E-A3FA-0745-81FD-0A7380B5E3AA}"/>
    <dgm:cxn modelId="{1CDBAF28-4C25-724D-A8A0-1A56B3FDB1FC}" type="presParOf" srcId="{6B216CDE-51EF-184B-AD6D-A4FFE030F0FA}" destId="{DD0BCC9E-5DFD-C849-8A59-682642325275}" srcOrd="0" destOrd="0" presId="urn:microsoft.com/office/officeart/2005/8/layout/process1"/>
    <dgm:cxn modelId="{F80131C3-328F-1E4B-9CBD-2CDB50DA33FA}" type="presParOf" srcId="{6B216CDE-51EF-184B-AD6D-A4FFE030F0FA}" destId="{DFB7A164-C9B2-F646-A944-455ECEBBA7B4}" srcOrd="1" destOrd="0" presId="urn:microsoft.com/office/officeart/2005/8/layout/process1"/>
    <dgm:cxn modelId="{62C787EE-721D-2148-93DC-966E4F75F89C}" type="presParOf" srcId="{DFB7A164-C9B2-F646-A944-455ECEBBA7B4}" destId="{090BABF2-A810-F44D-A0DA-B6DC3B801D5B}" srcOrd="0" destOrd="0" presId="urn:microsoft.com/office/officeart/2005/8/layout/process1"/>
    <dgm:cxn modelId="{107998B3-2DE5-854B-8CB7-C9530ECD2272}" type="presParOf" srcId="{6B216CDE-51EF-184B-AD6D-A4FFE030F0FA}" destId="{AE722158-DC50-614E-AA6E-B4832E7A0A08}" srcOrd="2" destOrd="0" presId="urn:microsoft.com/office/officeart/2005/8/layout/process1"/>
    <dgm:cxn modelId="{5B81747D-1CBC-EA42-ABCA-9224464A345F}" type="presParOf" srcId="{6B216CDE-51EF-184B-AD6D-A4FFE030F0FA}" destId="{8823F445-64AD-0641-B60A-A4ACD210E4CC}" srcOrd="3" destOrd="0" presId="urn:microsoft.com/office/officeart/2005/8/layout/process1"/>
    <dgm:cxn modelId="{C1FB1A0E-0F79-4F40-8FAC-B08F139CA261}" type="presParOf" srcId="{8823F445-64AD-0641-B60A-A4ACD210E4CC}" destId="{4697723B-CBE9-1B4D-B999-B292C1A1A7E4}" srcOrd="0" destOrd="0" presId="urn:microsoft.com/office/officeart/2005/8/layout/process1"/>
    <dgm:cxn modelId="{7063D45C-3C31-EE4B-918A-0093D4BBECCD}" type="presParOf" srcId="{6B216CDE-51EF-184B-AD6D-A4FFE030F0FA}" destId="{90E7EDEB-92DC-3F47-9A05-F5CEA53366D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BCC9E-5DFD-C849-8A59-682642325275}">
      <dsp:nvSpPr>
        <dsp:cNvPr id="0" name=""/>
        <dsp:cNvSpPr/>
      </dsp:nvSpPr>
      <dsp:spPr>
        <a:xfrm>
          <a:off x="9747"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Pre-lesson tasks where students asked AI to produce opinion pieces</a:t>
          </a:r>
        </a:p>
      </dsp:txBody>
      <dsp:txXfrm>
        <a:off x="60945" y="1167120"/>
        <a:ext cx="2810967" cy="1645621"/>
      </dsp:txXfrm>
    </dsp:sp>
    <dsp:sp modelId="{DFB7A164-C9B2-F646-A944-455ECEBBA7B4}">
      <dsp:nvSpPr>
        <dsp:cNvPr id="0" name=""/>
        <dsp:cNvSpPr/>
      </dsp:nvSpPr>
      <dsp:spPr>
        <a:xfrm>
          <a:off x="3214446" y="1628673"/>
          <a:ext cx="617633" cy="722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14446" y="1773176"/>
        <a:ext cx="432343" cy="433508"/>
      </dsp:txXfrm>
    </dsp:sp>
    <dsp:sp modelId="{AE722158-DC50-614E-AA6E-B4832E7A0A08}">
      <dsp:nvSpPr>
        <dsp:cNvPr id="0" name=""/>
        <dsp:cNvSpPr/>
      </dsp:nvSpPr>
      <dsp:spPr>
        <a:xfrm>
          <a:off x="4088455"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Critique of the content in class</a:t>
          </a:r>
        </a:p>
      </dsp:txBody>
      <dsp:txXfrm>
        <a:off x="4139653" y="1167120"/>
        <a:ext cx="2810967" cy="1645621"/>
      </dsp:txXfrm>
    </dsp:sp>
    <dsp:sp modelId="{8823F445-64AD-0641-B60A-A4ACD210E4CC}">
      <dsp:nvSpPr>
        <dsp:cNvPr id="0" name=""/>
        <dsp:cNvSpPr/>
      </dsp:nvSpPr>
      <dsp:spPr>
        <a:xfrm>
          <a:off x="7293155" y="1628673"/>
          <a:ext cx="617633" cy="722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93155" y="1773176"/>
        <a:ext cx="432343" cy="433508"/>
      </dsp:txXfrm>
    </dsp:sp>
    <dsp:sp modelId="{90E7EDEB-92DC-3F47-9A05-F5CEA53366D3}">
      <dsp:nvSpPr>
        <dsp:cNvPr id="0" name=""/>
        <dsp:cNvSpPr/>
      </dsp:nvSpPr>
      <dsp:spPr>
        <a:xfrm>
          <a:off x="8167164"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Reflection on using AI for </a:t>
          </a:r>
          <a:r>
            <a:rPr lang="en-US" sz="1800" kern="1200"/>
            <a:t>understanding criticality  </a:t>
          </a:r>
          <a:r>
            <a:rPr lang="en-US" sz="1800" kern="1200" dirty="0"/>
            <a:t>in relation to ethics, developing cognitive skills and preparation for their degrees </a:t>
          </a:r>
        </a:p>
      </dsp:txBody>
      <dsp:txXfrm>
        <a:off x="8218362" y="1167120"/>
        <a:ext cx="2810967" cy="16456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E77BE8-C92C-4478-BEC0-BA685856F54D}" type="datetime1">
              <a:rPr lang="en-GB" smtClean="0"/>
              <a:t>16/04/2025</a:t>
            </a:fld>
            <a:endParaRPr lang="en-GB"/>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en-GB" smtClean="0"/>
              <a:t>‹#›</a:t>
            </a:fld>
            <a:endParaRPr lang="en-GB"/>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6:01:05.301"/>
    </inkml:context>
    <inkml:brush xml:id="br0">
      <inkml:brushProperty name="width" value="0.1" units="cm"/>
      <inkml:brushProperty name="height" value="0.1" units="cm"/>
      <inkml:brushProperty name="color" value="#AE198D"/>
      <inkml:brushProperty name="inkEffects" value="galaxy"/>
      <inkml:brushProperty name="anchorX" value="-1488.36121"/>
      <inkml:brushProperty name="anchorY" value="-1402.99585"/>
      <inkml:brushProperty name="scaleFactor" value="0.5"/>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695629-D1D6-472E-AD8D-B841B09640C4}" type="datetime1">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en-GB" smtClean="0"/>
              <a:t>‹#›</a:t>
            </a:fld>
            <a:endParaRPr lang="en-GB"/>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19</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57941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22</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585128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27</a:t>
            </a:fld>
            <a:endParaRPr lang="en-GB"/>
          </a:p>
        </p:txBody>
      </p:sp>
      <p:sp>
        <p:nvSpPr>
          <p:cNvPr id="5" name="Date Placeholder 4">
            <a:extLst>
              <a:ext uri="{FF2B5EF4-FFF2-40B4-BE49-F238E27FC236}">
                <a16:creationId xmlns:a16="http://schemas.microsoft.com/office/drawing/2014/main" id="{2BD0D2D7-C33C-454C-BB95-A55C1C66958D}"/>
              </a:ext>
            </a:extLst>
          </p:cNvPr>
          <p:cNvSpPr>
            <a:spLocks noGrp="1"/>
          </p:cNvSpPr>
          <p:nvPr>
            <p:ph type="dt" idx="1"/>
          </p:nvPr>
        </p:nvSpPr>
        <p:spPr/>
        <p:txBody>
          <a:bodyPr/>
          <a:lstStyle/>
          <a:p>
            <a:pPr rtl="0"/>
            <a:fld id="{7C383082-EA5C-4909-9BC1-11E6110F3D9A}" type="datetime1">
              <a:rPr lang="en-GB" smtClean="0"/>
              <a:t>16/04/2025</a:t>
            </a:fld>
            <a:endParaRPr lang="en-GB"/>
          </a:p>
        </p:txBody>
      </p:sp>
    </p:spTree>
    <p:extLst>
      <p:ext uri="{BB962C8B-B14F-4D97-AF65-F5344CB8AC3E}">
        <p14:creationId xmlns:p14="http://schemas.microsoft.com/office/powerpoint/2010/main" val="415089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28</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16/04/2025</a:t>
            </a:fld>
            <a:endParaRPr lang="en-GB"/>
          </a:p>
        </p:txBody>
      </p:sp>
    </p:spTree>
    <p:extLst>
      <p:ext uri="{BB962C8B-B14F-4D97-AF65-F5344CB8AC3E}">
        <p14:creationId xmlns:p14="http://schemas.microsoft.com/office/powerpoint/2010/main" val="3522428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29</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638712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Date Placeholder 3"/>
          <p:cNvSpPr>
            <a:spLocks noGrp="1"/>
          </p:cNvSpPr>
          <p:nvPr>
            <p:ph type="dt" idx="1"/>
          </p:nvPr>
        </p:nvSpPr>
        <p:spPr/>
        <p:txBody>
          <a:bodyPr/>
          <a:lstStyle/>
          <a:p>
            <a:pPr rtl="0"/>
            <a:fld id="{BF695629-D1D6-472E-AD8D-B841B09640C4}" type="datetime1">
              <a:rPr lang="en-GB" smtClean="0"/>
              <a:t>16/04/2025</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29</a:t>
            </a:fld>
            <a:endParaRPr lang="en-GB"/>
          </a:p>
        </p:txBody>
      </p:sp>
    </p:spTree>
    <p:extLst>
      <p:ext uri="{BB962C8B-B14F-4D97-AF65-F5344CB8AC3E}">
        <p14:creationId xmlns:p14="http://schemas.microsoft.com/office/powerpoint/2010/main" val="41139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Date Placeholder 3"/>
          <p:cNvSpPr>
            <a:spLocks noGrp="1"/>
          </p:cNvSpPr>
          <p:nvPr>
            <p:ph type="dt" idx="1"/>
          </p:nvPr>
        </p:nvSpPr>
        <p:spPr/>
        <p:txBody>
          <a:bodyPr/>
          <a:lstStyle/>
          <a:p>
            <a:pPr rtl="0"/>
            <a:fld id="{BF695629-D1D6-472E-AD8D-B841B09640C4}" type="datetime1">
              <a:rPr lang="en-GB" smtClean="0"/>
              <a:t>16/04/2025</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30</a:t>
            </a:fld>
            <a:endParaRPr lang="en-GB"/>
          </a:p>
        </p:txBody>
      </p:sp>
    </p:spTree>
    <p:extLst>
      <p:ext uri="{BB962C8B-B14F-4D97-AF65-F5344CB8AC3E}">
        <p14:creationId xmlns:p14="http://schemas.microsoft.com/office/powerpoint/2010/main" val="305725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943184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32</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394635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33</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01115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874331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E7C6-B32C-9C1A-ADFD-B39FCCC85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07B7D-298D-C800-040F-E298A3B01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65210-D4AF-F6F4-4B6B-75992FDA43A8}"/>
              </a:ext>
            </a:extLst>
          </p:cNvPr>
          <p:cNvSpPr>
            <a:spLocks noGrp="1"/>
          </p:cNvSpPr>
          <p:nvPr>
            <p:ph type="body" idx="1"/>
          </p:nvPr>
        </p:nvSpPr>
        <p:spPr/>
        <p:txBody>
          <a:bodyPr rtlCol="0"/>
          <a:lstStyle/>
          <a:p>
            <a:endParaRPr lang="en-GB">
              <a:ea typeface="Calibri"/>
              <a:cs typeface="Calibri"/>
            </a:endParaRPr>
          </a:p>
        </p:txBody>
      </p:sp>
      <p:sp>
        <p:nvSpPr>
          <p:cNvPr id="4" name="Slide Number Placeholder 3">
            <a:extLst>
              <a:ext uri="{FF2B5EF4-FFF2-40B4-BE49-F238E27FC236}">
                <a16:creationId xmlns:a16="http://schemas.microsoft.com/office/drawing/2014/main" id="{CC227837-91B9-B2A0-892D-7F0AD8FA969A}"/>
              </a:ext>
            </a:extLst>
          </p:cNvPr>
          <p:cNvSpPr>
            <a:spLocks noGrp="1"/>
          </p:cNvSpPr>
          <p:nvPr>
            <p:ph type="sldNum" sz="quarter" idx="5"/>
          </p:nvPr>
        </p:nvSpPr>
        <p:spPr/>
        <p:txBody>
          <a:bodyPr rtlCol="0"/>
          <a:lstStyle/>
          <a:p>
            <a:pPr rtl="0"/>
            <a:fld id="{1983A999-5E0E-42CA-8400-604AE921FF7C}" type="slidenum">
              <a:rPr lang="en-GB" smtClean="0"/>
              <a:t>34</a:t>
            </a:fld>
            <a:endParaRPr lang="en-GB"/>
          </a:p>
        </p:txBody>
      </p:sp>
      <p:sp>
        <p:nvSpPr>
          <p:cNvPr id="5" name="Date Placeholder 4">
            <a:extLst>
              <a:ext uri="{FF2B5EF4-FFF2-40B4-BE49-F238E27FC236}">
                <a16:creationId xmlns:a16="http://schemas.microsoft.com/office/drawing/2014/main" id="{CA007568-D760-9763-D282-01A6201A446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2464340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6EAF-1B2F-C2EA-290C-A31DCDDF1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F4146-B3BB-6210-BAA9-E986B6421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42DC8-8124-B4CA-8BDA-33661DFF501F}"/>
              </a:ext>
            </a:extLst>
          </p:cNvPr>
          <p:cNvSpPr>
            <a:spLocks noGrp="1"/>
          </p:cNvSpPr>
          <p:nvPr>
            <p:ph type="body" idx="1"/>
          </p:nvPr>
        </p:nvSpPr>
        <p:spPr/>
        <p:txBody>
          <a:bodyPr rtlCol="0"/>
          <a:lstStyle/>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67992A7-0720-D21F-9E06-53B982F42CD1}"/>
              </a:ext>
            </a:extLst>
          </p:cNvPr>
          <p:cNvSpPr>
            <a:spLocks noGrp="1"/>
          </p:cNvSpPr>
          <p:nvPr>
            <p:ph type="sldNum" sz="quarter" idx="5"/>
          </p:nvPr>
        </p:nvSpPr>
        <p:spPr/>
        <p:txBody>
          <a:bodyPr rtlCol="0"/>
          <a:lstStyle/>
          <a:p>
            <a:pPr rtl="0"/>
            <a:fld id="{1983A999-5E0E-42CA-8400-604AE921FF7C}" type="slidenum">
              <a:rPr lang="en-GB" smtClean="0"/>
              <a:t>35</a:t>
            </a:fld>
            <a:endParaRPr lang="en-GB"/>
          </a:p>
        </p:txBody>
      </p:sp>
      <p:sp>
        <p:nvSpPr>
          <p:cNvPr id="5" name="Date Placeholder 4">
            <a:extLst>
              <a:ext uri="{FF2B5EF4-FFF2-40B4-BE49-F238E27FC236}">
                <a16:creationId xmlns:a16="http://schemas.microsoft.com/office/drawing/2014/main" id="{D169D0D6-4A3D-2282-0FF6-C9539EF30F92}"/>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220440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36</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233201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37</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4152334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38</a:t>
            </a:fld>
            <a:endParaRPr lang="en-GB"/>
          </a:p>
        </p:txBody>
      </p:sp>
      <p:sp>
        <p:nvSpPr>
          <p:cNvPr id="5" name="Date Placeholder 4">
            <a:extLst>
              <a:ext uri="{FF2B5EF4-FFF2-40B4-BE49-F238E27FC236}">
                <a16:creationId xmlns:a16="http://schemas.microsoft.com/office/drawing/2014/main" id="{2BD0D2D7-C33C-454C-BB95-A55C1C66958D}"/>
              </a:ext>
            </a:extLst>
          </p:cNvPr>
          <p:cNvSpPr>
            <a:spLocks noGrp="1"/>
          </p:cNvSpPr>
          <p:nvPr>
            <p:ph type="dt" idx="1"/>
          </p:nvPr>
        </p:nvSpPr>
        <p:spPr/>
        <p:txBody>
          <a:bodyPr/>
          <a:lstStyle/>
          <a:p>
            <a:pPr rtl="0"/>
            <a:fld id="{7C383082-EA5C-4909-9BC1-11E6110F3D9A}" type="datetime1">
              <a:rPr lang="en-GB" smtClean="0"/>
              <a:t>16/04/2025</a:t>
            </a:fld>
            <a:endParaRPr lang="en-GB"/>
          </a:p>
        </p:txBody>
      </p:sp>
    </p:spTree>
    <p:extLst>
      <p:ext uri="{BB962C8B-B14F-4D97-AF65-F5344CB8AC3E}">
        <p14:creationId xmlns:p14="http://schemas.microsoft.com/office/powerpoint/2010/main" val="1320882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39</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16/04/2025</a:t>
            </a:fld>
            <a:endParaRPr lang="en-GB"/>
          </a:p>
        </p:txBody>
      </p:sp>
    </p:spTree>
    <p:extLst>
      <p:ext uri="{BB962C8B-B14F-4D97-AF65-F5344CB8AC3E}">
        <p14:creationId xmlns:p14="http://schemas.microsoft.com/office/powerpoint/2010/main" val="3734092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40</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65021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A2ED-0EAF-2177-0741-AE47E0E7A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0E6FC-7557-5B42-F360-74438C774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54AC3-3301-6FDD-5D06-594E4444D793}"/>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574941EF-9752-12E9-749E-1012B4E5998D}"/>
              </a:ext>
            </a:extLst>
          </p:cNvPr>
          <p:cNvSpPr>
            <a:spLocks noGrp="1"/>
          </p:cNvSpPr>
          <p:nvPr>
            <p:ph type="sldNum" sz="quarter" idx="5"/>
          </p:nvPr>
        </p:nvSpPr>
        <p:spPr/>
        <p:txBody>
          <a:bodyPr rtlCol="0"/>
          <a:lstStyle/>
          <a:p>
            <a:pPr rtl="0"/>
            <a:fld id="{1983A999-5E0E-42CA-8400-604AE921FF7C}" type="slidenum">
              <a:rPr lang="en-GB" smtClean="0"/>
              <a:t>41</a:t>
            </a:fld>
            <a:endParaRPr lang="en-GB"/>
          </a:p>
        </p:txBody>
      </p:sp>
      <p:sp>
        <p:nvSpPr>
          <p:cNvPr id="5" name="Date Placeholder 4">
            <a:extLst>
              <a:ext uri="{FF2B5EF4-FFF2-40B4-BE49-F238E27FC236}">
                <a16:creationId xmlns:a16="http://schemas.microsoft.com/office/drawing/2014/main" id="{85E1C876-2F65-1C2A-5466-AF3A228CAC02}"/>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308059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3290A-38FF-144C-C6FC-EE3B4144C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01295-AC68-A76A-3D61-771084342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12EAB-D376-D0D6-BED6-8124E26619F6}"/>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4D4986CB-42EE-17BF-5081-BC78B50D21F5}"/>
              </a:ext>
            </a:extLst>
          </p:cNvPr>
          <p:cNvSpPr>
            <a:spLocks noGrp="1"/>
          </p:cNvSpPr>
          <p:nvPr>
            <p:ph type="sldNum" sz="quarter" idx="5"/>
          </p:nvPr>
        </p:nvSpPr>
        <p:spPr/>
        <p:txBody>
          <a:bodyPr rtlCol="0"/>
          <a:lstStyle/>
          <a:p>
            <a:pPr rtl="0"/>
            <a:fld id="{1983A999-5E0E-42CA-8400-604AE921FF7C}" type="slidenum">
              <a:rPr lang="en-GB" smtClean="0"/>
              <a:t>42</a:t>
            </a:fld>
            <a:endParaRPr lang="en-GB"/>
          </a:p>
        </p:txBody>
      </p:sp>
      <p:sp>
        <p:nvSpPr>
          <p:cNvPr id="5" name="Date Placeholder 4">
            <a:extLst>
              <a:ext uri="{FF2B5EF4-FFF2-40B4-BE49-F238E27FC236}">
                <a16:creationId xmlns:a16="http://schemas.microsoft.com/office/drawing/2014/main" id="{D0ABC955-025B-C60D-4C41-19316168501C}"/>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26680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B40C5-28CA-CD28-1219-03730E22D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37C34-9948-7814-1589-A049938E8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13E08-15D4-59BE-B7B9-30E03802D4BE}"/>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C7474DF7-CEC3-D935-1D42-DF3F30F67598}"/>
              </a:ext>
            </a:extLst>
          </p:cNvPr>
          <p:cNvSpPr>
            <a:spLocks noGrp="1"/>
          </p:cNvSpPr>
          <p:nvPr>
            <p:ph type="sldNum" sz="quarter" idx="5"/>
          </p:nvPr>
        </p:nvSpPr>
        <p:spPr/>
        <p:txBody>
          <a:bodyPr rtlCol="0"/>
          <a:lstStyle/>
          <a:p>
            <a:pPr rtl="0"/>
            <a:fld id="{1983A999-5E0E-42CA-8400-604AE921FF7C}" type="slidenum">
              <a:rPr lang="en-GB" smtClean="0"/>
              <a:t>3</a:t>
            </a:fld>
            <a:endParaRPr lang="en-GB"/>
          </a:p>
        </p:txBody>
      </p:sp>
      <p:sp>
        <p:nvSpPr>
          <p:cNvPr id="5" name="Date Placeholder 4">
            <a:extLst>
              <a:ext uri="{FF2B5EF4-FFF2-40B4-BE49-F238E27FC236}">
                <a16:creationId xmlns:a16="http://schemas.microsoft.com/office/drawing/2014/main" id="{B931BD4C-74E0-824E-DD22-A46B0578EC39}"/>
              </a:ext>
            </a:extLst>
          </p:cNvPr>
          <p:cNvSpPr>
            <a:spLocks noGrp="1"/>
          </p:cNvSpPr>
          <p:nvPr>
            <p:ph type="dt" idx="1"/>
          </p:nvPr>
        </p:nvSpPr>
        <p:spPr/>
        <p:txBody>
          <a:bodyPr/>
          <a:lstStyle/>
          <a:p>
            <a:pPr rtl="0"/>
            <a:fld id="{8307B592-45D3-43FD-9CAB-CF71C4EA4E88}" type="datetime1">
              <a:rPr lang="en-GB" smtClean="0"/>
              <a:t>16/04/2025</a:t>
            </a:fld>
            <a:endParaRPr lang="en-GB"/>
          </a:p>
        </p:txBody>
      </p:sp>
    </p:spTree>
    <p:extLst>
      <p:ext uri="{BB962C8B-B14F-4D97-AF65-F5344CB8AC3E}">
        <p14:creationId xmlns:p14="http://schemas.microsoft.com/office/powerpoint/2010/main" val="215955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4</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84979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C3071-8EF4-845D-B5A8-47A5511B2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7266C-6DBC-7AD8-586E-F042E3446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BAF3D-6401-DCE6-9A09-CB782B2E35D8}"/>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811AD9A5-B11D-2A08-97A9-8AA4F1D3DEA3}"/>
              </a:ext>
            </a:extLst>
          </p:cNvPr>
          <p:cNvSpPr>
            <a:spLocks noGrp="1"/>
          </p:cNvSpPr>
          <p:nvPr>
            <p:ph type="sldNum" sz="quarter" idx="5"/>
          </p:nvPr>
        </p:nvSpPr>
        <p:spPr/>
        <p:txBody>
          <a:bodyPr rtlCol="0"/>
          <a:lstStyle/>
          <a:p>
            <a:pPr rtl="0"/>
            <a:fld id="{1983A999-5E0E-42CA-8400-604AE921FF7C}" type="slidenum">
              <a:rPr lang="en-GB" smtClean="0"/>
              <a:t>6</a:t>
            </a:fld>
            <a:endParaRPr lang="en-GB"/>
          </a:p>
        </p:txBody>
      </p:sp>
      <p:sp>
        <p:nvSpPr>
          <p:cNvPr id="5" name="Date Placeholder 4">
            <a:extLst>
              <a:ext uri="{FF2B5EF4-FFF2-40B4-BE49-F238E27FC236}">
                <a16:creationId xmlns:a16="http://schemas.microsoft.com/office/drawing/2014/main" id="{EDE873EE-D870-8C98-F5C3-0E891D18A3AD}"/>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401257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8</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156253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4C840-E203-71FB-DEDB-706608B25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3D1F0-597F-42EC-30E7-C3DC74221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0F274-85A9-9DD1-2FD8-B5EC1216F8C1}"/>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E2A0E517-E457-80A7-DDD3-59E21761C104}"/>
              </a:ext>
            </a:extLst>
          </p:cNvPr>
          <p:cNvSpPr>
            <a:spLocks noGrp="1"/>
          </p:cNvSpPr>
          <p:nvPr>
            <p:ph type="sldNum" sz="quarter" idx="5"/>
          </p:nvPr>
        </p:nvSpPr>
        <p:spPr/>
        <p:txBody>
          <a:bodyPr rtlCol="0"/>
          <a:lstStyle/>
          <a:p>
            <a:pPr rtl="0"/>
            <a:fld id="{1983A999-5E0E-42CA-8400-604AE921FF7C}" type="slidenum">
              <a:rPr lang="en-GB" smtClean="0"/>
              <a:t>9</a:t>
            </a:fld>
            <a:endParaRPr lang="en-GB"/>
          </a:p>
        </p:txBody>
      </p:sp>
      <p:sp>
        <p:nvSpPr>
          <p:cNvPr id="5" name="Date Placeholder 4">
            <a:extLst>
              <a:ext uri="{FF2B5EF4-FFF2-40B4-BE49-F238E27FC236}">
                <a16:creationId xmlns:a16="http://schemas.microsoft.com/office/drawing/2014/main" id="{22C292FB-1368-8F23-26BC-5626CCE4AA0B}"/>
              </a:ext>
            </a:extLst>
          </p:cNvPr>
          <p:cNvSpPr>
            <a:spLocks noGrp="1"/>
          </p:cNvSpPr>
          <p:nvPr>
            <p:ph type="dt" idx="1"/>
          </p:nvPr>
        </p:nvSpPr>
        <p:spPr/>
        <p:txBody>
          <a:bodyPr/>
          <a:lstStyle/>
          <a:p>
            <a:pPr rtl="0"/>
            <a:fld id="{1A5657D3-E8CC-402E-9DD0-BFC4FEBDA829}" type="datetime1">
              <a:rPr lang="en-GB" smtClean="0"/>
              <a:t>16/04/2025</a:t>
            </a:fld>
            <a:endParaRPr lang="en-GB"/>
          </a:p>
        </p:txBody>
      </p:sp>
    </p:spTree>
    <p:extLst>
      <p:ext uri="{BB962C8B-B14F-4D97-AF65-F5344CB8AC3E}">
        <p14:creationId xmlns:p14="http://schemas.microsoft.com/office/powerpoint/2010/main" val="421176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5C0AD-0E04-134F-8529-FB1C72284B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21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17</a:t>
            </a:fld>
            <a:endParaRPr lang="en-GB"/>
          </a:p>
        </p:txBody>
      </p:sp>
      <p:sp>
        <p:nvSpPr>
          <p:cNvPr id="5" name="Date Placeholder 4">
            <a:extLst>
              <a:ext uri="{FF2B5EF4-FFF2-40B4-BE49-F238E27FC236}">
                <a16:creationId xmlns:a16="http://schemas.microsoft.com/office/drawing/2014/main" id="{A2305651-8D30-45CE-BFC9-45372C897153}"/>
              </a:ext>
            </a:extLst>
          </p:cNvPr>
          <p:cNvSpPr>
            <a:spLocks noGrp="1"/>
          </p:cNvSpPr>
          <p:nvPr>
            <p:ph type="dt" idx="1"/>
          </p:nvPr>
        </p:nvSpPr>
        <p:spPr/>
        <p:txBody>
          <a:bodyPr/>
          <a:lstStyle/>
          <a:p>
            <a:pPr rtl="0"/>
            <a:fld id="{8307B592-45D3-43FD-9CAB-CF71C4EA4E88}" type="datetime1">
              <a:rPr lang="en-GB" smtClean="0"/>
              <a:t>16/04/2025</a:t>
            </a:fld>
            <a:endParaRPr lang="en-GB"/>
          </a:p>
        </p:txBody>
      </p:sp>
    </p:spTree>
    <p:extLst>
      <p:ext uri="{BB962C8B-B14F-4D97-AF65-F5344CB8AC3E}">
        <p14:creationId xmlns:p14="http://schemas.microsoft.com/office/powerpoint/2010/main" val="158655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US"/>
              <a:t>Click to edit Master title style</a:t>
            </a:r>
            <a:endParaRPr lang="en-GB"/>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US"/>
              <a:t>Click icon to add picture</a:t>
            </a:r>
            <a:endParaRPr lang="en-GB"/>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US"/>
              <a:t>Click to edit Master title style</a:t>
            </a:r>
            <a:endParaRPr lang="en-GB"/>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US"/>
              <a:t>Click icon to add picture</a:t>
            </a:r>
            <a:endParaRPr lang="en-GB"/>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US"/>
              <a:t>Click icon to add picture</a:t>
            </a:r>
            <a:endParaRPr lang="en-GB"/>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en-US"/>
              <a:t>Click to edit Master title style</a:t>
            </a:r>
            <a:endParaRPr lang="en-GB"/>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urham Text Slide - 1 col">
    <p:spTree>
      <p:nvGrpSpPr>
        <p:cNvPr id="1" name=""/>
        <p:cNvGrpSpPr/>
        <p:nvPr/>
      </p:nvGrpSpPr>
      <p:grpSpPr>
        <a:xfrm>
          <a:off x="0" y="0"/>
          <a:ext cx="0" cy="0"/>
          <a:chOff x="0" y="0"/>
          <a:chExt cx="0" cy="0"/>
        </a:xfrm>
      </p:grpSpPr>
      <p:sp>
        <p:nvSpPr>
          <p:cNvPr id="2" name="Title 1"/>
          <p:cNvSpPr>
            <a:spLocks noGrp="1"/>
          </p:cNvSpPr>
          <p:nvPr>
            <p:ph type="title"/>
          </p:nvPr>
        </p:nvSpPr>
        <p:spPr>
          <a:xfrm>
            <a:off x="828737" y="369979"/>
            <a:ext cx="10536517" cy="1143000"/>
          </a:xfrm>
        </p:spPr>
        <p:txBody>
          <a:bodyPr lIns="0" tIns="0" rIns="0" bIns="0" anchor="t">
            <a:noAutofit/>
          </a:bodyPr>
          <a:lstStyle>
            <a:lvl1pPr algn="l">
              <a:defRPr sz="3200" b="1">
                <a:solidFill>
                  <a:srgbClr val="54145A"/>
                </a:solidFill>
                <a:latin typeface="Arial"/>
                <a:cs typeface="Arial"/>
              </a:defRPr>
            </a:lvl1p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5985" y="6192001"/>
            <a:ext cx="1440000" cy="467860"/>
          </a:xfrm>
          <a:prstGeom prst="rect">
            <a:avLst/>
          </a:prstGeom>
        </p:spPr>
      </p:pic>
      <p:sp>
        <p:nvSpPr>
          <p:cNvPr id="4" name="Content Placeholder 3"/>
          <p:cNvSpPr>
            <a:spLocks noGrp="1"/>
          </p:cNvSpPr>
          <p:nvPr>
            <p:ph sz="quarter" idx="11"/>
          </p:nvPr>
        </p:nvSpPr>
        <p:spPr>
          <a:xfrm>
            <a:off x="828737" y="1632944"/>
            <a:ext cx="7603571" cy="3886200"/>
          </a:xfrm>
        </p:spPr>
        <p:txBody>
          <a:bodyPr lIns="0" tIns="0" rIns="0" bIns="0">
            <a:noAutofit/>
          </a:bodyPr>
          <a:lstStyle>
            <a:lvl1pPr marL="0" indent="0">
              <a:spcBef>
                <a:spcPts val="1067"/>
              </a:spcBef>
              <a:buNone/>
              <a:defRPr sz="2400">
                <a:solidFill>
                  <a:srgbClr val="002A41"/>
                </a:solidFill>
                <a:latin typeface="Arial"/>
                <a:cs typeface="Arial"/>
              </a:defRPr>
            </a:lvl1pPr>
            <a:lvl2pPr marL="383990" indent="-383990">
              <a:spcBef>
                <a:spcPts val="1067"/>
              </a:spcBef>
              <a:buClr>
                <a:srgbClr val="68246D"/>
              </a:buClr>
              <a:buFont typeface="Arial"/>
              <a:buChar char="•"/>
              <a:defRPr sz="2400">
                <a:solidFill>
                  <a:srgbClr val="002A41"/>
                </a:solidFill>
                <a:latin typeface="Arial"/>
                <a:cs typeface="Arial"/>
              </a:defRPr>
            </a:lvl2pPr>
            <a:lvl3pPr marL="767981" indent="-383990">
              <a:spcBef>
                <a:spcPts val="1067"/>
              </a:spcBef>
              <a:buFont typeface="Lucida Grande"/>
              <a:buChar char="–"/>
              <a:defRPr sz="2400">
                <a:solidFill>
                  <a:srgbClr val="002A41"/>
                </a:solidFill>
                <a:latin typeface="Arial"/>
                <a:cs typeface="Arial"/>
              </a:defRPr>
            </a:lvl3pPr>
            <a:lvl4pPr>
              <a:defRPr sz="2400">
                <a:latin typeface="Arial"/>
                <a:cs typeface="Arial"/>
              </a:defRPr>
            </a:lvl4pPr>
            <a:lvl5pPr>
              <a:defRPr sz="2400">
                <a:latin typeface="Arial"/>
                <a:cs typeface="Aria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620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US"/>
              <a:t>Click to edit Master title style</a:t>
            </a:r>
            <a:endParaRPr lang="en-GB"/>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US"/>
              <a:t>Click icon to add picture</a:t>
            </a:r>
            <a:endParaRPr lang="en-GB"/>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US"/>
              <a:t>Click icon to add picture</a:t>
            </a:r>
            <a:endParaRPr lang="en-GB"/>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US"/>
              <a:t>Click icon to add picture</a:t>
            </a:r>
            <a:endParaRPr lang="en-GB"/>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US"/>
              <a:t>Click icon to add picture</a:t>
            </a:r>
            <a:endParaRPr lang="en-GB"/>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en-GB"/>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US"/>
              <a:t>Click to edit Master title style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a:solidFill>
                <a:schemeClr val="tx1">
                  <a:alpha val="60000"/>
                </a:schemeClr>
              </a:solidFill>
            </a:endParaRPr>
          </a:p>
        </p:txBody>
      </p:sp>
    </p:spTree>
    <p:extLst>
      <p:ext uri="{BB962C8B-B14F-4D97-AF65-F5344CB8AC3E}">
        <p14:creationId xmlns:p14="http://schemas.microsoft.com/office/powerpoint/2010/main" val="1023429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US">
                <a:solidFill>
                  <a:schemeClr val="tx1">
                    <a:alpha val="60000"/>
                  </a:schemeClr>
                </a:solidFill>
              </a:rPr>
              <a:t>Click to edit Master subtitle style</a:t>
            </a:r>
            <a:endParaRPr lang="en-GB">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US"/>
              <a:t>Click to edit Master title style</a:t>
            </a:r>
            <a:endParaRPr lang="en-GB"/>
          </a:p>
        </p:txBody>
      </p:sp>
    </p:spTree>
    <p:extLst>
      <p:ext uri="{BB962C8B-B14F-4D97-AF65-F5344CB8AC3E}">
        <p14:creationId xmlns:p14="http://schemas.microsoft.com/office/powerpoint/2010/main" val="222930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GB" sz="1400" b="0" cap="all" spc="200" baseline="0" dirty="0">
                <a:solidFill>
                  <a:schemeClr val="tx1"/>
                </a:solidFill>
              </a:defRPr>
            </a:lvl1pPr>
          </a:lstStyle>
          <a:p>
            <a:pPr marL="228600" lvl="0" indent="-228600" rtl="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en-GB"/>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en-GB"/>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en-US"/>
              <a:t>Click to edit Master title style</a:t>
            </a:r>
            <a:endParaRPr lang="en-GB"/>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en-GB"/>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en-GB" smtClean="0"/>
              <a:pPr rtl="0"/>
              <a:t>‹#›</a:t>
            </a:fld>
            <a:endParaRPr lang="en-GB"/>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hyperlink" Target="https://www.baleap.org/event/pim-ai-assisted-academic-writing-whos-the-author-now" TargetMode="External"/><Relationship Id="rId3" Type="http://schemas.openxmlformats.org/officeDocument/2006/relationships/image" Target="../media/image2.jpeg"/><Relationship Id="rId7" Type="http://schemas.openxmlformats.org/officeDocument/2006/relationships/hyperlink" Target="https://russellgroup.ac.uk/media/6137/rg_ai_principles-final.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doi.org/10.1080/13562517.2023.2263839" TargetMode="External"/><Relationship Id="rId5" Type="http://schemas.openxmlformats.org/officeDocument/2006/relationships/hyperlink" Target="https://doi.org/10.1007/s40979-024-00149-4" TargetMode="External"/><Relationship Id="rId4" Type="http://schemas.openxmlformats.org/officeDocument/2006/relationships/image" Target="../media/image3.png"/><Relationship Id="rId9" Type="http://schemas.openxmlformats.org/officeDocument/2006/relationships/hyperlink" Target="https://doi.org/10.1016/j.jslw.2023.10107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essica.sequera@durham.ac.uk" TargetMode="External"/><Relationship Id="rId2" Type="http://schemas.openxmlformats.org/officeDocument/2006/relationships/hyperlink" Target="mailto:Drew.c.shaw@durham.ac.uk" TargetMode="Externa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hyperlink" Target="mailto:Laura.e.pitson@durham.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70838" y="793188"/>
            <a:ext cx="3565524" cy="1627194"/>
          </a:xfrm>
        </p:spPr>
        <p:txBody>
          <a:bodyPr rtlCol="0" anchor="t" anchorCtr="0">
            <a:normAutofit fontScale="90000"/>
          </a:bodyPr>
          <a:lstStyle/>
          <a:p>
            <a:pPr rtl="0">
              <a:spcAft>
                <a:spcPts val="1200"/>
              </a:spcAft>
            </a:pPr>
            <a:r>
              <a:rPr lang="en-GB" b="1"/>
              <a:t>Collaborative  Showcase</a:t>
            </a:r>
            <a:br>
              <a:rPr lang="en-GB" b="1"/>
            </a:br>
            <a:r>
              <a:rPr lang="en-GB" b="1"/>
              <a:t>BALEAP 2025</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70838" y="3429000"/>
            <a:ext cx="4003674" cy="2234812"/>
          </a:xfrm>
        </p:spPr>
        <p:txBody>
          <a:bodyPr vert="horz" wrap="square" lIns="0" tIns="0" rIns="0" bIns="0" rtlCol="0" anchor="t">
            <a:noAutofit/>
          </a:bodyPr>
          <a:lstStyle/>
          <a:p>
            <a:pPr rtl="0">
              <a:lnSpc>
                <a:spcPct val="100000"/>
              </a:lnSpc>
              <a:spcBef>
                <a:spcPts val="600"/>
              </a:spcBef>
              <a:spcAft>
                <a:spcPts val="600"/>
              </a:spcAft>
            </a:pPr>
            <a:r>
              <a:rPr lang="en-GB" sz="2800">
                <a:solidFill>
                  <a:schemeClr val="tx2"/>
                </a:solidFill>
                <a:cs typeface="Arial"/>
              </a:rPr>
              <a:t>Drew Shaw</a:t>
            </a:r>
          </a:p>
          <a:p>
            <a:pPr rtl="0">
              <a:lnSpc>
                <a:spcPct val="100000"/>
              </a:lnSpc>
              <a:spcBef>
                <a:spcPts val="600"/>
              </a:spcBef>
              <a:spcAft>
                <a:spcPts val="600"/>
              </a:spcAft>
            </a:pPr>
            <a:r>
              <a:rPr lang="en-GB" sz="2800">
                <a:solidFill>
                  <a:schemeClr val="tx2"/>
                </a:solidFill>
                <a:cs typeface="Arial"/>
              </a:rPr>
              <a:t>Jessica </a:t>
            </a:r>
            <a:r>
              <a:rPr lang="en-GB" sz="2800" err="1">
                <a:solidFill>
                  <a:schemeClr val="tx2"/>
                </a:solidFill>
                <a:cs typeface="Arial"/>
              </a:rPr>
              <a:t>Sequera</a:t>
            </a:r>
            <a:endParaRPr lang="en-GB" sz="2800">
              <a:solidFill>
                <a:schemeClr val="tx2"/>
              </a:solidFill>
              <a:cs typeface="Arial"/>
            </a:endParaRPr>
          </a:p>
          <a:p>
            <a:pPr rtl="0">
              <a:lnSpc>
                <a:spcPct val="100000"/>
              </a:lnSpc>
              <a:spcBef>
                <a:spcPts val="600"/>
              </a:spcBef>
              <a:spcAft>
                <a:spcPts val="600"/>
              </a:spcAft>
            </a:pPr>
            <a:r>
              <a:rPr lang="en-GB" sz="2800">
                <a:solidFill>
                  <a:schemeClr val="tx2"/>
                </a:solidFill>
                <a:cs typeface="Arial"/>
              </a:rPr>
              <a:t>Laura </a:t>
            </a:r>
            <a:r>
              <a:rPr lang="en-GB" sz="2800" err="1">
                <a:solidFill>
                  <a:schemeClr val="tx2"/>
                </a:solidFill>
                <a:cs typeface="Arial"/>
              </a:rPr>
              <a:t>Pitson</a:t>
            </a:r>
            <a:endParaRPr lang="en-GB" sz="2800">
              <a:solidFill>
                <a:schemeClr val="tx2"/>
              </a:solidFill>
              <a:cs typeface="Arial"/>
            </a:endParaRPr>
          </a:p>
          <a:p>
            <a:pPr>
              <a:lnSpc>
                <a:spcPct val="100000"/>
              </a:lnSpc>
              <a:spcBef>
                <a:spcPts val="600"/>
              </a:spcBef>
              <a:spcAft>
                <a:spcPts val="600"/>
              </a:spcAft>
            </a:pPr>
            <a:r>
              <a:rPr lang="en-GB" sz="1400">
                <a:solidFill>
                  <a:schemeClr val="tx2"/>
                </a:solidFill>
                <a:cs typeface="Arial"/>
              </a:rPr>
              <a:t>Durham Centre for Academic Development (DCAD)</a:t>
            </a:r>
            <a:endParaRPr lang="en-GB" sz="1400">
              <a:solidFill>
                <a:schemeClr val="tx2"/>
              </a:solidFill>
              <a:ea typeface="Cambria"/>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16F8-6AE7-87BD-BCE3-20C683D8DF51}"/>
              </a:ext>
            </a:extLst>
          </p:cNvPr>
          <p:cNvSpPr>
            <a:spLocks noGrp="1"/>
          </p:cNvSpPr>
          <p:nvPr>
            <p:ph type="title"/>
          </p:nvPr>
        </p:nvSpPr>
        <p:spPr>
          <a:xfrm>
            <a:off x="828738" y="443346"/>
            <a:ext cx="8911009" cy="745833"/>
          </a:xfrm>
        </p:spPr>
        <p:txBody>
          <a:bodyPr/>
          <a:lstStyle/>
          <a:p>
            <a:r>
              <a:rPr lang="en-GB" sz="4000" dirty="0">
                <a:solidFill>
                  <a:schemeClr val="tx1"/>
                </a:solidFill>
                <a:latin typeface="Calibri"/>
                <a:ea typeface="Calibri"/>
                <a:cs typeface="Calibri"/>
              </a:rPr>
              <a:t>The AI Challenge (2023)</a:t>
            </a:r>
            <a:endParaRPr lang="en-US" sz="4000">
              <a:solidFill>
                <a:schemeClr val="tx1"/>
              </a:solidFill>
              <a:latin typeface="Calibri"/>
              <a:ea typeface="Calibri"/>
              <a:cs typeface="Calibri"/>
            </a:endParaRPr>
          </a:p>
        </p:txBody>
      </p:sp>
      <p:sp>
        <p:nvSpPr>
          <p:cNvPr id="3" name="Content Placeholder 2">
            <a:extLst>
              <a:ext uri="{FF2B5EF4-FFF2-40B4-BE49-F238E27FC236}">
                <a16:creationId xmlns:a16="http://schemas.microsoft.com/office/drawing/2014/main" id="{B21FB12B-52BC-78E5-4E6C-0444F7769981}"/>
              </a:ext>
            </a:extLst>
          </p:cNvPr>
          <p:cNvSpPr>
            <a:spLocks noGrp="1"/>
          </p:cNvSpPr>
          <p:nvPr>
            <p:ph sz="quarter" idx="11"/>
          </p:nvPr>
        </p:nvSpPr>
        <p:spPr>
          <a:xfrm>
            <a:off x="828738" y="1632944"/>
            <a:ext cx="7179189" cy="3886200"/>
          </a:xfrm>
        </p:spPr>
        <p:txBody>
          <a:bodyPr vert="horz" lIns="0" tIns="0" rIns="0" bIns="0" rtlCol="0" anchor="t">
            <a:noAutofit/>
          </a:bodyPr>
          <a:lstStyle/>
          <a:p>
            <a:pPr marL="380365" indent="-380365">
              <a:buFont typeface="Arial" panose="020B0604020202020204" pitchFamily="34" charset="0"/>
              <a:buChar char="•"/>
            </a:pPr>
            <a:r>
              <a:rPr lang="en-GB" dirty="0">
                <a:solidFill>
                  <a:schemeClr val="tx2"/>
                </a:solidFill>
                <a:latin typeface="+mn-lt"/>
              </a:rPr>
              <a:t>AI-assisted writing exposed critical flaws in standard assessment methods in HE</a:t>
            </a:r>
            <a:endParaRPr lang="en-GB" dirty="0">
              <a:solidFill>
                <a:schemeClr val="tx2"/>
              </a:solidFill>
              <a:latin typeface="+mn-lt"/>
              <a:ea typeface="Cambria"/>
            </a:endParaRPr>
          </a:p>
          <a:p>
            <a:pPr marL="380365" indent="-380365">
              <a:buFont typeface="Arial" panose="020B0604020202020204" pitchFamily="34" charset="0"/>
              <a:buChar char="•"/>
            </a:pPr>
            <a:r>
              <a:rPr lang="en-GB" dirty="0">
                <a:solidFill>
                  <a:schemeClr val="tx2"/>
                </a:solidFill>
                <a:latin typeface="+mn-lt"/>
              </a:rPr>
              <a:t>LLMs can generate student essays in seconds, raising the chance of academic misconduct.</a:t>
            </a:r>
            <a:endParaRPr lang="en-GB" dirty="0">
              <a:solidFill>
                <a:schemeClr val="tx2"/>
              </a:solidFill>
              <a:latin typeface="+mn-lt"/>
              <a:ea typeface="Cambria"/>
            </a:endParaRPr>
          </a:p>
        </p:txBody>
      </p:sp>
      <p:pic>
        <p:nvPicPr>
          <p:cNvPr id="10" name="Picture 9" descr="Close-up of woman's hands typing and using a trackpad on a laptop with mug">
            <a:extLst>
              <a:ext uri="{FF2B5EF4-FFF2-40B4-BE49-F238E27FC236}">
                <a16:creationId xmlns:a16="http://schemas.microsoft.com/office/drawing/2014/main" id="{82D486E1-97BB-E3DE-A570-34E2E5200CB6}"/>
              </a:ext>
            </a:extLst>
          </p:cNvPr>
          <p:cNvPicPr>
            <a:picLocks noChangeAspect="1"/>
          </p:cNvPicPr>
          <p:nvPr/>
        </p:nvPicPr>
        <p:blipFill>
          <a:blip r:embed="rId2"/>
          <a:stretch>
            <a:fillRect/>
          </a:stretch>
        </p:blipFill>
        <p:spPr>
          <a:xfrm>
            <a:off x="828738" y="3593363"/>
            <a:ext cx="5563868" cy="2225547"/>
          </a:xfrm>
          <a:prstGeom prst="rect">
            <a:avLst/>
          </a:prstGeom>
        </p:spPr>
      </p:pic>
      <p:pic>
        <p:nvPicPr>
          <p:cNvPr id="1026" name="Picture 2" descr="ChatGPT: The Promises, Pitfalls and Panic">
            <a:extLst>
              <a:ext uri="{FF2B5EF4-FFF2-40B4-BE49-F238E27FC236}">
                <a16:creationId xmlns:a16="http://schemas.microsoft.com/office/drawing/2014/main" id="{812C72BB-7F2B-BC39-06D3-BC0DF9E61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927" y="1632944"/>
            <a:ext cx="3576440" cy="19604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E81F61-B805-D2F6-35BD-CC676DC6E662}"/>
              </a:ext>
            </a:extLst>
          </p:cNvPr>
          <p:cNvSpPr txBox="1"/>
          <p:nvPr/>
        </p:nvSpPr>
        <p:spPr>
          <a:xfrm>
            <a:off x="6505996" y="3908453"/>
            <a:ext cx="5308375" cy="2677656"/>
          </a:xfrm>
          <a:prstGeom prst="rect">
            <a:avLst/>
          </a:prstGeom>
          <a:noFill/>
        </p:spPr>
        <p:txBody>
          <a:bodyPr wrap="square">
            <a:spAutoFit/>
          </a:bodyPr>
          <a:lstStyle/>
          <a:p>
            <a:pPr marL="0" indent="0"/>
            <a:r>
              <a:rPr lang="en-US" sz="2400" i="1" dirty="0">
                <a:solidFill>
                  <a:schemeClr val="tx2"/>
                </a:solidFill>
                <a:latin typeface="Cambria"/>
                <a:ea typeface="Calibri"/>
                <a:cs typeface="Calibri"/>
              </a:rPr>
              <a:t>“I remember … last year … all of us sitting and watching the AI generate like a top-level … essay in front of our eyes in real time, and everyone just having a mini, you know, crisis.”</a:t>
            </a:r>
          </a:p>
          <a:p>
            <a:pPr marL="0" indent="0"/>
            <a:endParaRPr lang="en-US" sz="2400" i="1" dirty="0">
              <a:solidFill>
                <a:schemeClr val="tx2"/>
              </a:solidFill>
              <a:latin typeface="Cambria"/>
              <a:ea typeface="Calibri"/>
              <a:cs typeface="Calibri"/>
            </a:endParaRPr>
          </a:p>
          <a:p>
            <a:pPr marL="0" indent="0"/>
            <a:r>
              <a:rPr lang="en-US" sz="2400" i="1" dirty="0">
                <a:solidFill>
                  <a:schemeClr val="tx2"/>
                </a:solidFill>
                <a:latin typeface="Cambria"/>
                <a:ea typeface="Cambria"/>
                <a:cs typeface="Calibri"/>
              </a:rPr>
              <a:t>- 2023 Pre-sessional Teacher</a:t>
            </a:r>
            <a:endParaRPr lang="en-GB" sz="2400" i="1" dirty="0">
              <a:solidFill>
                <a:schemeClr val="tx2"/>
              </a:solidFill>
              <a:latin typeface="Cambria"/>
              <a:ea typeface="Cambria"/>
              <a:cs typeface="Arial"/>
            </a:endParaRPr>
          </a:p>
        </p:txBody>
      </p:sp>
    </p:spTree>
    <p:extLst>
      <p:ext uri="{BB962C8B-B14F-4D97-AF65-F5344CB8AC3E}">
        <p14:creationId xmlns:p14="http://schemas.microsoft.com/office/powerpoint/2010/main" val="18392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Teacher outline">
            <a:extLst>
              <a:ext uri="{FF2B5EF4-FFF2-40B4-BE49-F238E27FC236}">
                <a16:creationId xmlns:a16="http://schemas.microsoft.com/office/drawing/2014/main" id="{A45E39DE-F520-EB77-8414-05F667771D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270" y="678330"/>
            <a:ext cx="2750671" cy="2750671"/>
          </a:xfrm>
          <a:prstGeom prst="rect">
            <a:avLst/>
          </a:prstGeom>
        </p:spPr>
      </p:pic>
      <p:pic>
        <p:nvPicPr>
          <p:cNvPr id="2" name="Picture Placeholder 13" descr="Data Points Digital background">
            <a:extLst>
              <a:ext uri="{FF2B5EF4-FFF2-40B4-BE49-F238E27FC236}">
                <a16:creationId xmlns:a16="http://schemas.microsoft.com/office/drawing/2014/main" id="{FC46488F-F4F8-71EC-2D06-BA12CE120BF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48983"/>
          <a:stretch/>
        </p:blipFill>
        <p:spPr>
          <a:xfrm>
            <a:off x="0" y="0"/>
            <a:ext cx="3801979" cy="6858000"/>
          </a:xfrm>
          <a:prstGeom prst="rect">
            <a:avLst/>
          </a:prstGeom>
        </p:spPr>
      </p:pic>
      <p:sp>
        <p:nvSpPr>
          <p:cNvPr id="4" name="Content Placeholder 3">
            <a:extLst>
              <a:ext uri="{FF2B5EF4-FFF2-40B4-BE49-F238E27FC236}">
                <a16:creationId xmlns:a16="http://schemas.microsoft.com/office/drawing/2014/main" id="{2D10A57B-86FF-2694-77C8-5C40BAE40F1A}"/>
              </a:ext>
            </a:extLst>
          </p:cNvPr>
          <p:cNvSpPr>
            <a:spLocks noGrp="1"/>
          </p:cNvSpPr>
          <p:nvPr>
            <p:ph sz="quarter" idx="11"/>
          </p:nvPr>
        </p:nvSpPr>
        <p:spPr>
          <a:xfrm>
            <a:off x="4137211" y="1365504"/>
            <a:ext cx="7847525" cy="5107484"/>
          </a:xfrm>
        </p:spPr>
        <p:txBody>
          <a:bodyPr vert="horz" wrap="square" lIns="0" tIns="0" rIns="0" bIns="0" rtlCol="0" anchor="t">
            <a:noAutofit/>
          </a:bodyPr>
          <a:lstStyle/>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A re-design of assessments to avoid students handing in AI-assisted writing and having to challenge </a:t>
            </a:r>
            <a:r>
              <a:rPr lang="en-GB" sz="1800" kern="100" dirty="0">
                <a:solidFill>
                  <a:schemeClr val="tx1"/>
                </a:solidFill>
                <a:latin typeface="Cambria"/>
                <a:ea typeface="Aptos" panose="020B0004020202020204" pitchFamily="34" charset="0"/>
                <a:cs typeface="Aptos" panose="020B0004020202020204" pitchFamily="34" charset="0"/>
              </a:rPr>
              <a:t>them</a:t>
            </a:r>
            <a:r>
              <a:rPr lang="en-GB" sz="1800" kern="100" dirty="0">
                <a:solidFill>
                  <a:schemeClr val="tx1"/>
                </a:solidFill>
                <a:effectLst/>
                <a:latin typeface="Cambria"/>
                <a:ea typeface="Aptos" panose="020B0004020202020204" pitchFamily="34" charset="0"/>
                <a:cs typeface="Aptos" panose="020B0004020202020204" pitchFamily="34" charset="0"/>
              </a:rPr>
              <a:t> about their honesty.</a:t>
            </a: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More in-class, supervised writing.</a:t>
            </a: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Increased speaking skills...</a:t>
            </a: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Re-vamp of marking criteria...</a:t>
            </a:r>
          </a:p>
          <a:p>
            <a:pPr marL="285750" lvl="0" indent="-285750">
              <a:lnSpc>
                <a:spcPct val="107000"/>
              </a:lnSpc>
              <a:buFont typeface="Arial" panose="020B0604020202020204" pitchFamily="34" charset="0"/>
              <a:buChar char="•"/>
            </a:pP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endParaRPr lang="en-GB" sz="1800" kern="100" dirty="0">
              <a:solidFill>
                <a:schemeClr val="tx1"/>
              </a:solidFill>
              <a:effectLst/>
              <a:latin typeface="Cambria"/>
              <a:ea typeface="Aptos" panose="020B0004020202020204" pitchFamily="34" charset="0"/>
              <a:cs typeface="Aptos" panose="020B0004020202020204" pitchFamily="34"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82%  felt written assessments were no longer a reliable test of student ability.</a:t>
            </a: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52% felt many of their students were relying on AI tools.</a:t>
            </a:r>
            <a:endParaRPr lang="en-ZW" sz="1800" kern="100" dirty="0">
              <a:solidFill>
                <a:schemeClr val="tx1"/>
              </a:solidFill>
              <a:latin typeface="Cambria"/>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sz="1800" kern="100" dirty="0">
                <a:solidFill>
                  <a:schemeClr val="tx1"/>
                </a:solidFill>
                <a:effectLst/>
                <a:latin typeface="Cambria"/>
                <a:ea typeface="Aptos" panose="020B0004020202020204" pitchFamily="34" charset="0"/>
                <a:cs typeface="Aptos" panose="020B0004020202020204" pitchFamily="34" charset="0"/>
              </a:rPr>
              <a:t>76% felt we should be explicitly teaching students how to use these tools.</a:t>
            </a:r>
          </a:p>
          <a:p>
            <a:pPr>
              <a:lnSpc>
                <a:spcPct val="107000"/>
              </a:lnSpc>
            </a:pPr>
            <a:r>
              <a:rPr lang="en-GB" sz="1800" kern="100" dirty="0">
                <a:solidFill>
                  <a:schemeClr val="tx1"/>
                </a:solidFill>
                <a:latin typeface="Cambria"/>
                <a:ea typeface="Aptos" panose="020B0004020202020204" pitchFamily="34" charset="0"/>
                <a:cs typeface="Times New Roman"/>
              </a:rPr>
              <a:t>		     Pre-sessional Annual Report,  2023</a:t>
            </a:r>
            <a:endParaRPr lang="en-ZW" sz="1800" kern="100">
              <a:solidFill>
                <a:schemeClr val="tx1"/>
              </a:solidFill>
              <a:effectLst/>
              <a:latin typeface="Cambria"/>
              <a:ea typeface="Aptos" panose="020B0004020202020204" pitchFamily="34" charset="0"/>
              <a:cs typeface="Times New Roman"/>
            </a:endParaRPr>
          </a:p>
        </p:txBody>
      </p:sp>
      <p:sp>
        <p:nvSpPr>
          <p:cNvPr id="6" name="Title 1">
            <a:extLst>
              <a:ext uri="{FF2B5EF4-FFF2-40B4-BE49-F238E27FC236}">
                <a16:creationId xmlns:a16="http://schemas.microsoft.com/office/drawing/2014/main" id="{25E0F436-33DA-3217-30E9-20119EEC6EDD}"/>
              </a:ext>
            </a:extLst>
          </p:cNvPr>
          <p:cNvSpPr txBox="1">
            <a:spLocks/>
          </p:cNvSpPr>
          <p:nvPr/>
        </p:nvSpPr>
        <p:spPr>
          <a:xfrm>
            <a:off x="4186989" y="385012"/>
            <a:ext cx="7349373" cy="836169"/>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GB" sz="3200" b="1" kern="1200">
                <a:solidFill>
                  <a:srgbClr val="54145A"/>
                </a:solidFill>
                <a:latin typeface="Arial"/>
                <a:ea typeface="+mj-ea"/>
                <a:cs typeface="Arial"/>
              </a:defRPr>
            </a:lvl1pPr>
          </a:lstStyle>
          <a:p>
            <a:r>
              <a:rPr lang="en-US" sz="4000" dirty="0">
                <a:solidFill>
                  <a:schemeClr val="tx1"/>
                </a:solidFill>
                <a:latin typeface="Calibri" panose="020F0502020204030204" pitchFamily="34" charset="0"/>
                <a:ea typeface="Calibri"/>
                <a:cs typeface="Calibri" panose="020F0502020204030204" pitchFamily="34" charset="0"/>
              </a:rPr>
              <a:t>Teachers (2023) asked for: </a:t>
            </a:r>
          </a:p>
        </p:txBody>
      </p:sp>
      <p:pic>
        <p:nvPicPr>
          <p:cNvPr id="3" name="Content Placeholder 6">
            <a:extLst>
              <a:ext uri="{FF2B5EF4-FFF2-40B4-BE49-F238E27FC236}">
                <a16:creationId xmlns:a16="http://schemas.microsoft.com/office/drawing/2014/main" id="{F7A8EFDC-A498-35CF-647F-6D0D801580BE}"/>
              </a:ext>
            </a:extLst>
          </p:cNvPr>
          <p:cNvPicPr>
            <a:picLocks noChangeAspect="1"/>
          </p:cNvPicPr>
          <p:nvPr/>
        </p:nvPicPr>
        <p:blipFill>
          <a:blip r:embed="rId5"/>
          <a:stretch>
            <a:fillRect/>
          </a:stretch>
        </p:blipFill>
        <p:spPr>
          <a:xfrm>
            <a:off x="8061543" y="2353845"/>
            <a:ext cx="3602111" cy="2139713"/>
          </a:xfrm>
          <a:prstGeom prst="rect">
            <a:avLst/>
          </a:prstGeom>
        </p:spPr>
      </p:pic>
    </p:spTree>
    <p:extLst>
      <p:ext uri="{BB962C8B-B14F-4D97-AF65-F5344CB8AC3E}">
        <p14:creationId xmlns:p14="http://schemas.microsoft.com/office/powerpoint/2010/main" val="206485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16F8-6AE7-87BD-BCE3-20C683D8DF51}"/>
              </a:ext>
            </a:extLst>
          </p:cNvPr>
          <p:cNvSpPr>
            <a:spLocks noGrp="1"/>
          </p:cNvSpPr>
          <p:nvPr>
            <p:ph type="title"/>
          </p:nvPr>
        </p:nvSpPr>
        <p:spPr>
          <a:xfrm>
            <a:off x="4841458" y="333403"/>
            <a:ext cx="6541938" cy="1152071"/>
          </a:xfrm>
        </p:spPr>
        <p:txBody>
          <a:bodyPr/>
          <a:lstStyle/>
          <a:p>
            <a:r>
              <a:rPr lang="en-GB" sz="4000" dirty="0">
                <a:solidFill>
                  <a:schemeClr val="tx1"/>
                </a:solidFill>
                <a:latin typeface="Calibri" panose="020F0502020204030204" pitchFamily="34" charset="0"/>
                <a:cs typeface="Calibri" panose="020F0502020204030204" pitchFamily="34" charset="0"/>
              </a:rPr>
              <a:t>So, for Pre-sessional 2024:-</a:t>
            </a:r>
          </a:p>
        </p:txBody>
      </p:sp>
      <p:pic>
        <p:nvPicPr>
          <p:cNvPr id="4" name="Content Placeholder 3" descr="Meeting with solid fill">
            <a:extLst>
              <a:ext uri="{FF2B5EF4-FFF2-40B4-BE49-F238E27FC236}">
                <a16:creationId xmlns:a16="http://schemas.microsoft.com/office/drawing/2014/main" id="{680D2794-6196-B1F7-07F6-4E2B5BF84A34}"/>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5549029" y="1168646"/>
            <a:ext cx="1765607" cy="1765607"/>
          </a:xfrm>
          <a:prstGeom prst="rect">
            <a:avLst/>
          </a:prstGeom>
        </p:spPr>
      </p:pic>
      <p:sp>
        <p:nvSpPr>
          <p:cNvPr id="5" name="TextBox 4">
            <a:extLst>
              <a:ext uri="{FF2B5EF4-FFF2-40B4-BE49-F238E27FC236}">
                <a16:creationId xmlns:a16="http://schemas.microsoft.com/office/drawing/2014/main" id="{F5D466E4-6DCD-4CA1-8E59-E2BFE77C840F}"/>
              </a:ext>
            </a:extLst>
          </p:cNvPr>
          <p:cNvSpPr txBox="1"/>
          <p:nvPr/>
        </p:nvSpPr>
        <p:spPr>
          <a:xfrm>
            <a:off x="7522464" y="1488979"/>
            <a:ext cx="3852672" cy="461665"/>
          </a:xfrm>
          <a:prstGeom prst="rect">
            <a:avLst/>
          </a:prstGeom>
          <a:noFill/>
        </p:spPr>
        <p:txBody>
          <a:bodyPr wrap="square" rtlCol="0">
            <a:spAutoFit/>
          </a:bodyPr>
          <a:lstStyle/>
          <a:p>
            <a:r>
              <a:rPr lang="en-GB" sz="2400"/>
              <a:t>A new Management Team</a:t>
            </a:r>
            <a:endParaRPr lang="en-ZW" sz="2400"/>
          </a:p>
        </p:txBody>
      </p:sp>
      <p:pic>
        <p:nvPicPr>
          <p:cNvPr id="6" name="Content Placeholder 4" descr="Blueprint with solid fill">
            <a:extLst>
              <a:ext uri="{FF2B5EF4-FFF2-40B4-BE49-F238E27FC236}">
                <a16:creationId xmlns:a16="http://schemas.microsoft.com/office/drawing/2014/main" id="{ED0F9922-0C32-9466-3570-725F61CC4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829" y="2819096"/>
            <a:ext cx="1892307" cy="1892307"/>
          </a:xfrm>
          <a:prstGeom prst="rect">
            <a:avLst/>
          </a:prstGeom>
        </p:spPr>
      </p:pic>
      <p:sp>
        <p:nvSpPr>
          <p:cNvPr id="7" name="TextBox 6">
            <a:extLst>
              <a:ext uri="{FF2B5EF4-FFF2-40B4-BE49-F238E27FC236}">
                <a16:creationId xmlns:a16="http://schemas.microsoft.com/office/drawing/2014/main" id="{1BCEC893-E56E-6C79-66A7-E256F3146FBB}"/>
              </a:ext>
            </a:extLst>
          </p:cNvPr>
          <p:cNvSpPr txBox="1"/>
          <p:nvPr/>
        </p:nvSpPr>
        <p:spPr>
          <a:xfrm>
            <a:off x="5437633" y="3289884"/>
            <a:ext cx="2682240" cy="830997"/>
          </a:xfrm>
          <a:prstGeom prst="rect">
            <a:avLst/>
          </a:prstGeom>
          <a:noFill/>
        </p:spPr>
        <p:txBody>
          <a:bodyPr wrap="square" rtlCol="0">
            <a:spAutoFit/>
          </a:bodyPr>
          <a:lstStyle/>
          <a:p>
            <a:r>
              <a:rPr lang="en-GB" sz="2400"/>
              <a:t>went back to the drawing board.</a:t>
            </a:r>
          </a:p>
        </p:txBody>
      </p:sp>
      <p:pic>
        <p:nvPicPr>
          <p:cNvPr id="1030" name="Picture 6" descr="Data Points Digital background">
            <a:extLst>
              <a:ext uri="{FF2B5EF4-FFF2-40B4-BE49-F238E27FC236}">
                <a16:creationId xmlns:a16="http://schemas.microsoft.com/office/drawing/2014/main" id="{28515D62-FD0B-1EDC-9A4E-87E3F652B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65" y="0"/>
            <a:ext cx="3887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CD6B6C-30B3-13AF-8078-02F89964A274}"/>
              </a:ext>
            </a:extLst>
          </p:cNvPr>
          <p:cNvSpPr txBox="1"/>
          <p:nvPr/>
        </p:nvSpPr>
        <p:spPr>
          <a:xfrm>
            <a:off x="5437633" y="4476512"/>
            <a:ext cx="6400799" cy="1200329"/>
          </a:xfrm>
          <a:prstGeom prst="rect">
            <a:avLst/>
          </a:prstGeom>
          <a:noFill/>
        </p:spPr>
        <p:txBody>
          <a:bodyPr wrap="square" rtlCol="0">
            <a:spAutoFit/>
          </a:bodyPr>
          <a:lstStyle/>
          <a:p>
            <a:endParaRPr lang="en-GB" sz="2400"/>
          </a:p>
          <a:p>
            <a:endParaRPr lang="en-GB" sz="2400"/>
          </a:p>
          <a:p>
            <a:r>
              <a:rPr lang="en-GB" sz="2400"/>
              <a:t>Collaborating to reimagine and redesign</a:t>
            </a:r>
            <a:endParaRPr lang="en-ZW" sz="2400"/>
          </a:p>
        </p:txBody>
      </p:sp>
    </p:spTree>
    <p:extLst>
      <p:ext uri="{BB962C8B-B14F-4D97-AF65-F5344CB8AC3E}">
        <p14:creationId xmlns:p14="http://schemas.microsoft.com/office/powerpoint/2010/main" val="219263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CF3907-BACC-77F4-FA8D-60B545138429}"/>
              </a:ext>
            </a:extLst>
          </p:cNvPr>
          <p:cNvSpPr txBox="1">
            <a:spLocks/>
          </p:cNvSpPr>
          <p:nvPr/>
        </p:nvSpPr>
        <p:spPr>
          <a:xfrm>
            <a:off x="1057025" y="922644"/>
            <a:ext cx="5040285" cy="116958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1" kern="1200">
                <a:solidFill>
                  <a:srgbClr val="54145A"/>
                </a:solidFill>
                <a:latin typeface="Arial"/>
                <a:ea typeface="+mj-ea"/>
                <a:cs typeface="Arial"/>
              </a:defRPr>
            </a:lvl1pPr>
          </a:lstStyle>
          <a:p>
            <a:pPr marL="0" marR="0" lvl="0" indent="0" defTabSz="914400" fontAlgn="auto">
              <a:lnSpc>
                <a:spcPct val="90000"/>
              </a:lnSpc>
              <a:spcAft>
                <a:spcPts val="600"/>
              </a:spcAft>
              <a:buClrTx/>
              <a:buSzTx/>
              <a:tabLst/>
              <a:defRPr/>
            </a:pPr>
            <a:r>
              <a:rPr kumimoji="0" lang="en-US" sz="3700" b="1" i="0" u="none" strike="noStrike" cap="none" spc="0" normalizeH="0" baseline="0" noProof="0">
                <a:ln>
                  <a:noFill/>
                </a:ln>
                <a:solidFill>
                  <a:schemeClr val="tx1"/>
                </a:solidFill>
                <a:effectLst/>
                <a:uLnTx/>
                <a:uFillTx/>
                <a:latin typeface="+mj-lt"/>
                <a:cs typeface="+mj-cs"/>
              </a:rPr>
              <a:t>Developing new course principles</a:t>
            </a:r>
            <a:endParaRPr lang="en-US" sz="3700" b="1" i="0" u="none" strike="noStrike" cap="none" spc="0" normalizeH="0" baseline="0" noProof="0">
              <a:ln>
                <a:noFill/>
              </a:ln>
              <a:solidFill>
                <a:schemeClr val="tx1"/>
              </a:solidFill>
              <a:effectLst/>
              <a:uLnTx/>
              <a:uFillTx/>
              <a:latin typeface="+mj-lt"/>
              <a:ea typeface="Calibri"/>
              <a:cs typeface="Calibri"/>
            </a:endParaRPr>
          </a:p>
        </p:txBody>
      </p:sp>
      <p:sp>
        <p:nvSpPr>
          <p:cNvPr id="5" name="Content Placeholder 2">
            <a:extLst>
              <a:ext uri="{FF2B5EF4-FFF2-40B4-BE49-F238E27FC236}">
                <a16:creationId xmlns:a16="http://schemas.microsoft.com/office/drawing/2014/main" id="{6D98F759-26AF-BA65-2ED1-4193AFD96F41}"/>
              </a:ext>
            </a:extLst>
          </p:cNvPr>
          <p:cNvSpPr txBox="1">
            <a:spLocks/>
          </p:cNvSpPr>
          <p:nvPr/>
        </p:nvSpPr>
        <p:spPr>
          <a:xfrm>
            <a:off x="1055715" y="2187263"/>
            <a:ext cx="5491389" cy="395333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914400">
              <a:lnSpc>
                <a:spcPct val="90000"/>
              </a:lnSpc>
              <a:buAutoNum type="arabicPeriod"/>
              <a:defRPr/>
            </a:pPr>
            <a:r>
              <a:rPr lang="en-US" sz="2000" dirty="0"/>
              <a:t>Students</a:t>
            </a:r>
            <a:r>
              <a:rPr kumimoji="0" lang="en-US" sz="2000" b="0" i="0" u="none" strike="noStrike" cap="none" spc="0" normalizeH="0" baseline="0" noProof="0" dirty="0">
                <a:ln>
                  <a:noFill/>
                </a:ln>
                <a:effectLst/>
                <a:uLnTx/>
                <a:uFillTx/>
              </a:rPr>
              <a:t> need to learn to write well </a:t>
            </a:r>
            <a:r>
              <a:rPr kumimoji="0" lang="en-US" sz="2000" b="1" i="0" u="none" strike="noStrike" cap="none" spc="0" normalizeH="0" baseline="0" noProof="0" dirty="0">
                <a:ln>
                  <a:noFill/>
                </a:ln>
                <a:effectLst/>
                <a:uLnTx/>
                <a:uFillTx/>
              </a:rPr>
              <a:t>without</a:t>
            </a:r>
            <a:r>
              <a:rPr kumimoji="0" lang="en-US" sz="2000" b="0" i="0" u="none" strike="noStrike" cap="none" spc="0" normalizeH="0" baseline="0" noProof="0" dirty="0">
                <a:ln>
                  <a:noFill/>
                </a:ln>
                <a:effectLst/>
                <a:uLnTx/>
                <a:uFillTx/>
              </a:rPr>
              <a:t> </a:t>
            </a:r>
            <a:r>
              <a:rPr lang="en-US" sz="2000" dirty="0"/>
              <a:t>Gen AI</a:t>
            </a:r>
            <a:r>
              <a:rPr kumimoji="0" lang="en-US" sz="2000" b="1" i="0" u="none" strike="noStrike" cap="none" spc="0" normalizeH="0" baseline="0" noProof="0" dirty="0">
                <a:ln>
                  <a:noFill/>
                </a:ln>
                <a:effectLst/>
                <a:uLnTx/>
                <a:uFillTx/>
              </a:rPr>
              <a:t> before</a:t>
            </a:r>
            <a:r>
              <a:rPr kumimoji="0" lang="en-US" sz="2000" b="0" i="0" u="none" strike="noStrike" cap="none" spc="0" normalizeH="0" baseline="0" noProof="0" dirty="0">
                <a:ln>
                  <a:noFill/>
                </a:ln>
                <a:effectLst/>
                <a:uLnTx/>
                <a:uFillTx/>
              </a:rPr>
              <a:t> they can write well with it</a:t>
            </a:r>
            <a:r>
              <a:rPr lang="en-US" sz="2000" dirty="0"/>
              <a:t> (Warschauer et al, 2023)</a:t>
            </a:r>
            <a:endParaRPr lang="en-US" sz="2000" b="1" dirty="0"/>
          </a:p>
          <a:p>
            <a:pPr marL="457200" indent="-457200" defTabSz="914400">
              <a:lnSpc>
                <a:spcPct val="90000"/>
              </a:lnSpc>
              <a:buAutoNum type="arabicPeriod"/>
              <a:defRPr/>
            </a:pPr>
            <a:endParaRPr lang="en-US" sz="2000" dirty="0"/>
          </a:p>
          <a:p>
            <a:pPr marL="457200" indent="-457200" defTabSz="914400">
              <a:lnSpc>
                <a:spcPct val="90000"/>
              </a:lnSpc>
              <a:buAutoNum type="arabicPeriod"/>
              <a:defRPr/>
            </a:pPr>
            <a:endParaRPr lang="en-US" sz="2000" dirty="0">
              <a:ea typeface="Cambria" panose="02040503050406030204"/>
            </a:endParaRPr>
          </a:p>
          <a:p>
            <a:pPr marL="457200" indent="-457200" defTabSz="914400">
              <a:lnSpc>
                <a:spcPct val="90000"/>
              </a:lnSpc>
              <a:buAutoNum type="arabicPeriod"/>
              <a:defRPr/>
            </a:pPr>
            <a:endParaRPr lang="en-US" sz="2000" dirty="0">
              <a:ea typeface="Cambria" panose="02040503050406030204"/>
            </a:endParaRPr>
          </a:p>
          <a:p>
            <a:pPr marL="457200" indent="-457200" defTabSz="914400">
              <a:lnSpc>
                <a:spcPct val="90000"/>
              </a:lnSpc>
              <a:buAutoNum type="arabicPeriod"/>
              <a:defRPr/>
            </a:pPr>
            <a:endParaRPr lang="en-US" sz="2000" dirty="0"/>
          </a:p>
          <a:p>
            <a:pPr marL="457200" indent="-457200" defTabSz="914400">
              <a:lnSpc>
                <a:spcPct val="90000"/>
              </a:lnSpc>
              <a:buAutoNum type="arabicPeriod"/>
              <a:defRPr/>
            </a:pPr>
            <a:r>
              <a:rPr kumimoji="0" lang="en-US" sz="2000" b="0" i="0" u="none" strike="noStrike" cap="none" spc="0" normalizeH="0" baseline="0" noProof="0" dirty="0">
                <a:ln>
                  <a:noFill/>
                </a:ln>
                <a:effectLst/>
                <a:uLnTx/>
                <a:uFillTx/>
              </a:rPr>
              <a:t>Gen AI should be used as a </a:t>
            </a:r>
            <a:r>
              <a:rPr kumimoji="0" lang="en-US" sz="2000" b="1" i="0" u="none" strike="noStrike" cap="none" spc="0" normalizeH="0" baseline="0" noProof="0" dirty="0">
                <a:ln>
                  <a:noFill/>
                </a:ln>
                <a:effectLst/>
                <a:uLnTx/>
                <a:uFillTx/>
              </a:rPr>
              <a:t>co-pilot, not </a:t>
            </a:r>
            <a:r>
              <a:rPr kumimoji="0" lang="en-US" sz="2000" b="0" i="0" u="none" strike="noStrike" cap="none" spc="0" normalizeH="0" baseline="0" noProof="0" dirty="0">
                <a:ln>
                  <a:noFill/>
                </a:ln>
                <a:effectLst/>
                <a:uLnTx/>
                <a:uFillTx/>
              </a:rPr>
              <a:t>an </a:t>
            </a:r>
            <a:r>
              <a:rPr kumimoji="0" lang="en-US" sz="2000" b="1" i="0" u="none" strike="noStrike" cap="none" spc="0" normalizeH="0" baseline="0" noProof="0" dirty="0">
                <a:ln>
                  <a:noFill/>
                </a:ln>
                <a:effectLst/>
                <a:uLnTx/>
                <a:uFillTx/>
              </a:rPr>
              <a:t>autopilot</a:t>
            </a:r>
            <a:endParaRPr lang="en-US" sz="2000" b="1" i="0" u="none" strike="noStrike" cap="none" spc="0" normalizeH="0" baseline="0" noProof="0">
              <a:ln>
                <a:noFill/>
              </a:ln>
              <a:effectLst/>
              <a:uLnTx/>
              <a:uFillTx/>
              <a:ea typeface="Cambria"/>
            </a:endParaRPr>
          </a:p>
          <a:p>
            <a:pPr marL="0" indent="0" defTabSz="914400">
              <a:lnSpc>
                <a:spcPct val="90000"/>
              </a:lnSpc>
              <a:buNone/>
              <a:defRPr/>
            </a:pPr>
            <a:endParaRPr lang="en-US" sz="2000" b="1" dirty="0">
              <a:ea typeface="Cambria"/>
            </a:endParaRPr>
          </a:p>
        </p:txBody>
      </p:sp>
      <p:pic>
        <p:nvPicPr>
          <p:cNvPr id="6" name="Graphic 5" descr="Signature with solid fill">
            <a:extLst>
              <a:ext uri="{FF2B5EF4-FFF2-40B4-BE49-F238E27FC236}">
                <a16:creationId xmlns:a16="http://schemas.microsoft.com/office/drawing/2014/main" id="{59D4AD91-7792-199E-9F35-C646E40D3C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3109" y="1030989"/>
            <a:ext cx="2283380" cy="2318415"/>
          </a:xfrm>
          <a:prstGeom prst="rect">
            <a:avLst/>
          </a:prstGeom>
        </p:spPr>
      </p:pic>
      <p:pic>
        <p:nvPicPr>
          <p:cNvPr id="7" name="Picture 6">
            <a:extLst>
              <a:ext uri="{FF2B5EF4-FFF2-40B4-BE49-F238E27FC236}">
                <a16:creationId xmlns:a16="http://schemas.microsoft.com/office/drawing/2014/main" id="{E85756CD-CEDA-0BE1-C958-6698B52B191C}"/>
              </a:ext>
            </a:extLst>
          </p:cNvPr>
          <p:cNvPicPr>
            <a:picLocks noChangeAspect="1"/>
          </p:cNvPicPr>
          <p:nvPr/>
        </p:nvPicPr>
        <p:blipFill>
          <a:blip r:embed="rId4"/>
          <a:stretch>
            <a:fillRect/>
          </a:stretch>
        </p:blipFill>
        <p:spPr>
          <a:xfrm>
            <a:off x="6848549" y="3429000"/>
            <a:ext cx="4389120" cy="2315260"/>
          </a:xfrm>
          <a:prstGeom prst="rect">
            <a:avLst/>
          </a:prstGeom>
        </p:spPr>
      </p:pic>
      <p:pic>
        <p:nvPicPr>
          <p:cNvPr id="8" name="Picture 7" descr="A red sign with white text&#10;&#10;AI-generated content may be incorrect.">
            <a:extLst>
              <a:ext uri="{FF2B5EF4-FFF2-40B4-BE49-F238E27FC236}">
                <a16:creationId xmlns:a16="http://schemas.microsoft.com/office/drawing/2014/main" id="{66E61B19-C307-4C9B-06F9-8A3C34D92A5C}"/>
              </a:ext>
            </a:extLst>
          </p:cNvPr>
          <p:cNvPicPr>
            <a:picLocks noChangeAspect="1"/>
          </p:cNvPicPr>
          <p:nvPr/>
        </p:nvPicPr>
        <p:blipFill>
          <a:blip r:embed="rId5"/>
          <a:stretch>
            <a:fillRect/>
          </a:stretch>
        </p:blipFill>
        <p:spPr>
          <a:xfrm>
            <a:off x="6939674" y="332007"/>
            <a:ext cx="2751722" cy="1772317"/>
          </a:xfrm>
          <a:prstGeom prst="rect">
            <a:avLst/>
          </a:prstGeom>
        </p:spPr>
      </p:pic>
      <p:pic>
        <p:nvPicPr>
          <p:cNvPr id="2" name="Picture 1" descr="A purple and blue logo&#10;&#10;AI-generated content may be incorrect.">
            <a:extLst>
              <a:ext uri="{FF2B5EF4-FFF2-40B4-BE49-F238E27FC236}">
                <a16:creationId xmlns:a16="http://schemas.microsoft.com/office/drawing/2014/main" id="{33D892CD-DA79-80BD-7692-5CD49EB833E7}"/>
              </a:ext>
            </a:extLst>
          </p:cNvPr>
          <p:cNvPicPr>
            <a:picLocks noChangeAspect="1"/>
          </p:cNvPicPr>
          <p:nvPr/>
        </p:nvPicPr>
        <p:blipFill>
          <a:blip r:embed="rId6"/>
          <a:srcRect l="15719" t="28749" r="16573" b="28195"/>
          <a:stretch/>
        </p:blipFill>
        <p:spPr>
          <a:xfrm>
            <a:off x="9691396" y="5877607"/>
            <a:ext cx="2220912" cy="1008618"/>
          </a:xfrm>
          <a:prstGeom prst="rect">
            <a:avLst/>
          </a:prstGeom>
        </p:spPr>
      </p:pic>
    </p:spTree>
    <p:extLst>
      <p:ext uri="{BB962C8B-B14F-4D97-AF65-F5344CB8AC3E}">
        <p14:creationId xmlns:p14="http://schemas.microsoft.com/office/powerpoint/2010/main" val="118704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F32-0004-2C7F-EE54-33DC2BB962D3}"/>
              </a:ext>
            </a:extLst>
          </p:cNvPr>
          <p:cNvSpPr>
            <a:spLocks noGrp="1"/>
          </p:cNvSpPr>
          <p:nvPr>
            <p:ph type="title"/>
          </p:nvPr>
        </p:nvSpPr>
        <p:spPr>
          <a:xfrm>
            <a:off x="838200" y="365125"/>
            <a:ext cx="5652541" cy="1325563"/>
          </a:xfrm>
        </p:spPr>
        <p:txBody>
          <a:bodyPr/>
          <a:lstStyle/>
          <a:p>
            <a:r>
              <a:rPr lang="en-US" sz="3200" b="1" dirty="0">
                <a:latin typeface="Calibri" panose="020F0502020204030204" pitchFamily="34" charset="0"/>
                <a:ea typeface="Cambria"/>
                <a:cs typeface="Calibri" panose="020F0502020204030204" pitchFamily="34" charset="0"/>
              </a:rPr>
              <a:t>University Guidance</a:t>
            </a:r>
            <a:br>
              <a:rPr lang="en-US" sz="3200" b="1" dirty="0">
                <a:latin typeface="Calibri" panose="020F0502020204030204" pitchFamily="34" charset="0"/>
                <a:ea typeface="Cambria"/>
                <a:cs typeface="Calibri" panose="020F0502020204030204" pitchFamily="34" charset="0"/>
              </a:rPr>
            </a:br>
            <a:r>
              <a:rPr lang="en-US" sz="3200" dirty="0">
                <a:latin typeface="Calibri" panose="020F0502020204030204" pitchFamily="34" charset="0"/>
                <a:ea typeface="Cambria"/>
                <a:cs typeface="Calibri" panose="020F0502020204030204" pitchFamily="34" charset="0"/>
              </a:rPr>
              <a:t>(developed by DCAD, early 2023)</a:t>
            </a:r>
          </a:p>
        </p:txBody>
      </p:sp>
      <p:sp>
        <p:nvSpPr>
          <p:cNvPr id="13" name="Content Placeholder 12">
            <a:extLst>
              <a:ext uri="{FF2B5EF4-FFF2-40B4-BE49-F238E27FC236}">
                <a16:creationId xmlns:a16="http://schemas.microsoft.com/office/drawing/2014/main" id="{519CF246-37A2-53C8-2FD7-2ED5C2811670}"/>
              </a:ext>
            </a:extLst>
          </p:cNvPr>
          <p:cNvSpPr>
            <a:spLocks noGrp="1"/>
          </p:cNvSpPr>
          <p:nvPr>
            <p:ph idx="1"/>
          </p:nvPr>
        </p:nvSpPr>
        <p:spPr>
          <a:xfrm>
            <a:off x="838200" y="1803400"/>
            <a:ext cx="6070600" cy="5054599"/>
          </a:xfrm>
        </p:spPr>
        <p:txBody>
          <a:bodyPr vert="horz" wrap="square" lIns="0" tIns="0" rIns="0" bIns="0" rtlCol="0" anchor="t">
            <a:normAutofit/>
          </a:bodyPr>
          <a:lstStyle/>
          <a:p>
            <a:pPr marL="0" lvl="0" indent="0">
              <a:buNone/>
            </a:pPr>
            <a:r>
              <a:rPr lang="en-GB" b="1" i="1" dirty="0">
                <a:solidFill>
                  <a:srgbClr val="37335B"/>
                </a:solidFill>
              </a:rPr>
              <a:t>E</a:t>
            </a:r>
            <a:r>
              <a:rPr lang="en-GB" b="1" i="1" dirty="0">
                <a:solidFill>
                  <a:schemeClr val="tx1"/>
                </a:solidFill>
              </a:rPr>
              <a:t>mbrace</a:t>
            </a:r>
            <a:r>
              <a:rPr lang="en-GB" dirty="0">
                <a:solidFill>
                  <a:schemeClr val="tx1"/>
                </a:solidFill>
              </a:rPr>
              <a:t> effective and ethical use of AI tools in the educational work of students and staff;</a:t>
            </a:r>
            <a:endParaRPr lang="en-GB">
              <a:solidFill>
                <a:schemeClr val="tx1"/>
              </a:solidFill>
              <a:ea typeface="Cambria"/>
            </a:endParaRPr>
          </a:p>
          <a:p>
            <a:pPr marL="0" lvl="0" indent="0">
              <a:buNone/>
            </a:pPr>
            <a:r>
              <a:rPr lang="en-GB" b="1" i="1" dirty="0">
                <a:solidFill>
                  <a:schemeClr val="tx1"/>
                </a:solidFill>
              </a:rPr>
              <a:t>Educate</a:t>
            </a:r>
            <a:r>
              <a:rPr lang="en-GB" dirty="0">
                <a:solidFill>
                  <a:schemeClr val="tx1"/>
                </a:solidFill>
              </a:rPr>
              <a:t> students and colleagues via open and honest discussion of academic integrity and through engagement with available training and research literature;</a:t>
            </a:r>
            <a:endParaRPr lang="en-GB">
              <a:solidFill>
                <a:schemeClr val="tx1"/>
              </a:solidFill>
              <a:ea typeface="Cambria"/>
            </a:endParaRPr>
          </a:p>
          <a:p>
            <a:pPr marL="0" lvl="0" indent="0">
              <a:buNone/>
            </a:pPr>
            <a:r>
              <a:rPr lang="en-GB" b="1" i="1" dirty="0">
                <a:solidFill>
                  <a:schemeClr val="tx1"/>
                </a:solidFill>
              </a:rPr>
              <a:t>Enhance</a:t>
            </a:r>
            <a:r>
              <a:rPr lang="en-GB" dirty="0">
                <a:solidFill>
                  <a:schemeClr val="tx1"/>
                </a:solidFill>
              </a:rPr>
              <a:t> existing practices of teaching, learning and assessment, including developing assessment practices that are less susceptible to misconduct through the use of AI tools.</a:t>
            </a:r>
            <a:endParaRPr lang="en-GB">
              <a:solidFill>
                <a:schemeClr val="tx1"/>
              </a:solidFill>
              <a:ea typeface="Cambria"/>
            </a:endParaRPr>
          </a:p>
          <a:p>
            <a:pPr marL="0" indent="0" algn="r">
              <a:buNone/>
            </a:pPr>
            <a:endParaRPr lang="en-GB" sz="600" dirty="0">
              <a:solidFill>
                <a:schemeClr val="tx1"/>
              </a:solidFill>
              <a:ea typeface="Cambria"/>
            </a:endParaRPr>
          </a:p>
          <a:p>
            <a:pPr marL="0" indent="0" algn="r">
              <a:buNone/>
            </a:pPr>
            <a:r>
              <a:rPr lang="en-GB" sz="1900" dirty="0">
                <a:solidFill>
                  <a:schemeClr val="tx1"/>
                </a:solidFill>
              </a:rPr>
              <a:t>(Wood and Murray, DCAD, 2023)</a:t>
            </a:r>
            <a:endParaRPr lang="en-GB" sz="1900">
              <a:solidFill>
                <a:schemeClr val="tx1"/>
              </a:solidFill>
              <a:ea typeface="Cambria"/>
            </a:endParaRPr>
          </a:p>
        </p:txBody>
      </p:sp>
      <p:pic>
        <p:nvPicPr>
          <p:cNvPr id="4" name="Picture Placeholder 13" descr="Data Points Digital background">
            <a:extLst>
              <a:ext uri="{FF2B5EF4-FFF2-40B4-BE49-F238E27FC236}">
                <a16:creationId xmlns:a16="http://schemas.microsoft.com/office/drawing/2014/main" id="{BE93A20E-ECA9-0A39-289F-56636460953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48983"/>
          <a:stretch/>
        </p:blipFill>
        <p:spPr>
          <a:xfrm>
            <a:off x="8391646" y="0"/>
            <a:ext cx="3801979" cy="6858000"/>
          </a:xfrm>
          <a:prstGeom prst="rect">
            <a:avLst/>
          </a:prstGeom>
        </p:spPr>
      </p:pic>
    </p:spTree>
    <p:extLst>
      <p:ext uri="{BB962C8B-B14F-4D97-AF65-F5344CB8AC3E}">
        <p14:creationId xmlns:p14="http://schemas.microsoft.com/office/powerpoint/2010/main" val="390787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fade">
                                      <p:cBhvr>
                                        <p:cTn id="2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62F7-6F47-46D6-AABA-F13674C17A79}"/>
              </a:ext>
            </a:extLst>
          </p:cNvPr>
          <p:cNvSpPr>
            <a:spLocks noGrp="1"/>
          </p:cNvSpPr>
          <p:nvPr>
            <p:ph type="title"/>
          </p:nvPr>
        </p:nvSpPr>
        <p:spPr/>
        <p:txBody>
          <a:bodyPr/>
          <a:lstStyle/>
          <a:p>
            <a:r>
              <a:rPr lang="en-US" b="1" kern="100" dirty="0">
                <a:latin typeface="Calibri"/>
                <a:ea typeface="Calibri"/>
                <a:cs typeface="Calibri"/>
              </a:rPr>
              <a:t>Russell Group 5 principles on generative AI in education – July 2023</a:t>
            </a:r>
            <a:endParaRPr lang="en-US" b="1">
              <a:latin typeface="Calibri"/>
              <a:ea typeface="Calibri"/>
              <a:cs typeface="Calibri"/>
            </a:endParaRPr>
          </a:p>
        </p:txBody>
      </p:sp>
      <p:sp>
        <p:nvSpPr>
          <p:cNvPr id="3" name="Content Placeholder 2">
            <a:extLst>
              <a:ext uri="{FF2B5EF4-FFF2-40B4-BE49-F238E27FC236}">
                <a16:creationId xmlns:a16="http://schemas.microsoft.com/office/drawing/2014/main" id="{6CF286FE-8362-41AE-2FDF-31F3A7659C96}"/>
              </a:ext>
            </a:extLst>
          </p:cNvPr>
          <p:cNvSpPr>
            <a:spLocks noGrp="1"/>
          </p:cNvSpPr>
          <p:nvPr>
            <p:ph idx="1"/>
          </p:nvPr>
        </p:nvSpPr>
        <p:spPr/>
        <p:txBody>
          <a:bodyPr vert="horz" wrap="square" lIns="0" tIns="0" rIns="0" bIns="0" rtlCol="0" anchor="t">
            <a:normAutofit fontScale="92500" lnSpcReduction="20000"/>
          </a:bodyPr>
          <a:lstStyle/>
          <a:p>
            <a:pPr marL="457200" indent="-457200" algn="l">
              <a:buAutoNum type="arabicPeriod"/>
            </a:pPr>
            <a:r>
              <a:rPr lang="en-GB" sz="2400" b="0" i="0" u="none" strike="noStrike">
                <a:solidFill>
                  <a:srgbClr val="333333"/>
                </a:solidFill>
                <a:effectLst/>
              </a:rPr>
              <a:t>Universities will </a:t>
            </a:r>
            <a:r>
              <a:rPr lang="en-GB" sz="2400" b="0" i="0" u="none" strike="noStrike">
                <a:solidFill>
                  <a:srgbClr val="FF0000"/>
                </a:solidFill>
                <a:effectLst/>
              </a:rPr>
              <a:t>support students and staff to become AI-literate</a:t>
            </a:r>
            <a:r>
              <a:rPr lang="en-GB" sz="2400" b="0" i="0" u="none" strike="noStrike">
                <a:solidFill>
                  <a:srgbClr val="333333"/>
                </a:solidFill>
                <a:effectLst/>
              </a:rPr>
              <a:t>.</a:t>
            </a:r>
          </a:p>
          <a:p>
            <a:pPr marL="457200" indent="-457200" algn="l">
              <a:buAutoNum type="arabicPeriod"/>
            </a:pPr>
            <a:r>
              <a:rPr lang="en-GB" sz="2400" b="0" i="0" u="none" strike="noStrike">
                <a:solidFill>
                  <a:srgbClr val="FF0000"/>
                </a:solidFill>
                <a:effectLst/>
              </a:rPr>
              <a:t>Staff should be equipped to support students to use generative AI </a:t>
            </a:r>
            <a:r>
              <a:rPr lang="en-GB" sz="2400" b="0" i="0" u="none" strike="noStrike">
                <a:effectLst/>
              </a:rPr>
              <a:t>tools</a:t>
            </a:r>
            <a:r>
              <a:rPr lang="en-GB" sz="2400" b="0" i="0" u="none" strike="noStrike">
                <a:solidFill>
                  <a:srgbClr val="333333"/>
                </a:solidFill>
                <a:effectLst/>
              </a:rPr>
              <a:t> effectively and appropriately in their learning experience.</a:t>
            </a:r>
          </a:p>
          <a:p>
            <a:pPr marL="514350" indent="-514350" algn="l">
              <a:buAutoNum type="arabicPeriod"/>
            </a:pPr>
            <a:r>
              <a:rPr lang="en-GB" sz="2400" b="0" i="0" u="none" strike="noStrike">
                <a:solidFill>
                  <a:srgbClr val="333333"/>
                </a:solidFill>
                <a:effectLst/>
              </a:rPr>
              <a:t>Universities will </a:t>
            </a:r>
            <a:r>
              <a:rPr lang="en-GB" sz="2400" b="0" i="0" u="none" strike="noStrike">
                <a:solidFill>
                  <a:srgbClr val="FF0000"/>
                </a:solidFill>
                <a:effectLst/>
              </a:rPr>
              <a:t>adapt teaching and assessment to incorporate the ethical use of generative AI </a:t>
            </a:r>
            <a:r>
              <a:rPr lang="en-GB" sz="2400" b="0" i="0" u="none" strike="noStrike">
                <a:solidFill>
                  <a:srgbClr val="333333"/>
                </a:solidFill>
                <a:effectLst/>
              </a:rPr>
              <a:t>and support equal access.</a:t>
            </a:r>
          </a:p>
          <a:p>
            <a:pPr marL="514350" indent="-514350" algn="l">
              <a:buAutoNum type="arabicPeriod"/>
            </a:pPr>
            <a:r>
              <a:rPr lang="en-GB" sz="2400" b="0" i="0" u="none" strike="noStrike">
                <a:solidFill>
                  <a:srgbClr val="333333"/>
                </a:solidFill>
                <a:effectLst/>
              </a:rPr>
              <a:t>Universities will </a:t>
            </a:r>
            <a:r>
              <a:rPr lang="en-GB" sz="2400" b="0" i="0" u="none" strike="noStrike">
                <a:solidFill>
                  <a:srgbClr val="FF0000"/>
                </a:solidFill>
                <a:effectLst/>
              </a:rPr>
              <a:t>ensure academic rigour </a:t>
            </a:r>
            <a:r>
              <a:rPr lang="en-GB" sz="2400" b="0" i="0" u="none" strike="noStrike">
                <a:solidFill>
                  <a:srgbClr val="333333"/>
                </a:solidFill>
                <a:effectLst/>
              </a:rPr>
              <a:t>and integrity is upheld.</a:t>
            </a:r>
          </a:p>
          <a:p>
            <a:pPr marL="514350" indent="-514350">
              <a:buAutoNum type="arabicPeriod"/>
            </a:pPr>
            <a:r>
              <a:rPr lang="en-GB" sz="2400" b="0" i="0" u="none" strike="noStrike">
                <a:solidFill>
                  <a:srgbClr val="333333"/>
                </a:solidFill>
                <a:effectLst/>
              </a:rPr>
              <a:t>Universities will work collaboratively to </a:t>
            </a:r>
            <a:r>
              <a:rPr lang="en-GB" sz="2400" b="0" i="0" u="none" strike="noStrike">
                <a:solidFill>
                  <a:srgbClr val="FF0000"/>
                </a:solidFill>
                <a:effectLst/>
              </a:rPr>
              <a:t>share best practice </a:t>
            </a:r>
            <a:r>
              <a:rPr lang="en-GB" sz="2400" b="0" i="0" u="none" strike="noStrike">
                <a:solidFill>
                  <a:srgbClr val="333333"/>
                </a:solidFill>
                <a:effectLst/>
              </a:rPr>
              <a:t>as the technology and its application in education evolves.</a:t>
            </a:r>
            <a:endParaRPr lang="en-GB" sz="1600">
              <a:solidFill>
                <a:srgbClr val="333333"/>
              </a:solidFill>
              <a:latin typeface="Cambria"/>
              <a:ea typeface="Cambria"/>
              <a:cs typeface="Calibri"/>
            </a:endParaRPr>
          </a:p>
          <a:p>
            <a:pPr marL="0" indent="0">
              <a:buNone/>
            </a:pPr>
            <a:r>
              <a:rPr kumimoji="0" lang="en-US" sz="1400" b="0" i="0" u="sng" strike="noStrike" kern="100" cap="none" spc="0" normalizeH="0" baseline="0" noProof="0" dirty="0">
                <a:ln>
                  <a:noFill/>
                </a:ln>
                <a:solidFill>
                  <a:srgbClr val="000000"/>
                </a:solidFill>
                <a:effectLst/>
                <a:uLnTx/>
                <a:uFillTx/>
                <a:latin typeface="Cambria"/>
                <a:ea typeface="Calibri"/>
                <a:cs typeface="Calibri"/>
                <a:hlinkClick r:id="" action="ppaction://noaction">
                  <a:extLst>
                    <a:ext uri="{A12FA001-AC4F-418D-AE19-62706E023703}">
                      <ahyp:hlinkClr xmlns:ahyp="http://schemas.microsoft.com/office/drawing/2018/hyperlinkcolor" val="tx"/>
                    </a:ext>
                  </a:extLst>
                </a:hlinkClick>
              </a:rPr>
              <a:t>https://russellgroup.ac.uk/media/6137/rg_ai_principles-final.pdf</a:t>
            </a:r>
            <a:r>
              <a:rPr kumimoji="0" lang="en-US" sz="1400" b="0" i="0" u="sng" strike="noStrike" kern="100" cap="none" spc="0" normalizeH="0" baseline="0" noProof="0" dirty="0">
                <a:ln>
                  <a:noFill/>
                </a:ln>
                <a:solidFill>
                  <a:srgbClr val="000000"/>
                </a:solidFill>
                <a:effectLst/>
                <a:uLnTx/>
                <a:uFillTx/>
                <a:latin typeface="Cambria"/>
                <a:ea typeface="Calibri"/>
                <a:cs typeface="Calibri"/>
              </a:rPr>
              <a:t>.</a:t>
            </a:r>
            <a:endParaRPr lang="en-GB" sz="1400">
              <a:solidFill>
                <a:srgbClr val="333333"/>
              </a:solidFill>
              <a:latin typeface="Cambria"/>
              <a:ea typeface="Calibri"/>
              <a:cs typeface="Calibri"/>
            </a:endParaRPr>
          </a:p>
        </p:txBody>
      </p:sp>
      <p:pic>
        <p:nvPicPr>
          <p:cNvPr id="4" name="Picture 3" descr="A purple and blue logo&#10;&#10;AI-generated content may be incorrect.">
            <a:extLst>
              <a:ext uri="{FF2B5EF4-FFF2-40B4-BE49-F238E27FC236}">
                <a16:creationId xmlns:a16="http://schemas.microsoft.com/office/drawing/2014/main" id="{BABB2B1C-7CF1-628F-18AC-1D32548B52AB}"/>
              </a:ext>
            </a:extLst>
          </p:cNvPr>
          <p:cNvPicPr>
            <a:picLocks noChangeAspect="1"/>
          </p:cNvPicPr>
          <p:nvPr/>
        </p:nvPicPr>
        <p:blipFill>
          <a:blip r:embed="rId3"/>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183021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solidFill>
            <a:srgbClr val="7030A0"/>
          </a:solid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rtl="0">
              <a:lnSpc>
                <a:spcPct val="100000"/>
              </a:lnSpc>
            </a:pPr>
            <a:r>
              <a:rPr lang="en-GB" sz="6400" b="1" kern="1200">
                <a:latin typeface="+mj-lt"/>
                <a:ea typeface="+mj-ea"/>
                <a:cs typeface="+mj-cs"/>
              </a:rPr>
              <a:t>Embedding CDL</a:t>
            </a:r>
            <a:endParaRPr lang="en-GB" sz="6400" b="1" kern="1200">
              <a:latin typeface="+mj-lt"/>
              <a:ea typeface="Calibri"/>
              <a:cs typeface="Calibri"/>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10"/>
            <a:ext cx="5437187" cy="2265216"/>
          </a:xfrm>
        </p:spPr>
        <p:txBody>
          <a:bodyPr vert="horz" wrap="square" lIns="0" tIns="0" rIns="0" bIns="0" rtlCol="0" anchor="t">
            <a:normAutofit/>
          </a:bodyPr>
          <a:lstStyle/>
          <a:p>
            <a:pPr marL="0" indent="0" rtl="0"/>
            <a:r>
              <a:rPr lang="en-GB">
                <a:solidFill>
                  <a:schemeClr val="tx2">
                    <a:alpha val="60000"/>
                  </a:schemeClr>
                </a:solidFill>
              </a:rPr>
              <a:t>I</a:t>
            </a:r>
            <a:endParaRPr lang="en-GB">
              <a:solidFill>
                <a:schemeClr val="tx2">
                  <a:alpha val="60000"/>
                </a:schemeClr>
              </a:solidFill>
              <a:ea typeface="Cambria"/>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16</a:t>
            </a:fld>
            <a:endParaRPr lang="en-GB"/>
          </a:p>
        </p:txBody>
      </p:sp>
    </p:spTree>
    <p:extLst>
      <p:ext uri="{BB962C8B-B14F-4D97-AF65-F5344CB8AC3E}">
        <p14:creationId xmlns:p14="http://schemas.microsoft.com/office/powerpoint/2010/main" val="56002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D70AC77-DE59-EB4B-432C-C6EC3406F3A5}"/>
              </a:ext>
            </a:extLst>
          </p:cNvPr>
          <p:cNvSpPr>
            <a:spLocks noGrp="1"/>
          </p:cNvSpPr>
          <p:nvPr>
            <p:ph type="title"/>
          </p:nvPr>
        </p:nvSpPr>
        <p:spPr>
          <a:xfrm>
            <a:off x="550863" y="549275"/>
            <a:ext cx="11090275" cy="984885"/>
          </a:xfrm>
        </p:spPr>
        <p:txBody>
          <a:bodyPr wrap="square" anchor="t">
            <a:normAutofit/>
          </a:bodyPr>
          <a:lstStyle/>
          <a:p>
            <a:r>
              <a:rPr lang="en-US" b="1"/>
              <a:t>CDL: Critical Digital Literacy</a:t>
            </a:r>
          </a:p>
        </p:txBody>
      </p:sp>
      <p:pic>
        <p:nvPicPr>
          <p:cNvPr id="14" name="Picture 13" descr="Human hand and robot hand nearly touching">
            <a:extLst>
              <a:ext uri="{FF2B5EF4-FFF2-40B4-BE49-F238E27FC236}">
                <a16:creationId xmlns:a16="http://schemas.microsoft.com/office/drawing/2014/main" id="{D576C9CE-54B3-8305-D3ED-ECC70598EB08}"/>
              </a:ext>
            </a:extLst>
          </p:cNvPr>
          <p:cNvPicPr>
            <a:picLocks noChangeAspect="1"/>
          </p:cNvPicPr>
          <p:nvPr/>
        </p:nvPicPr>
        <p:blipFill>
          <a:blip r:embed="rId2"/>
          <a:srcRect t="5939"/>
          <a:stretch/>
        </p:blipFill>
        <p:spPr>
          <a:xfrm>
            <a:off x="6352707" y="1762092"/>
            <a:ext cx="4119299" cy="2663825"/>
          </a:xfrm>
          <a:prstGeom prst="rect">
            <a:avLst/>
          </a:prstGeom>
          <a:noFill/>
        </p:spPr>
      </p:pic>
      <p:sp>
        <p:nvSpPr>
          <p:cNvPr id="12" name="Content Placeholder 11">
            <a:extLst>
              <a:ext uri="{FF2B5EF4-FFF2-40B4-BE49-F238E27FC236}">
                <a16:creationId xmlns:a16="http://schemas.microsoft.com/office/drawing/2014/main" id="{DABA61EA-158D-1117-E2DC-B771C22FA7E8}"/>
              </a:ext>
            </a:extLst>
          </p:cNvPr>
          <p:cNvSpPr>
            <a:spLocks noGrp="1"/>
          </p:cNvSpPr>
          <p:nvPr>
            <p:ph type="body" sz="half" idx="2"/>
          </p:nvPr>
        </p:nvSpPr>
        <p:spPr>
          <a:xfrm>
            <a:off x="217488" y="1564490"/>
            <a:ext cx="5726112" cy="5107940"/>
          </a:xfrm>
        </p:spPr>
        <p:txBody>
          <a:bodyPr vert="horz" wrap="square" lIns="0" tIns="0" rIns="0" bIns="0" rtlCol="0" anchor="t">
            <a:normAutofit fontScale="92500" lnSpcReduction="20000"/>
          </a:bodyPr>
          <a:lstStyle/>
          <a:p>
            <a:pPr>
              <a:lnSpc>
                <a:spcPct val="100000"/>
              </a:lnSpc>
            </a:pPr>
            <a:r>
              <a:rPr lang="en-US" sz="1200">
                <a:solidFill>
                  <a:schemeClr val="tx2"/>
                </a:solidFill>
                <a:effectLst/>
              </a:rPr>
              <a:t> ‘</a:t>
            </a:r>
            <a:r>
              <a:rPr lang="en-US" sz="2400">
                <a:solidFill>
                  <a:schemeClr val="tx2"/>
                </a:solidFill>
              </a:rPr>
              <a:t>…</a:t>
            </a:r>
            <a:r>
              <a:rPr lang="en-US" sz="2400" b="1">
                <a:solidFill>
                  <a:schemeClr val="tx2"/>
                </a:solidFill>
              </a:rPr>
              <a:t>p</a:t>
            </a:r>
            <a:r>
              <a:rPr lang="en-US" sz="2400" b="1">
                <a:solidFill>
                  <a:schemeClr val="tx2"/>
                </a:solidFill>
                <a:effectLst/>
              </a:rPr>
              <a:t>ositions all humans as readers and writers of the virtual and physical worlds we inhabit, </a:t>
            </a:r>
            <a:r>
              <a:rPr lang="en-US" sz="2400">
                <a:solidFill>
                  <a:schemeClr val="tx2"/>
                </a:solidFill>
                <a:effectLst/>
              </a:rPr>
              <a:t>with the potential to transform our societies through the ways in which we engage with literacies.’ (p. 103) </a:t>
            </a:r>
            <a:endParaRPr lang="en-US" sz="2400">
              <a:solidFill>
                <a:schemeClr val="tx2"/>
              </a:solidFill>
              <a:effectLst/>
              <a:ea typeface="Cambria"/>
            </a:endParaRPr>
          </a:p>
          <a:p>
            <a:pPr>
              <a:lnSpc>
                <a:spcPct val="100000"/>
              </a:lnSpc>
            </a:pPr>
            <a:endParaRPr lang="en-US" sz="2400">
              <a:solidFill>
                <a:schemeClr val="tx2"/>
              </a:solidFill>
              <a:ea typeface="Cambria"/>
            </a:endParaRPr>
          </a:p>
          <a:p>
            <a:pPr>
              <a:lnSpc>
                <a:spcPct val="100000"/>
              </a:lnSpc>
            </a:pPr>
            <a:r>
              <a:rPr lang="en-US" sz="2400">
                <a:solidFill>
                  <a:schemeClr val="tx2"/>
                </a:solidFill>
              </a:rPr>
              <a:t>‘Research on CDL requires a multidimensional approach, </a:t>
            </a:r>
            <a:r>
              <a:rPr lang="en-US" sz="2400" b="1">
                <a:solidFill>
                  <a:schemeClr val="tx2"/>
                </a:solidFill>
              </a:rPr>
              <a:t>interrogating the content created and exchanged through digital mediation, </a:t>
            </a:r>
            <a:r>
              <a:rPr lang="en-US" sz="2400">
                <a:solidFill>
                  <a:schemeClr val="tx2"/>
                </a:solidFill>
              </a:rPr>
              <a:t>the computational processes that underlie digital communication, and the sociocultural contexts in which these contemporary literacy practices occur’ (p. 106)</a:t>
            </a:r>
            <a:endParaRPr lang="en-US" sz="2400">
              <a:solidFill>
                <a:schemeClr val="tx2"/>
              </a:solidFill>
              <a:ea typeface="Cambria"/>
            </a:endParaRPr>
          </a:p>
          <a:p>
            <a:pPr>
              <a:lnSpc>
                <a:spcPct val="100000"/>
              </a:lnSpc>
            </a:pPr>
            <a:endParaRPr lang="en-US" sz="2400">
              <a:solidFill>
                <a:schemeClr val="tx2"/>
              </a:solidFill>
              <a:ea typeface="Cambria"/>
            </a:endParaRPr>
          </a:p>
          <a:p>
            <a:pPr algn="r">
              <a:lnSpc>
                <a:spcPct val="100000"/>
              </a:lnSpc>
            </a:pPr>
            <a:r>
              <a:rPr lang="en-US" sz="2400">
                <a:solidFill>
                  <a:schemeClr val="tx2"/>
                </a:solidFill>
              </a:rPr>
              <a:t> (Aguilera and Pandya, 2021</a:t>
            </a:r>
            <a:r>
              <a:rPr lang="en-US" sz="2400">
                <a:solidFill>
                  <a:schemeClr val="tx2">
                    <a:alpha val="60000"/>
                  </a:schemeClr>
                </a:solidFill>
              </a:rPr>
              <a:t>) </a:t>
            </a:r>
            <a:endParaRPr lang="en-US" sz="2400">
              <a:solidFill>
                <a:schemeClr val="tx2">
                  <a:alpha val="60000"/>
                </a:schemeClr>
              </a:solidFill>
              <a:ea typeface="Cambria"/>
            </a:endParaRPr>
          </a:p>
          <a:p>
            <a:pPr>
              <a:lnSpc>
                <a:spcPct val="100000"/>
              </a:lnSpc>
            </a:pPr>
            <a:endParaRPr lang="en-US" sz="2400">
              <a:solidFill>
                <a:srgbClr val="000000">
                  <a:alpha val="60000"/>
                </a:srgbClr>
              </a:solidFill>
              <a:ea typeface="Cambria"/>
            </a:endParaRPr>
          </a:p>
        </p:txBody>
      </p:sp>
      <p:pic>
        <p:nvPicPr>
          <p:cNvPr id="17" name="Picture 16" descr="A purple and blue logo&#10;&#10;AI-generated content may be incorrect.">
            <a:extLst>
              <a:ext uri="{FF2B5EF4-FFF2-40B4-BE49-F238E27FC236}">
                <a16:creationId xmlns:a16="http://schemas.microsoft.com/office/drawing/2014/main" id="{A0A1E13A-FC4A-BA18-F0D1-2CE328EF6405}"/>
              </a:ext>
            </a:extLst>
          </p:cNvPr>
          <p:cNvPicPr>
            <a:picLocks noChangeAspect="1"/>
          </p:cNvPicPr>
          <p:nvPr/>
        </p:nvPicPr>
        <p:blipFill>
          <a:blip r:embed="rId3"/>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3160620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GB" sz="4000" b="1" dirty="0"/>
              <a:t>CDL  Sessions</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457200" indent="-457200">
              <a:buFont typeface="Arial" panose="020B0604020202020204" pitchFamily="34" charset="0"/>
              <a:buChar char="•"/>
            </a:pPr>
            <a:r>
              <a:rPr lang="en-GB" sz="2800" dirty="0">
                <a:solidFill>
                  <a:schemeClr val="tx2"/>
                </a:solidFill>
                <a:cs typeface="Arial"/>
              </a:rPr>
              <a:t>Intention: Create opportunities for students to interact with AI to develop ‘AI literacy’ whilst critiquing it and reflecting on its use</a:t>
            </a:r>
          </a:p>
          <a:p>
            <a:pPr marL="457200" indent="-457200">
              <a:buFont typeface="Arial" panose="020B0604020202020204" pitchFamily="34" charset="0"/>
              <a:buChar char="•"/>
            </a:pPr>
            <a:r>
              <a:rPr lang="en-GB" sz="2800" dirty="0">
                <a:solidFill>
                  <a:schemeClr val="tx2"/>
                </a:solidFill>
                <a:ea typeface="Cambria" panose="02040503050406030204"/>
                <a:cs typeface="Arial"/>
              </a:rPr>
              <a:t>Development and Trialling: 20 week: 6 lessons as workshops in class</a:t>
            </a:r>
          </a:p>
          <a:p>
            <a:pPr marL="457200" indent="-457200">
              <a:buChar char="•"/>
            </a:pPr>
            <a:r>
              <a:rPr lang="en-GB" sz="2800" dirty="0">
                <a:solidFill>
                  <a:schemeClr val="tx2"/>
                </a:solidFill>
                <a:ea typeface="Cambria" panose="02040503050406030204"/>
                <a:cs typeface="Arial"/>
              </a:rPr>
              <a:t>Lessons on using AI e.g.  criticality in writing among others, inspired by Sharples (2023) </a:t>
            </a:r>
          </a:p>
          <a:p>
            <a:pPr marL="457200" indent="-457200">
              <a:buChar char="•"/>
            </a:pPr>
            <a:endParaRPr lang="en-GB" sz="2800" dirty="0">
              <a:solidFill>
                <a:schemeClr val="tx2"/>
              </a:solidFill>
              <a:ea typeface="Cambria" panose="02040503050406030204"/>
              <a:cs typeface="Arial"/>
            </a:endParaRPr>
          </a:p>
          <a:p>
            <a:pPr marL="457200" indent="-457200">
              <a:buChar char="•"/>
            </a:pPr>
            <a:endParaRPr lang="en-GB" sz="2800" dirty="0">
              <a:solidFill>
                <a:schemeClr val="tx2"/>
              </a:solidFill>
              <a:ea typeface="Cambria" panose="02040503050406030204"/>
              <a:cs typeface="Arial"/>
            </a:endParaRPr>
          </a:p>
          <a:p>
            <a:pPr marL="457200" indent="-457200">
              <a:buChar char="•"/>
            </a:pPr>
            <a:endParaRPr lang="en-GB" sz="2800" dirty="0">
              <a:solidFill>
                <a:schemeClr val="tx2"/>
              </a:solidFill>
              <a:ea typeface="Cambria" panose="02040503050406030204"/>
              <a:cs typeface="Arial"/>
            </a:endParaRPr>
          </a:p>
          <a:p>
            <a:pPr marL="0" indent="0"/>
            <a:endParaRPr lang="en-GB" sz="2800" dirty="0">
              <a:solidFill>
                <a:schemeClr val="tx2"/>
              </a:solidFill>
              <a:highlight>
                <a:srgbClr val="FFFF00"/>
              </a:highlight>
              <a:ea typeface="Cambria"/>
              <a:cs typeface="Arial"/>
            </a:endParaRPr>
          </a:p>
          <a:p>
            <a:pPr marL="0" indent="0"/>
            <a:endParaRPr lang="en-GB" sz="2800" dirty="0">
              <a:solidFill>
                <a:schemeClr val="tx2"/>
              </a:solidFill>
              <a:highlight>
                <a:srgbClr val="FFFF00"/>
              </a:highlight>
              <a:ea typeface="Cambria"/>
              <a:cs typeface="Arial"/>
            </a:endParaRPr>
          </a:p>
          <a:p>
            <a:pPr rtl="0">
              <a:lnSpc>
                <a:spcPct val="100000"/>
              </a:lnSpc>
              <a:spcBef>
                <a:spcPts val="600"/>
              </a:spcBef>
              <a:spcAft>
                <a:spcPts val="600"/>
              </a:spcAft>
            </a:pPr>
            <a:endParaRPr lang="en-GB" sz="2800" b="1" dirty="0">
              <a:solidFill>
                <a:schemeClr val="tx2">
                  <a:alpha val="60000"/>
                </a:schemeClr>
              </a:solidFil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3"/>
          <a:srcRect l="15719" t="28749" r="16573" b="28195"/>
          <a:stretch/>
        </p:blipFill>
        <p:spPr>
          <a:xfrm>
            <a:off x="9753600" y="5663812"/>
            <a:ext cx="2220912" cy="1008618"/>
          </a:xfrm>
          <a:prstGeom prst="rect">
            <a:avLst/>
          </a:prstGeom>
        </p:spPr>
      </p:pic>
      <p:pic>
        <p:nvPicPr>
          <p:cNvPr id="7" name="Picture Placeholder 6" descr="Paper head with rainbow gears">
            <a:extLst>
              <a:ext uri="{FF2B5EF4-FFF2-40B4-BE49-F238E27FC236}">
                <a16:creationId xmlns:a16="http://schemas.microsoft.com/office/drawing/2014/main" id="{DF78939B-D447-A634-4473-A94764AB9442}"/>
              </a:ext>
            </a:extLst>
          </p:cNvPr>
          <p:cNvPicPr>
            <a:picLocks noGrp="1" noChangeAspect="1"/>
          </p:cNvPicPr>
          <p:nvPr>
            <p:ph type="pic" sz="quarter" idx="13"/>
          </p:nvPr>
        </p:nvPicPr>
        <p:blipFill>
          <a:blip r:embed="rId4"/>
          <a:srcRect t="19326" b="19326"/>
          <a:stretch>
            <a:fillRect/>
          </a:stretch>
        </p:blipFill>
        <p:spPr>
          <a:xfrm>
            <a:off x="217488" y="1687004"/>
            <a:ext cx="3785936" cy="3483991"/>
          </a:xfrm>
        </p:spPr>
      </p:pic>
    </p:spTree>
    <p:extLst>
      <p:ext uri="{BB962C8B-B14F-4D97-AF65-F5344CB8AC3E}">
        <p14:creationId xmlns:p14="http://schemas.microsoft.com/office/powerpoint/2010/main" val="34939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D24F-7F2D-B579-62BC-DCF9B8B41038}"/>
              </a:ext>
            </a:extLst>
          </p:cNvPr>
          <p:cNvSpPr>
            <a:spLocks noGrp="1"/>
          </p:cNvSpPr>
          <p:nvPr>
            <p:ph type="title"/>
          </p:nvPr>
        </p:nvSpPr>
        <p:spPr/>
        <p:txBody>
          <a:bodyPr/>
          <a:lstStyle/>
          <a:p>
            <a:r>
              <a:rPr lang="en-GB" sz="4800" b="1" dirty="0">
                <a:solidFill>
                  <a:schemeClr val="tx2"/>
                </a:solidFill>
                <a:cs typeface="Arial"/>
              </a:rPr>
              <a:t>20 week lesson on AI and criticality in writing</a:t>
            </a:r>
            <a:endParaRPr lang="en-US" dirty="0"/>
          </a:p>
        </p:txBody>
      </p:sp>
      <p:graphicFrame>
        <p:nvGraphicFramePr>
          <p:cNvPr id="7" name="Content Placeholder 6">
            <a:extLst>
              <a:ext uri="{FF2B5EF4-FFF2-40B4-BE49-F238E27FC236}">
                <a16:creationId xmlns:a16="http://schemas.microsoft.com/office/drawing/2014/main" id="{8FA17F6B-BDC4-11B4-E9EE-2949A59F0177}"/>
              </a:ext>
            </a:extLst>
          </p:cNvPr>
          <p:cNvGraphicFramePr>
            <a:graphicFrameLocks noGrp="1"/>
          </p:cNvGraphicFramePr>
          <p:nvPr>
            <p:ph idx="1"/>
            <p:extLst>
              <p:ext uri="{D42A27DB-BD31-4B8C-83A1-F6EECF244321}">
                <p14:modId xmlns:p14="http://schemas.microsoft.com/office/powerpoint/2010/main" val="3887207712"/>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urple and blue logo&#10;&#10;AI-generated content may be incorrect.">
            <a:extLst>
              <a:ext uri="{FF2B5EF4-FFF2-40B4-BE49-F238E27FC236}">
                <a16:creationId xmlns:a16="http://schemas.microsoft.com/office/drawing/2014/main" id="{D04C205B-0B07-BFCF-1EBC-94F775489A51}"/>
              </a:ext>
            </a:extLst>
          </p:cNvPr>
          <p:cNvPicPr>
            <a:picLocks noChangeAspect="1"/>
          </p:cNvPicPr>
          <p:nvPr/>
        </p:nvPicPr>
        <p:blipFill>
          <a:blip r:embed="rId7"/>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335731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337804" y="391971"/>
            <a:ext cx="3897312" cy="6074058"/>
          </a:xfrm>
        </p:spPr>
        <p:txBody>
          <a:bodyPr rtlCol="0" anchor="t" anchorCtr="0">
            <a:normAutofit/>
          </a:bodyPr>
          <a:lstStyle/>
          <a:p>
            <a:r>
              <a:rPr lang="en-ZW" sz="3600">
                <a:solidFill>
                  <a:srgbClr val="000000"/>
                </a:solidFill>
                <a:latin typeface="+mn-lt"/>
                <a:cs typeface="Times New Roman"/>
              </a:rPr>
              <a:t>R</a:t>
            </a:r>
            <a:r>
              <a:rPr lang="en-ZW" sz="3600">
                <a:solidFill>
                  <a:srgbClr val="000000"/>
                </a:solidFill>
                <a:latin typeface="+mn-lt"/>
                <a:ea typeface="Calibri"/>
                <a:cs typeface="Calibri"/>
              </a:rPr>
              <a:t>eimagining Curriculum &amp; Assessment through Collaborative Redesign: </a:t>
            </a:r>
            <a:br>
              <a:rPr lang="en-ZW" sz="4000">
                <a:solidFill>
                  <a:srgbClr val="000000"/>
                </a:solidFill>
                <a:latin typeface="+mn-lt"/>
                <a:ea typeface="Calibri"/>
                <a:cs typeface="Calibri"/>
              </a:rPr>
            </a:br>
            <a:br>
              <a:rPr lang="en-ZW" sz="4000">
                <a:solidFill>
                  <a:srgbClr val="000000"/>
                </a:solidFill>
                <a:ea typeface="Calibri"/>
                <a:cs typeface="Calibri"/>
              </a:rPr>
            </a:br>
            <a:r>
              <a:rPr lang="en-ZW" sz="4000" b="1">
                <a:solidFill>
                  <a:srgbClr val="000000"/>
                </a:solidFill>
                <a:ea typeface="Calibri"/>
                <a:cs typeface="Calibri"/>
              </a:rPr>
              <a:t>Co-constructing EAP in the Age of </a:t>
            </a:r>
            <a:r>
              <a:rPr lang="en-ZW" sz="4000" b="1" err="1">
                <a:solidFill>
                  <a:srgbClr val="000000"/>
                </a:solidFill>
                <a:ea typeface="Calibri"/>
                <a:cs typeface="Calibri"/>
              </a:rPr>
              <a:t>GenAI</a:t>
            </a:r>
            <a:endParaRPr lang="en-US"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682810" y="0"/>
            <a:ext cx="7452360" cy="6858000"/>
          </a:xfrm>
        </p:spPr>
      </p:pic>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2142541" y="5647701"/>
            <a:ext cx="2220912" cy="1008618"/>
          </a:xfrm>
          <a:prstGeom prst="rect">
            <a:avLst/>
          </a:prstGeom>
        </p:spPr>
      </p:pic>
    </p:spTree>
    <p:extLst>
      <p:ext uri="{BB962C8B-B14F-4D97-AF65-F5344CB8AC3E}">
        <p14:creationId xmlns:p14="http://schemas.microsoft.com/office/powerpoint/2010/main" val="239593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04E4-B254-761E-98A3-532CA8AC9908}"/>
              </a:ext>
            </a:extLst>
          </p:cNvPr>
          <p:cNvSpPr>
            <a:spLocks noGrp="1"/>
          </p:cNvSpPr>
          <p:nvPr>
            <p:ph type="title"/>
          </p:nvPr>
        </p:nvSpPr>
        <p:spPr>
          <a:xfrm>
            <a:off x="550863" y="549275"/>
            <a:ext cx="11090274" cy="1332000"/>
          </a:xfrm>
        </p:spPr>
        <p:txBody>
          <a:bodyPr wrap="square" anchor="t">
            <a:normAutofit/>
          </a:bodyPr>
          <a:lstStyle/>
          <a:p>
            <a:pPr>
              <a:lnSpc>
                <a:spcPct val="90000"/>
              </a:lnSpc>
            </a:pPr>
            <a:r>
              <a:rPr lang="en-US" b="1" dirty="0"/>
              <a:t>Implementation on the 10 and 6 week </a:t>
            </a:r>
            <a:r>
              <a:rPr lang="en-US" b="1" dirty="0" err="1"/>
              <a:t>programmes</a:t>
            </a:r>
            <a:endParaRPr lang="en-US" b="1" dirty="0" err="1">
              <a:ea typeface="Calibri"/>
              <a:cs typeface="Calibri"/>
            </a:endParaRPr>
          </a:p>
        </p:txBody>
      </p:sp>
      <p:sp>
        <p:nvSpPr>
          <p:cNvPr id="3" name="Content Placeholder 2">
            <a:extLst>
              <a:ext uri="{FF2B5EF4-FFF2-40B4-BE49-F238E27FC236}">
                <a16:creationId xmlns:a16="http://schemas.microsoft.com/office/drawing/2014/main" id="{F3562BAC-C191-B273-5780-476EAD88FBF8}"/>
              </a:ext>
            </a:extLst>
          </p:cNvPr>
          <p:cNvSpPr>
            <a:spLocks noGrp="1"/>
          </p:cNvSpPr>
          <p:nvPr>
            <p:ph sz="half" idx="1"/>
          </p:nvPr>
        </p:nvSpPr>
        <p:spPr>
          <a:xfrm>
            <a:off x="550862" y="2097174"/>
            <a:ext cx="5874652" cy="4760825"/>
          </a:xfrm>
        </p:spPr>
        <p:txBody>
          <a:bodyPr vert="horz" wrap="square" lIns="0" tIns="0" rIns="0" bIns="0" rtlCol="0" anchor="t">
            <a:normAutofit/>
          </a:bodyPr>
          <a:lstStyle/>
          <a:p>
            <a:pPr marL="0" indent="0">
              <a:buNone/>
            </a:pPr>
            <a:r>
              <a:rPr lang="en-GB" sz="3200" dirty="0">
                <a:solidFill>
                  <a:schemeClr val="tx2"/>
                </a:solidFill>
              </a:rPr>
              <a:t>5 lectures on: </a:t>
            </a:r>
            <a:endParaRPr lang="en-GB" sz="3200" dirty="0">
              <a:solidFill>
                <a:schemeClr val="tx2"/>
              </a:solidFill>
              <a:ea typeface="Cambria"/>
            </a:endParaRPr>
          </a:p>
          <a:p>
            <a:r>
              <a:rPr lang="en-GB" sz="3200" dirty="0">
                <a:solidFill>
                  <a:schemeClr val="tx2"/>
                </a:solidFill>
              </a:rPr>
              <a:t>Introduction to CDL</a:t>
            </a:r>
            <a:endParaRPr lang="en-GB" sz="3200" dirty="0">
              <a:solidFill>
                <a:schemeClr val="tx2"/>
              </a:solidFill>
              <a:ea typeface="Cambria"/>
            </a:endParaRPr>
          </a:p>
          <a:p>
            <a:r>
              <a:rPr lang="en-GB" sz="3200" dirty="0">
                <a:solidFill>
                  <a:schemeClr val="tx2"/>
                </a:solidFill>
              </a:rPr>
              <a:t>Using </a:t>
            </a:r>
            <a:r>
              <a:rPr lang="en-GB" sz="3200" dirty="0" err="1">
                <a:solidFill>
                  <a:schemeClr val="tx2"/>
                </a:solidFill>
              </a:rPr>
              <a:t>GenAI</a:t>
            </a:r>
            <a:r>
              <a:rPr lang="en-GB" sz="3200" dirty="0">
                <a:solidFill>
                  <a:schemeClr val="tx2"/>
                </a:solidFill>
              </a:rPr>
              <a:t> in HE</a:t>
            </a:r>
            <a:endParaRPr lang="en-GB" sz="3200" dirty="0">
              <a:solidFill>
                <a:schemeClr val="tx2"/>
              </a:solidFill>
              <a:ea typeface="Cambria"/>
            </a:endParaRPr>
          </a:p>
          <a:p>
            <a:r>
              <a:rPr lang="en-GB" sz="3200" dirty="0">
                <a:solidFill>
                  <a:schemeClr val="tx2"/>
                </a:solidFill>
              </a:rPr>
              <a:t>Using Gen AI for note-taking</a:t>
            </a:r>
            <a:endParaRPr lang="en-GB" sz="3200" dirty="0">
              <a:solidFill>
                <a:schemeClr val="tx2"/>
              </a:solidFill>
              <a:ea typeface="Cambria"/>
            </a:endParaRPr>
          </a:p>
          <a:p>
            <a:r>
              <a:rPr lang="en-GB" sz="3200" dirty="0">
                <a:solidFill>
                  <a:schemeClr val="tx2"/>
                </a:solidFill>
              </a:rPr>
              <a:t>Using Gen AI for Q&amp;A/Viva prep</a:t>
            </a:r>
            <a:endParaRPr lang="en-GB" sz="3200" dirty="0">
              <a:solidFill>
                <a:schemeClr val="tx2"/>
              </a:solidFill>
              <a:ea typeface="Cambria"/>
            </a:endParaRPr>
          </a:p>
          <a:p>
            <a:r>
              <a:rPr lang="en-GB" sz="3200" dirty="0">
                <a:solidFill>
                  <a:schemeClr val="tx2"/>
                </a:solidFill>
              </a:rPr>
              <a:t>Using Gen AI for Translation</a:t>
            </a:r>
            <a:endParaRPr lang="en-GB" sz="3200" dirty="0">
              <a:solidFill>
                <a:schemeClr val="tx2"/>
              </a:solidFill>
              <a:ea typeface="Cambria"/>
            </a:endParaRPr>
          </a:p>
          <a:p>
            <a:endParaRPr lang="en-GB" sz="2400"/>
          </a:p>
          <a:p>
            <a:endParaRPr lang="en-GB"/>
          </a:p>
          <a:p>
            <a:endParaRPr lang="en-US"/>
          </a:p>
        </p:txBody>
      </p:sp>
      <p:pic>
        <p:nvPicPr>
          <p:cNvPr id="8" name="Picture 7" descr="A colorful pile of yarn turned into a yellow yarn light bulb">
            <a:extLst>
              <a:ext uri="{FF2B5EF4-FFF2-40B4-BE49-F238E27FC236}">
                <a16:creationId xmlns:a16="http://schemas.microsoft.com/office/drawing/2014/main" id="{52E7AE75-F190-1210-9038-21786E9429CF}"/>
              </a:ext>
            </a:extLst>
          </p:cNvPr>
          <p:cNvPicPr>
            <a:picLocks noChangeAspect="1"/>
          </p:cNvPicPr>
          <p:nvPr/>
        </p:nvPicPr>
        <p:blipFill>
          <a:blip r:embed="rId2"/>
          <a:stretch>
            <a:fillRect/>
          </a:stretch>
        </p:blipFill>
        <p:spPr>
          <a:xfrm>
            <a:off x="6759146" y="2036642"/>
            <a:ext cx="5202840" cy="3472896"/>
          </a:xfrm>
          <a:prstGeom prst="rect">
            <a:avLst/>
          </a:prstGeom>
          <a:noFill/>
        </p:spPr>
      </p:pic>
      <p:pic>
        <p:nvPicPr>
          <p:cNvPr id="9" name="Picture 8" descr="A purple and blue logo&#10;&#10;AI-generated content may be incorrect.">
            <a:extLst>
              <a:ext uri="{FF2B5EF4-FFF2-40B4-BE49-F238E27FC236}">
                <a16:creationId xmlns:a16="http://schemas.microsoft.com/office/drawing/2014/main" id="{81160F82-B091-C742-207B-6678FA52E401}"/>
              </a:ext>
            </a:extLst>
          </p:cNvPr>
          <p:cNvPicPr>
            <a:picLocks noChangeAspect="1"/>
          </p:cNvPicPr>
          <p:nvPr/>
        </p:nvPicPr>
        <p:blipFill>
          <a:blip r:embed="rId3"/>
          <a:srcRect l="15719" t="28749" r="16573" b="28195"/>
          <a:stretch/>
        </p:blipFill>
        <p:spPr>
          <a:xfrm>
            <a:off x="9741074" y="5876402"/>
            <a:ext cx="2220912" cy="1008618"/>
          </a:xfrm>
          <a:prstGeom prst="rect">
            <a:avLst/>
          </a:prstGeom>
        </p:spPr>
      </p:pic>
    </p:spTree>
    <p:extLst>
      <p:ext uri="{BB962C8B-B14F-4D97-AF65-F5344CB8AC3E}">
        <p14:creationId xmlns:p14="http://schemas.microsoft.com/office/powerpoint/2010/main" val="142786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fontScale="90000"/>
          </a:bodyPr>
          <a:lstStyle/>
          <a:p>
            <a:pPr rtl="0"/>
            <a:r>
              <a:rPr lang="en-US" sz="4000" b="1" dirty="0"/>
              <a:t>10 week session on Using Gen AI in Higher Education</a:t>
            </a:r>
            <a:endParaRPr lang="en-GB" sz="4000" b="1" dirty="0"/>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11272" cy="6858000"/>
          </a:xfrm>
        </p:spPr>
      </p:pic>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753600" y="5663812"/>
            <a:ext cx="2220912" cy="1008618"/>
          </a:xfrm>
          <a:prstGeom prst="rect">
            <a:avLst/>
          </a:prstGeom>
        </p:spPr>
      </p:pic>
      <p:pic>
        <p:nvPicPr>
          <p:cNvPr id="6" name="Picture 5" descr="A close-up of a text&#10;&#10;AI-generated content may be incorrect.">
            <a:extLst>
              <a:ext uri="{FF2B5EF4-FFF2-40B4-BE49-F238E27FC236}">
                <a16:creationId xmlns:a16="http://schemas.microsoft.com/office/drawing/2014/main" id="{B1B399D4-D762-4E57-11BE-936C0F79C27E}"/>
              </a:ext>
            </a:extLst>
          </p:cNvPr>
          <p:cNvPicPr>
            <a:picLocks noChangeAspect="1"/>
          </p:cNvPicPr>
          <p:nvPr/>
        </p:nvPicPr>
        <p:blipFill>
          <a:blip r:embed="rId5"/>
          <a:stretch>
            <a:fillRect/>
          </a:stretch>
        </p:blipFill>
        <p:spPr>
          <a:xfrm>
            <a:off x="4186989" y="1426680"/>
            <a:ext cx="7459483" cy="4195959"/>
          </a:xfrm>
          <a:prstGeom prst="rect">
            <a:avLst/>
          </a:prstGeom>
          <a:ln w="38100">
            <a:solidFill>
              <a:schemeClr val="accent6">
                <a:lumMod val="60000"/>
                <a:lumOff val="40000"/>
              </a:schemeClr>
            </a:solidFill>
          </a:ln>
        </p:spPr>
      </p:pic>
    </p:spTree>
    <p:extLst>
      <p:ext uri="{BB962C8B-B14F-4D97-AF65-F5344CB8AC3E}">
        <p14:creationId xmlns:p14="http://schemas.microsoft.com/office/powerpoint/2010/main" val="12941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6B389-51FF-592F-E397-896B5C4D3076}"/>
              </a:ext>
            </a:extLst>
          </p:cNvPr>
          <p:cNvSpPr>
            <a:spLocks noGrp="1"/>
          </p:cNvSpPr>
          <p:nvPr>
            <p:ph type="title"/>
          </p:nvPr>
        </p:nvSpPr>
        <p:spPr>
          <a:xfrm>
            <a:off x="550862" y="549275"/>
            <a:ext cx="11091600" cy="1332000"/>
          </a:xfrm>
        </p:spPr>
        <p:txBody>
          <a:bodyPr wrap="square" anchor="t">
            <a:normAutofit/>
          </a:bodyPr>
          <a:lstStyle/>
          <a:p>
            <a:r>
              <a:rPr lang="en-US" b="1"/>
              <a:t>Evaluation: Student and teacher questionnaires</a:t>
            </a:r>
            <a:endParaRPr lang="en-US"/>
          </a:p>
        </p:txBody>
      </p:sp>
      <p:pic>
        <p:nvPicPr>
          <p:cNvPr id="11" name="Content Placeholder 10" descr="3D pie chart graphic">
            <a:extLst>
              <a:ext uri="{FF2B5EF4-FFF2-40B4-BE49-F238E27FC236}">
                <a16:creationId xmlns:a16="http://schemas.microsoft.com/office/drawing/2014/main" id="{860718B3-B64C-E3C5-1B2A-687D91A91D9F}"/>
              </a:ext>
            </a:extLst>
          </p:cNvPr>
          <p:cNvPicPr>
            <a:picLocks noGrp="1" noChangeAspect="1"/>
          </p:cNvPicPr>
          <p:nvPr>
            <p:ph idx="1"/>
          </p:nvPr>
        </p:nvPicPr>
        <p:blipFill>
          <a:blip r:embed="rId2"/>
          <a:stretch>
            <a:fillRect/>
          </a:stretch>
        </p:blipFill>
        <p:spPr>
          <a:xfrm>
            <a:off x="3115007" y="2113199"/>
            <a:ext cx="5961985" cy="3979625"/>
          </a:xfrm>
          <a:noFill/>
        </p:spPr>
      </p:pic>
      <p:pic>
        <p:nvPicPr>
          <p:cNvPr id="2" name="Picture 1" descr="A purple and blue logo&#10;&#10;AI-generated content may be incorrect.">
            <a:extLst>
              <a:ext uri="{FF2B5EF4-FFF2-40B4-BE49-F238E27FC236}">
                <a16:creationId xmlns:a16="http://schemas.microsoft.com/office/drawing/2014/main" id="{9865AA32-E7A1-1CEE-4265-65BC52957134}"/>
              </a:ext>
            </a:extLst>
          </p:cNvPr>
          <p:cNvPicPr>
            <a:picLocks noChangeAspect="1"/>
          </p:cNvPicPr>
          <p:nvPr/>
        </p:nvPicPr>
        <p:blipFill>
          <a:blip r:embed="rId3"/>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315541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bars&#10;&#10;AI-generated content may be incorrect.">
            <a:extLst>
              <a:ext uri="{FF2B5EF4-FFF2-40B4-BE49-F238E27FC236}">
                <a16:creationId xmlns:a16="http://schemas.microsoft.com/office/drawing/2014/main" id="{250E59F7-F187-7224-DF6D-227A9E97D119}"/>
              </a:ext>
            </a:extLst>
          </p:cNvPr>
          <p:cNvPicPr>
            <a:picLocks noChangeAspect="1"/>
          </p:cNvPicPr>
          <p:nvPr/>
        </p:nvPicPr>
        <p:blipFill>
          <a:blip r:embed="rId2"/>
          <a:stretch>
            <a:fillRect/>
          </a:stretch>
        </p:blipFill>
        <p:spPr>
          <a:xfrm>
            <a:off x="549633" y="1331756"/>
            <a:ext cx="8012537" cy="5342854"/>
          </a:xfrm>
          <a:prstGeom prst="rect">
            <a:avLst/>
          </a:prstGeom>
        </p:spPr>
      </p:pic>
      <p:sp>
        <p:nvSpPr>
          <p:cNvPr id="2" name="Title 1">
            <a:extLst>
              <a:ext uri="{FF2B5EF4-FFF2-40B4-BE49-F238E27FC236}">
                <a16:creationId xmlns:a16="http://schemas.microsoft.com/office/drawing/2014/main" id="{42F4CC86-1984-3741-3593-CAD73FC18413}"/>
              </a:ext>
            </a:extLst>
          </p:cNvPr>
          <p:cNvSpPr>
            <a:spLocks noGrp="1"/>
          </p:cNvSpPr>
          <p:nvPr>
            <p:ph type="title"/>
          </p:nvPr>
        </p:nvSpPr>
        <p:spPr/>
        <p:txBody>
          <a:bodyPr/>
          <a:lstStyle/>
          <a:p>
            <a:r>
              <a:rPr lang="en-US" b="1" dirty="0"/>
              <a:t>Students: final questionnaire</a:t>
            </a:r>
            <a:endParaRPr lang="en-US" b="1" dirty="0">
              <a:ea typeface="Calibri"/>
              <a:cs typeface="Calibri"/>
            </a:endParaRPr>
          </a:p>
        </p:txBody>
      </p:sp>
      <p:sp>
        <p:nvSpPr>
          <p:cNvPr id="9" name="TextBox 8">
            <a:extLst>
              <a:ext uri="{FF2B5EF4-FFF2-40B4-BE49-F238E27FC236}">
                <a16:creationId xmlns:a16="http://schemas.microsoft.com/office/drawing/2014/main" id="{DECEDEA6-3A9D-C9C8-2126-3D95CC6E4E98}"/>
              </a:ext>
            </a:extLst>
          </p:cNvPr>
          <p:cNvSpPr txBox="1"/>
          <p:nvPr/>
        </p:nvSpPr>
        <p:spPr>
          <a:xfrm>
            <a:off x="8341800" y="1749604"/>
            <a:ext cx="3468489" cy="1754326"/>
          </a:xfrm>
          <a:prstGeom prst="rect">
            <a:avLst/>
          </a:prstGeom>
          <a:solidFill>
            <a:schemeClr val="accent6">
              <a:lumMod val="20000"/>
              <a:lumOff val="80000"/>
            </a:schemeClr>
          </a:solidFill>
          <a:ln w="28575">
            <a:solidFill>
              <a:schemeClr val="accent6">
                <a:lumMod val="60000"/>
                <a:lumOff val="40000"/>
              </a:schemeClr>
            </a:solidFill>
          </a:ln>
        </p:spPr>
        <p:txBody>
          <a:bodyPr wrap="square" rtlCol="0">
            <a:spAutoFit/>
          </a:bodyPr>
          <a:lstStyle/>
          <a:p>
            <a:r>
              <a:rPr lang="en-US" b="0" i="0" u="none" strike="noStrike" dirty="0">
                <a:solidFill>
                  <a:srgbClr val="212121"/>
                </a:solidFill>
                <a:effectLst/>
                <a:latin typeface="Cambria" panose="02040503050406030204" pitchFamily="18" charset="0"/>
              </a:rPr>
              <a:t>‘It can be on my daily life. I’m not much familiar with AI before, but in this course, I learn how ethically using AI which can de adapted to other part in my life.’</a:t>
            </a:r>
          </a:p>
          <a:p>
            <a:endParaRPr lang="en-US" dirty="0"/>
          </a:p>
        </p:txBody>
      </p:sp>
      <p:sp>
        <p:nvSpPr>
          <p:cNvPr id="10" name="TextBox 9">
            <a:extLst>
              <a:ext uri="{FF2B5EF4-FFF2-40B4-BE49-F238E27FC236}">
                <a16:creationId xmlns:a16="http://schemas.microsoft.com/office/drawing/2014/main" id="{1F1EDDD2-E39C-0260-9E02-B1E8D3661D61}"/>
              </a:ext>
            </a:extLst>
          </p:cNvPr>
          <p:cNvSpPr txBox="1"/>
          <p:nvPr/>
        </p:nvSpPr>
        <p:spPr>
          <a:xfrm>
            <a:off x="8282077" y="290517"/>
            <a:ext cx="3696040" cy="1200329"/>
          </a:xfrm>
          <a:prstGeom prst="rect">
            <a:avLst/>
          </a:prstGeom>
          <a:solidFill>
            <a:schemeClr val="accent6">
              <a:lumMod val="20000"/>
              <a:lumOff val="80000"/>
            </a:schemeClr>
          </a:solidFill>
          <a:ln w="28575">
            <a:solidFill>
              <a:schemeClr val="accent6">
                <a:lumMod val="60000"/>
                <a:lumOff val="40000"/>
              </a:schemeClr>
            </a:solidFill>
          </a:ln>
        </p:spPr>
        <p:txBody>
          <a:bodyPr wrap="square" rtlCol="0">
            <a:spAutoFit/>
          </a:bodyPr>
          <a:lstStyle/>
          <a:p>
            <a:r>
              <a:rPr lang="en-US" b="0" i="0" u="none" strike="noStrike">
                <a:solidFill>
                  <a:srgbClr val="212121"/>
                </a:solidFill>
                <a:effectLst/>
                <a:latin typeface="Cambria" panose="02040503050406030204" pitchFamily="18" charset="0"/>
              </a:rPr>
              <a:t>‘I think it help me to develop critical thinking in my daily life especially when I read the online information.’</a:t>
            </a:r>
            <a:endParaRPr lang="en-US">
              <a:latin typeface="Cambria" panose="02040503050406030204" pitchFamily="18" charset="0"/>
            </a:endParaRPr>
          </a:p>
          <a:p>
            <a:endParaRPr lang="en-US"/>
          </a:p>
        </p:txBody>
      </p:sp>
      <p:sp>
        <p:nvSpPr>
          <p:cNvPr id="11" name="TextBox 10">
            <a:extLst>
              <a:ext uri="{FF2B5EF4-FFF2-40B4-BE49-F238E27FC236}">
                <a16:creationId xmlns:a16="http://schemas.microsoft.com/office/drawing/2014/main" id="{F456D3AE-735E-A265-4BBE-BD2194A7361C}"/>
              </a:ext>
            </a:extLst>
          </p:cNvPr>
          <p:cNvSpPr txBox="1"/>
          <p:nvPr/>
        </p:nvSpPr>
        <p:spPr>
          <a:xfrm>
            <a:off x="8720144" y="3767695"/>
            <a:ext cx="2930776" cy="1754326"/>
          </a:xfrm>
          <a:prstGeom prst="rect">
            <a:avLst/>
          </a:prstGeom>
          <a:solidFill>
            <a:schemeClr val="accent6">
              <a:lumMod val="20000"/>
              <a:lumOff val="80000"/>
            </a:schemeClr>
          </a:solidFill>
          <a:ln w="28575">
            <a:solidFill>
              <a:schemeClr val="accent6">
                <a:lumMod val="60000"/>
                <a:lumOff val="40000"/>
              </a:schemeClr>
            </a:solidFill>
          </a:ln>
        </p:spPr>
        <p:txBody>
          <a:bodyPr wrap="square" rtlCol="0">
            <a:spAutoFit/>
          </a:bodyPr>
          <a:lstStyle/>
          <a:p>
            <a:r>
              <a:rPr lang="en-US" b="0" i="0" u="none" strike="noStrike" dirty="0">
                <a:solidFill>
                  <a:srgbClr val="212121"/>
                </a:solidFill>
                <a:effectLst/>
                <a:latin typeface="Cambria" panose="02040503050406030204" pitchFamily="18" charset="0"/>
              </a:rPr>
              <a:t>‘For me, I’m not used to use GenAI often and I think Gen AI could make students be lazy and reduce their ability to think by themselves.’</a:t>
            </a:r>
          </a:p>
          <a:p>
            <a:endParaRPr lang="en-US" dirty="0"/>
          </a:p>
        </p:txBody>
      </p:sp>
      <p:pic>
        <p:nvPicPr>
          <p:cNvPr id="12" name="Picture 11" descr="A purple and blue logo&#10;&#10;AI-generated content may be incorrect.">
            <a:extLst>
              <a:ext uri="{FF2B5EF4-FFF2-40B4-BE49-F238E27FC236}">
                <a16:creationId xmlns:a16="http://schemas.microsoft.com/office/drawing/2014/main" id="{8813065B-D3C2-5ACC-A2D7-722B866179EB}"/>
              </a:ext>
            </a:extLst>
          </p:cNvPr>
          <p:cNvPicPr>
            <a:picLocks noChangeAspect="1"/>
          </p:cNvPicPr>
          <p:nvPr/>
        </p:nvPicPr>
        <p:blipFill>
          <a:blip r:embed="rId3"/>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6242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pink and purple circles&#10;&#10;AI-generated content may be incorrect.">
            <a:extLst>
              <a:ext uri="{FF2B5EF4-FFF2-40B4-BE49-F238E27FC236}">
                <a16:creationId xmlns:a16="http://schemas.microsoft.com/office/drawing/2014/main" id="{BBE4247B-5E90-6FCE-7D34-C361F54FAEEB}"/>
              </a:ext>
            </a:extLst>
          </p:cNvPr>
          <p:cNvPicPr>
            <a:picLocks noChangeAspect="1"/>
          </p:cNvPicPr>
          <p:nvPr/>
        </p:nvPicPr>
        <p:blipFill>
          <a:blip r:embed="rId2"/>
          <a:stretch>
            <a:fillRect/>
          </a:stretch>
        </p:blipFill>
        <p:spPr>
          <a:xfrm>
            <a:off x="553782" y="1493524"/>
            <a:ext cx="7067550" cy="4972050"/>
          </a:xfrm>
          <a:prstGeom prst="rect">
            <a:avLst/>
          </a:prstGeom>
        </p:spPr>
      </p:pic>
      <p:sp>
        <p:nvSpPr>
          <p:cNvPr id="2" name="Title 1">
            <a:extLst>
              <a:ext uri="{FF2B5EF4-FFF2-40B4-BE49-F238E27FC236}">
                <a16:creationId xmlns:a16="http://schemas.microsoft.com/office/drawing/2014/main" id="{C84B0C56-D315-0918-46E4-215DFD9E1910}"/>
              </a:ext>
            </a:extLst>
          </p:cNvPr>
          <p:cNvSpPr>
            <a:spLocks noGrp="1"/>
          </p:cNvSpPr>
          <p:nvPr>
            <p:ph type="title"/>
          </p:nvPr>
        </p:nvSpPr>
        <p:spPr/>
        <p:txBody>
          <a:bodyPr/>
          <a:lstStyle/>
          <a:p>
            <a:r>
              <a:rPr lang="en-US" b="1" dirty="0"/>
              <a:t>Teachers: final questionnaire</a:t>
            </a:r>
            <a:endParaRPr lang="en-US" b="1" dirty="0">
              <a:ea typeface="Calibri"/>
              <a:cs typeface="Calibri"/>
            </a:endParaRPr>
          </a:p>
        </p:txBody>
      </p:sp>
      <p:sp>
        <p:nvSpPr>
          <p:cNvPr id="3" name="Content Placeholder 2">
            <a:extLst>
              <a:ext uri="{FF2B5EF4-FFF2-40B4-BE49-F238E27FC236}">
                <a16:creationId xmlns:a16="http://schemas.microsoft.com/office/drawing/2014/main" id="{CD598C08-6CC8-764A-730D-613FC271CB09}"/>
              </a:ext>
            </a:extLst>
          </p:cNvPr>
          <p:cNvSpPr>
            <a:spLocks noGrp="1"/>
          </p:cNvSpPr>
          <p:nvPr>
            <p:ph idx="1"/>
          </p:nvPr>
        </p:nvSpPr>
        <p:spPr/>
        <p:txBody>
          <a:bodyPr/>
          <a:lstStyle/>
          <a:p>
            <a:pPr marL="0" indent="0">
              <a:buNone/>
            </a:pPr>
            <a:endParaRPr lang="en-US"/>
          </a:p>
          <a:p>
            <a:pPr marL="0" indent="0">
              <a:buNone/>
            </a:pPr>
            <a:endParaRPr lang="en-US"/>
          </a:p>
        </p:txBody>
      </p:sp>
      <p:sp>
        <p:nvSpPr>
          <p:cNvPr id="9" name="TextBox 8">
            <a:extLst>
              <a:ext uri="{FF2B5EF4-FFF2-40B4-BE49-F238E27FC236}">
                <a16:creationId xmlns:a16="http://schemas.microsoft.com/office/drawing/2014/main" id="{89A4CA35-F450-1AC0-0136-1D87326B2C4F}"/>
              </a:ext>
            </a:extLst>
          </p:cNvPr>
          <p:cNvSpPr txBox="1"/>
          <p:nvPr/>
        </p:nvSpPr>
        <p:spPr>
          <a:xfrm>
            <a:off x="5255241" y="2955895"/>
            <a:ext cx="3789543" cy="2031325"/>
          </a:xfrm>
          <a:prstGeom prst="rect">
            <a:avLst/>
          </a:prstGeom>
          <a:solidFill>
            <a:schemeClr val="accent6">
              <a:lumMod val="20000"/>
              <a:lumOff val="80000"/>
            </a:schemeClr>
          </a:solidFill>
          <a:ln w="28575">
            <a:solidFill>
              <a:schemeClr val="accent6">
                <a:lumMod val="60000"/>
                <a:lumOff val="40000"/>
              </a:schemeClr>
            </a:solidFill>
          </a:ln>
        </p:spPr>
        <p:txBody>
          <a:bodyPr wrap="square" rtlCol="0">
            <a:spAutoFit/>
          </a:bodyPr>
          <a:lstStyle/>
          <a:p>
            <a:r>
              <a:rPr lang="en-US" b="0" i="0" u="none" strike="noStrike">
                <a:solidFill>
                  <a:srgbClr val="212121"/>
                </a:solidFill>
                <a:effectLst/>
                <a:latin typeface="Cambria" panose="02040503050406030204" pitchFamily="18" charset="0"/>
              </a:rPr>
              <a:t>‘They were essential! Students needed to be really clear about the parameters and guidelines and, although these are still in process, they were presented in a very detailed and accessible way in the lectures and throughout classes.’</a:t>
            </a:r>
            <a:endParaRPr lang="en-US">
              <a:latin typeface="Cambria" panose="02040503050406030204" pitchFamily="18" charset="0"/>
            </a:endParaRPr>
          </a:p>
        </p:txBody>
      </p:sp>
      <p:sp>
        <p:nvSpPr>
          <p:cNvPr id="11" name="TextBox 10">
            <a:extLst>
              <a:ext uri="{FF2B5EF4-FFF2-40B4-BE49-F238E27FC236}">
                <a16:creationId xmlns:a16="http://schemas.microsoft.com/office/drawing/2014/main" id="{A497E0FB-8931-F652-1468-A3E2D126C55E}"/>
              </a:ext>
            </a:extLst>
          </p:cNvPr>
          <p:cNvSpPr txBox="1"/>
          <p:nvPr/>
        </p:nvSpPr>
        <p:spPr>
          <a:xfrm>
            <a:off x="2778155" y="5668091"/>
            <a:ext cx="6100010" cy="646331"/>
          </a:xfrm>
          <a:prstGeom prst="rect">
            <a:avLst/>
          </a:prstGeom>
          <a:solidFill>
            <a:schemeClr val="accent6">
              <a:lumMod val="20000"/>
              <a:lumOff val="80000"/>
            </a:schemeClr>
          </a:solidFill>
          <a:ln w="28575">
            <a:solidFill>
              <a:schemeClr val="accent6">
                <a:lumMod val="60000"/>
                <a:lumOff val="40000"/>
              </a:schemeClr>
            </a:solidFill>
          </a:ln>
        </p:spPr>
        <p:txBody>
          <a:bodyPr wrap="square">
            <a:spAutoFit/>
          </a:bodyPr>
          <a:lstStyle/>
          <a:p>
            <a:r>
              <a:rPr lang="en-US" b="0" i="0" u="none" strike="noStrike">
                <a:solidFill>
                  <a:srgbClr val="212121"/>
                </a:solidFill>
                <a:effectLst/>
                <a:latin typeface="Cambria" panose="02040503050406030204" pitchFamily="18" charset="0"/>
              </a:rPr>
              <a:t>‘By making them more aware of ethical use cases for AI, as well as highlighting issues with its use.’</a:t>
            </a:r>
            <a:endParaRPr lang="en-US">
              <a:latin typeface="Cambria" panose="02040503050406030204" pitchFamily="18" charset="0"/>
            </a:endParaRPr>
          </a:p>
        </p:txBody>
      </p:sp>
      <p:sp>
        <p:nvSpPr>
          <p:cNvPr id="12" name="TextBox 11">
            <a:extLst>
              <a:ext uri="{FF2B5EF4-FFF2-40B4-BE49-F238E27FC236}">
                <a16:creationId xmlns:a16="http://schemas.microsoft.com/office/drawing/2014/main" id="{F22690A2-7897-B272-9900-22B683D060EB}"/>
              </a:ext>
            </a:extLst>
          </p:cNvPr>
          <p:cNvSpPr txBox="1"/>
          <p:nvPr/>
        </p:nvSpPr>
        <p:spPr>
          <a:xfrm>
            <a:off x="8601099" y="526580"/>
            <a:ext cx="3054936" cy="1754326"/>
          </a:xfrm>
          <a:prstGeom prst="rect">
            <a:avLst/>
          </a:prstGeom>
          <a:solidFill>
            <a:schemeClr val="accent6">
              <a:lumMod val="20000"/>
              <a:lumOff val="80000"/>
            </a:schemeClr>
          </a:solidFill>
          <a:ln w="28575">
            <a:solidFill>
              <a:schemeClr val="accent6">
                <a:lumMod val="60000"/>
                <a:lumOff val="40000"/>
              </a:schemeClr>
            </a:solidFill>
          </a:ln>
        </p:spPr>
        <p:txBody>
          <a:bodyPr wrap="square" rtlCol="0">
            <a:spAutoFit/>
          </a:bodyPr>
          <a:lstStyle/>
          <a:p>
            <a:r>
              <a:rPr lang="en-US" b="0" i="0" u="none" strike="noStrike">
                <a:solidFill>
                  <a:srgbClr val="212121"/>
                </a:solidFill>
                <a:effectLst/>
                <a:latin typeface="Cambria" panose="02040503050406030204" pitchFamily="18" charset="0"/>
              </a:rPr>
              <a:t>‘Material interesting but too many students in large lecture theatre, and hardly any taking notes. Would have been better done in smaller workshop environment.’</a:t>
            </a:r>
            <a:endParaRPr lang="en-US">
              <a:latin typeface="Cambria" panose="02040503050406030204" pitchFamily="18" charset="0"/>
            </a:endParaRPr>
          </a:p>
        </p:txBody>
      </p:sp>
      <p:sp>
        <p:nvSpPr>
          <p:cNvPr id="14" name="TextBox 13">
            <a:extLst>
              <a:ext uri="{FF2B5EF4-FFF2-40B4-BE49-F238E27FC236}">
                <a16:creationId xmlns:a16="http://schemas.microsoft.com/office/drawing/2014/main" id="{831895B1-9D75-D9AA-3FD5-002D0574C397}"/>
              </a:ext>
            </a:extLst>
          </p:cNvPr>
          <p:cNvSpPr txBox="1"/>
          <p:nvPr/>
        </p:nvSpPr>
        <p:spPr>
          <a:xfrm>
            <a:off x="9719262" y="3242777"/>
            <a:ext cx="1941450" cy="2031325"/>
          </a:xfrm>
          <a:prstGeom prst="rect">
            <a:avLst/>
          </a:prstGeom>
          <a:solidFill>
            <a:schemeClr val="accent6">
              <a:lumMod val="20000"/>
              <a:lumOff val="80000"/>
            </a:schemeClr>
          </a:solidFill>
          <a:ln w="28575">
            <a:solidFill>
              <a:schemeClr val="accent6">
                <a:lumMod val="60000"/>
                <a:lumOff val="40000"/>
              </a:schemeClr>
            </a:solidFill>
          </a:ln>
        </p:spPr>
        <p:txBody>
          <a:bodyPr wrap="square">
            <a:spAutoFit/>
          </a:bodyPr>
          <a:lstStyle/>
          <a:p>
            <a:r>
              <a:rPr lang="en-US" b="0" i="0" u="none" strike="noStrike">
                <a:solidFill>
                  <a:srgbClr val="212121"/>
                </a:solidFill>
                <a:effectLst/>
                <a:latin typeface="Segoe UI" panose="020B0502040204020203" pitchFamily="34" charset="0"/>
              </a:rPr>
              <a:t>‘</a:t>
            </a:r>
            <a:r>
              <a:rPr lang="en-US" b="0" i="0" u="none" strike="noStrike">
                <a:solidFill>
                  <a:srgbClr val="212121"/>
                </a:solidFill>
                <a:effectLst/>
                <a:latin typeface="Cambria" panose="02040503050406030204" pitchFamily="18" charset="0"/>
              </a:rPr>
              <a:t>I think they were getting mixed messages about whether or not they should be trying to use AI in their work.’</a:t>
            </a:r>
            <a:endParaRPr lang="en-US">
              <a:latin typeface="Cambria" panose="02040503050406030204" pitchFamily="18" charset="0"/>
            </a:endParaRPr>
          </a:p>
        </p:txBody>
      </p:sp>
      <p:pic>
        <p:nvPicPr>
          <p:cNvPr id="15" name="Picture 14" descr="A purple and blue logo&#10;&#10;AI-generated content may be incorrect.">
            <a:extLst>
              <a:ext uri="{FF2B5EF4-FFF2-40B4-BE49-F238E27FC236}">
                <a16:creationId xmlns:a16="http://schemas.microsoft.com/office/drawing/2014/main" id="{846C3EDA-E34D-2E9F-4AAE-C71D0F1E6109}"/>
              </a:ext>
            </a:extLst>
          </p:cNvPr>
          <p:cNvPicPr>
            <a:picLocks noChangeAspect="1"/>
          </p:cNvPicPr>
          <p:nvPr/>
        </p:nvPicPr>
        <p:blipFill>
          <a:blip r:embed="rId3"/>
          <a:srcRect l="15719" t="28749" r="16573" b="28195"/>
          <a:stretch/>
        </p:blipFill>
        <p:spPr>
          <a:xfrm>
            <a:off x="9511995" y="5804416"/>
            <a:ext cx="2220912" cy="1008618"/>
          </a:xfrm>
          <a:prstGeom prst="rect">
            <a:avLst/>
          </a:prstGeom>
        </p:spPr>
      </p:pic>
    </p:spTree>
    <p:extLst>
      <p:ext uri="{BB962C8B-B14F-4D97-AF65-F5344CB8AC3E}">
        <p14:creationId xmlns:p14="http://schemas.microsoft.com/office/powerpoint/2010/main" val="21357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B012-0357-1664-2BA6-FC54F3F7DD75}"/>
              </a:ext>
            </a:extLst>
          </p:cNvPr>
          <p:cNvSpPr>
            <a:spLocks noGrp="1"/>
          </p:cNvSpPr>
          <p:nvPr>
            <p:ph type="title"/>
          </p:nvPr>
        </p:nvSpPr>
        <p:spPr>
          <a:xfrm>
            <a:off x="550863" y="549275"/>
            <a:ext cx="11090274" cy="1332000"/>
          </a:xfrm>
        </p:spPr>
        <p:txBody>
          <a:bodyPr wrap="square" anchor="t">
            <a:normAutofit/>
          </a:bodyPr>
          <a:lstStyle/>
          <a:p>
            <a:r>
              <a:rPr lang="en-GB" b="1"/>
              <a:t>Conclusions</a:t>
            </a:r>
            <a:endParaRPr lang="en-US"/>
          </a:p>
        </p:txBody>
      </p:sp>
      <p:sp>
        <p:nvSpPr>
          <p:cNvPr id="3" name="Content Placeholder 2">
            <a:extLst>
              <a:ext uri="{FF2B5EF4-FFF2-40B4-BE49-F238E27FC236}">
                <a16:creationId xmlns:a16="http://schemas.microsoft.com/office/drawing/2014/main" id="{B563CCE7-6E49-063C-C0CB-0E24DDAF6D37}"/>
              </a:ext>
            </a:extLst>
          </p:cNvPr>
          <p:cNvSpPr>
            <a:spLocks noGrp="1"/>
          </p:cNvSpPr>
          <p:nvPr>
            <p:ph sz="half" idx="1"/>
          </p:nvPr>
        </p:nvSpPr>
        <p:spPr>
          <a:xfrm>
            <a:off x="550862" y="2097175"/>
            <a:ext cx="5435600" cy="3995650"/>
          </a:xfrm>
        </p:spPr>
        <p:txBody>
          <a:bodyPr vert="horz" wrap="square" lIns="0" tIns="0" rIns="0" bIns="0" rtlCol="0" anchor="t">
            <a:normAutofit fontScale="92500" lnSpcReduction="10000"/>
          </a:bodyPr>
          <a:lstStyle/>
          <a:p>
            <a:pPr marL="0" indent="0"/>
            <a:r>
              <a:rPr lang="en-GB" sz="3200" dirty="0">
                <a:solidFill>
                  <a:schemeClr val="tx1"/>
                </a:solidFill>
              </a:rPr>
              <a:t>CDL and developing AI literacy is like tracking a moving target – always developing and part of a fast-moving process</a:t>
            </a:r>
            <a:endParaRPr lang="en-GB" sz="3200" dirty="0">
              <a:solidFill>
                <a:schemeClr val="tx1"/>
              </a:solidFill>
              <a:ea typeface="Cambria"/>
            </a:endParaRPr>
          </a:p>
          <a:p>
            <a:pPr marL="0" indent="0"/>
            <a:r>
              <a:rPr lang="en-GB" sz="3200" dirty="0">
                <a:solidFill>
                  <a:schemeClr val="tx1"/>
                </a:solidFill>
              </a:rPr>
              <a:t>This year – the CDL sessions will be more hands on with workshop type sessions in all courses.</a:t>
            </a:r>
            <a:endParaRPr lang="en-GB" sz="3200" dirty="0">
              <a:solidFill>
                <a:schemeClr val="tx1"/>
              </a:solidFill>
              <a:ea typeface="Cambria"/>
            </a:endParaRPr>
          </a:p>
          <a:p>
            <a:endParaRPr lang="en-US"/>
          </a:p>
        </p:txBody>
      </p:sp>
      <p:pic>
        <p:nvPicPr>
          <p:cNvPr id="7" name="Picture 6" descr="Light reflection in a lens">
            <a:extLst>
              <a:ext uri="{FF2B5EF4-FFF2-40B4-BE49-F238E27FC236}">
                <a16:creationId xmlns:a16="http://schemas.microsoft.com/office/drawing/2014/main" id="{68010F56-B981-3F56-5DFF-6497730CB732}"/>
              </a:ext>
            </a:extLst>
          </p:cNvPr>
          <p:cNvPicPr>
            <a:picLocks noChangeAspect="1"/>
          </p:cNvPicPr>
          <p:nvPr/>
        </p:nvPicPr>
        <p:blipFill>
          <a:blip r:embed="rId2"/>
          <a:srcRect r="9195"/>
          <a:stretch/>
        </p:blipFill>
        <p:spPr>
          <a:xfrm>
            <a:off x="6205540" y="1132921"/>
            <a:ext cx="5435600" cy="3995650"/>
          </a:xfrm>
          <a:prstGeom prst="rect">
            <a:avLst/>
          </a:prstGeom>
          <a:noFill/>
        </p:spPr>
      </p:pic>
      <p:pic>
        <p:nvPicPr>
          <p:cNvPr id="8" name="Picture 7" descr="A purple and blue logo&#10;&#10;AI-generated content may be incorrect.">
            <a:extLst>
              <a:ext uri="{FF2B5EF4-FFF2-40B4-BE49-F238E27FC236}">
                <a16:creationId xmlns:a16="http://schemas.microsoft.com/office/drawing/2014/main" id="{7284C796-3CFC-B0F9-CBAF-C147D0437BFF}"/>
              </a:ext>
            </a:extLst>
          </p:cNvPr>
          <p:cNvPicPr>
            <a:picLocks noChangeAspect="1"/>
          </p:cNvPicPr>
          <p:nvPr/>
        </p:nvPicPr>
        <p:blipFill>
          <a:blip r:embed="rId3"/>
          <a:srcRect l="15719" t="28749" r="16573" b="28195"/>
          <a:stretch/>
        </p:blipFill>
        <p:spPr>
          <a:xfrm>
            <a:off x="9689410" y="5741162"/>
            <a:ext cx="2220912" cy="1008618"/>
          </a:xfrm>
          <a:prstGeom prst="rect">
            <a:avLst/>
          </a:prstGeom>
        </p:spPr>
      </p:pic>
    </p:spTree>
    <p:extLst>
      <p:ext uri="{BB962C8B-B14F-4D97-AF65-F5344CB8AC3E}">
        <p14:creationId xmlns:p14="http://schemas.microsoft.com/office/powerpoint/2010/main" val="10042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549275"/>
            <a:ext cx="11090274" cy="1332000"/>
          </a:xfrm>
        </p:spPr>
        <p:txBody>
          <a:bodyPr wrap="square" rtlCol="0" anchor="t">
            <a:normAutofit/>
          </a:bodyPr>
          <a:lstStyle/>
          <a:p>
            <a:pPr rtl="0"/>
            <a:r>
              <a:rPr lang="en-GB" b="1"/>
              <a:t>AUDIENCE ACTIVITY</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half" idx="1"/>
          </p:nvPr>
        </p:nvSpPr>
        <p:spPr>
          <a:xfrm>
            <a:off x="550862" y="2097175"/>
            <a:ext cx="5435600" cy="3995650"/>
          </a:xfrm>
        </p:spPr>
        <p:txBody>
          <a:bodyPr vert="horz" wrap="square" lIns="0" tIns="0" rIns="0" bIns="0" rtlCol="0" anchor="t">
            <a:noAutofit/>
          </a:bodyPr>
          <a:lstStyle/>
          <a:p>
            <a:pPr marL="0" indent="0"/>
            <a:r>
              <a:rPr lang="en-US" sz="3200" dirty="0">
                <a:solidFill>
                  <a:schemeClr val="tx2"/>
                </a:solidFill>
              </a:rPr>
              <a:t>What are the opportunities and challenges with using AI in your classroom and/or on a course you lead?</a:t>
            </a:r>
            <a:endParaRPr lang="en-US" sz="3200" dirty="0">
              <a:solidFill>
                <a:schemeClr val="tx2"/>
              </a:solidFill>
              <a:ea typeface="Cambria"/>
            </a:endParaRPr>
          </a:p>
          <a:p>
            <a:pPr marL="0" indent="0"/>
            <a:r>
              <a:rPr lang="en-US" sz="3200" dirty="0">
                <a:solidFill>
                  <a:schemeClr val="tx2"/>
                </a:solidFill>
              </a:rPr>
              <a:t>Feel free to add your thoughts to the Padlet.</a:t>
            </a:r>
            <a:endParaRPr lang="en-US" sz="3200" dirty="0">
              <a:solidFill>
                <a:schemeClr val="tx2"/>
              </a:solidFill>
              <a:ea typeface="Cambria"/>
            </a:endParaRPr>
          </a:p>
          <a:p>
            <a:endParaRPr lang="en-US" dirty="0"/>
          </a:p>
          <a:p>
            <a:endParaRPr lang="en-US" dirty="0"/>
          </a:p>
        </p:txBody>
      </p:sp>
      <p:pic>
        <p:nvPicPr>
          <p:cNvPr id="6" name="Picture 5" descr="A qr code with a paper crane&#10;&#10;AI-generated content may be incorrect.">
            <a:extLst>
              <a:ext uri="{FF2B5EF4-FFF2-40B4-BE49-F238E27FC236}">
                <a16:creationId xmlns:a16="http://schemas.microsoft.com/office/drawing/2014/main" id="{8CE7050D-DF84-5610-214A-B3D7A778340F}"/>
              </a:ext>
            </a:extLst>
          </p:cNvPr>
          <p:cNvPicPr>
            <a:picLocks noChangeAspect="1"/>
          </p:cNvPicPr>
          <p:nvPr/>
        </p:nvPicPr>
        <p:blipFill>
          <a:blip r:embed="rId3"/>
          <a:stretch>
            <a:fillRect/>
          </a:stretch>
        </p:blipFill>
        <p:spPr>
          <a:xfrm>
            <a:off x="7061437" y="1049038"/>
            <a:ext cx="3995650" cy="3995650"/>
          </a:xfrm>
          <a:prstGeom prst="rect">
            <a:avLst/>
          </a:prstGeom>
          <a:noFill/>
        </p:spPr>
      </p:pic>
      <p:pic>
        <p:nvPicPr>
          <p:cNvPr id="7" name="Picture 6" descr="A purple and blue logo&#10;&#10;AI-generated content may be incorrect.">
            <a:extLst>
              <a:ext uri="{FF2B5EF4-FFF2-40B4-BE49-F238E27FC236}">
                <a16:creationId xmlns:a16="http://schemas.microsoft.com/office/drawing/2014/main" id="{B6844D74-F716-F780-5D74-E03D5208BCFB}"/>
              </a:ext>
            </a:extLst>
          </p:cNvPr>
          <p:cNvPicPr>
            <a:picLocks noChangeAspect="1"/>
          </p:cNvPicPr>
          <p:nvPr/>
        </p:nvPicPr>
        <p:blipFill>
          <a:blip r:embed="rId4"/>
          <a:srcRect l="15719" t="28749" r="16573" b="28195"/>
          <a:stretch/>
        </p:blipFill>
        <p:spPr>
          <a:xfrm>
            <a:off x="9689410" y="5741162"/>
            <a:ext cx="2220912" cy="1008618"/>
          </a:xfrm>
          <a:prstGeom prst="rect">
            <a:avLst/>
          </a:prstGeom>
        </p:spPr>
      </p:pic>
    </p:spTree>
    <p:extLst>
      <p:ext uri="{BB962C8B-B14F-4D97-AF65-F5344CB8AC3E}">
        <p14:creationId xmlns:p14="http://schemas.microsoft.com/office/powerpoint/2010/main" val="352156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solidFill>
            <a:srgbClr val="7030A0"/>
          </a:solid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705846" y="1931207"/>
            <a:ext cx="5834697" cy="2986234"/>
          </a:xfrm>
        </p:spPr>
        <p:txBody>
          <a:bodyPr vert="horz" wrap="square" lIns="0" tIns="0" rIns="0" bIns="0" rtlCol="0" anchor="b" anchorCtr="0">
            <a:normAutofit fontScale="90000"/>
          </a:bodyPr>
          <a:lstStyle/>
          <a:p>
            <a:pPr rtl="0">
              <a:lnSpc>
                <a:spcPct val="100000"/>
              </a:lnSpc>
            </a:pPr>
            <a:r>
              <a:rPr lang="en-GB" sz="6400" b="1" kern="1200">
                <a:solidFill>
                  <a:schemeClr val="tx1"/>
                </a:solidFill>
                <a:latin typeface="+mj-lt"/>
                <a:ea typeface="+mj-ea"/>
                <a:cs typeface="+mj-cs"/>
              </a:rPr>
              <a:t>A portfolio approach with emphasis on oracy</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27</a:t>
            </a:fld>
            <a:endParaRPr lang="en-GB"/>
          </a:p>
        </p:txBody>
      </p:sp>
    </p:spTree>
    <p:extLst>
      <p:ext uri="{BB962C8B-B14F-4D97-AF65-F5344CB8AC3E}">
        <p14:creationId xmlns:p14="http://schemas.microsoft.com/office/powerpoint/2010/main" val="811189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US" sz="4000" b="1"/>
              <a:t>6-week schedule, 2024</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603958" cy="5251807"/>
          </a:xfrm>
        </p:spPr>
        <p:txBody>
          <a:bodyPr rtlCol="0">
            <a:noAutofit/>
          </a:bodyPr>
          <a:lstStyle/>
          <a:p>
            <a:pPr marL="457200" indent="-457200">
              <a:buFont typeface="Arial" panose="020B0604020202020204" pitchFamily="34" charset="0"/>
              <a:buChar char="•"/>
            </a:pPr>
            <a:endParaRPr lang="en-GB" sz="2800">
              <a:solidFill>
                <a:schemeClr val="tx2"/>
              </a:solidFill>
              <a:cs typeface="Arial"/>
            </a:endParaRPr>
          </a:p>
          <a:p>
            <a:pPr marL="457200" indent="-457200">
              <a:buFont typeface="Arial" panose="020B0604020202020204" pitchFamily="34" charset="0"/>
              <a:buChar char="•"/>
            </a:pPr>
            <a:endParaRPr lang="en-GB" sz="2800">
              <a:solidFill>
                <a:schemeClr val="tx2"/>
              </a:solidFill>
              <a:cs typeface="Arial"/>
            </a:endParaRPr>
          </a:p>
          <a:p>
            <a:pPr marL="0" indent="0"/>
            <a:endParaRPr lang="en-GB" sz="2800">
              <a:solidFill>
                <a:schemeClr val="tx2"/>
              </a:solidFill>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863959" y="5636819"/>
            <a:ext cx="2220912" cy="1008618"/>
          </a:xfrm>
          <a:prstGeom prst="rect">
            <a:avLst/>
          </a:prstGeom>
        </p:spPr>
      </p:pic>
      <p:sp>
        <p:nvSpPr>
          <p:cNvPr id="4" name="Rectangle: Rounded Corners 3">
            <a:extLst>
              <a:ext uri="{FF2B5EF4-FFF2-40B4-BE49-F238E27FC236}">
                <a16:creationId xmlns:a16="http://schemas.microsoft.com/office/drawing/2014/main" id="{222EFBAB-5749-CE51-4BE3-0CDE1554DCE6}"/>
              </a:ext>
            </a:extLst>
          </p:cNvPr>
          <p:cNvSpPr/>
          <p:nvPr/>
        </p:nvSpPr>
        <p:spPr>
          <a:xfrm>
            <a:off x="4186990" y="957579"/>
            <a:ext cx="5566610" cy="591082"/>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b="1" dirty="0"/>
          </a:p>
          <a:p>
            <a:r>
              <a:rPr lang="en-GB" sz="2000" b="1" dirty="0"/>
              <a:t>Week 1: -</a:t>
            </a:r>
            <a:endParaRPr lang="en-GB" sz="2000" b="1" dirty="0">
              <a:ea typeface="Cambria"/>
            </a:endParaRPr>
          </a:p>
          <a:p>
            <a:pPr algn="ctr"/>
            <a:endParaRPr lang="en-GB" sz="1600" dirty="0">
              <a:ea typeface="Cambria"/>
            </a:endParaRPr>
          </a:p>
        </p:txBody>
      </p:sp>
      <p:sp>
        <p:nvSpPr>
          <p:cNvPr id="5" name="Rectangle: Rounded Corners 4">
            <a:extLst>
              <a:ext uri="{FF2B5EF4-FFF2-40B4-BE49-F238E27FC236}">
                <a16:creationId xmlns:a16="http://schemas.microsoft.com/office/drawing/2014/main" id="{52FA9C0A-2AEB-6DEC-0261-BFD184C90B5D}"/>
              </a:ext>
            </a:extLst>
          </p:cNvPr>
          <p:cNvSpPr/>
          <p:nvPr/>
        </p:nvSpPr>
        <p:spPr>
          <a:xfrm>
            <a:off x="4186988" y="1679164"/>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2: </a:t>
            </a:r>
            <a:r>
              <a:rPr lang="en-GB" sz="2000" dirty="0"/>
              <a:t>‘Writing Unplugged’ tasks</a:t>
            </a:r>
            <a:endParaRPr lang="en-GB" sz="2000" dirty="0">
              <a:ea typeface="Cambria"/>
            </a:endParaRPr>
          </a:p>
        </p:txBody>
      </p:sp>
      <p:sp>
        <p:nvSpPr>
          <p:cNvPr id="6" name="Rectangle: Rounded Corners 5">
            <a:extLst>
              <a:ext uri="{FF2B5EF4-FFF2-40B4-BE49-F238E27FC236}">
                <a16:creationId xmlns:a16="http://schemas.microsoft.com/office/drawing/2014/main" id="{19251BAF-CE88-5E67-F2D9-39E1028A3336}"/>
              </a:ext>
            </a:extLst>
          </p:cNvPr>
          <p:cNvSpPr/>
          <p:nvPr/>
        </p:nvSpPr>
        <p:spPr>
          <a:xfrm>
            <a:off x="4186988" y="2645836"/>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3: </a:t>
            </a:r>
            <a:r>
              <a:rPr lang="en-GB" sz="2000" dirty="0"/>
              <a:t>‘Writing Unplugged’ tasks</a:t>
            </a:r>
            <a:endParaRPr lang="en-GB" sz="2000">
              <a:ea typeface="Cambria"/>
            </a:endParaRPr>
          </a:p>
        </p:txBody>
      </p:sp>
      <p:sp>
        <p:nvSpPr>
          <p:cNvPr id="7" name="Rectangle: Rounded Corners 6">
            <a:extLst>
              <a:ext uri="{FF2B5EF4-FFF2-40B4-BE49-F238E27FC236}">
                <a16:creationId xmlns:a16="http://schemas.microsoft.com/office/drawing/2014/main" id="{0B13AC6D-D57D-4ADB-D155-CB1074AED2D7}"/>
              </a:ext>
            </a:extLst>
          </p:cNvPr>
          <p:cNvSpPr/>
          <p:nvPr/>
        </p:nvSpPr>
        <p:spPr>
          <a:xfrm>
            <a:off x="4186988" y="3612508"/>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4: </a:t>
            </a:r>
            <a:r>
              <a:rPr lang="en-GB" sz="2000" dirty="0"/>
              <a:t>Essay Outline and AB submission</a:t>
            </a:r>
            <a:endParaRPr lang="en-GB" sz="2000">
              <a:ea typeface="Cambria"/>
            </a:endParaRPr>
          </a:p>
          <a:p>
            <a:r>
              <a:rPr lang="en-GB" sz="2000" dirty="0">
                <a:solidFill>
                  <a:srgbClr val="000000"/>
                </a:solidFill>
              </a:rPr>
              <a:t>                  </a:t>
            </a:r>
            <a:r>
              <a:rPr lang="en-GB" sz="2000" dirty="0">
                <a:solidFill>
                  <a:srgbClr val="000000"/>
                </a:solidFill>
                <a:highlight>
                  <a:srgbClr val="FFFF00"/>
                </a:highlight>
              </a:rPr>
              <a:t>Q&amp;A on Essay Outline and AB</a:t>
            </a:r>
            <a:endParaRPr lang="en-GB" sz="2000" dirty="0">
              <a:solidFill>
                <a:srgbClr val="000000"/>
              </a:solidFill>
              <a:highlight>
                <a:srgbClr val="FFFF00"/>
              </a:highlight>
              <a:ea typeface="Cambria"/>
            </a:endParaRPr>
          </a:p>
        </p:txBody>
      </p:sp>
      <p:sp>
        <p:nvSpPr>
          <p:cNvPr id="8" name="Rectangle: Rounded Corners 7">
            <a:extLst>
              <a:ext uri="{FF2B5EF4-FFF2-40B4-BE49-F238E27FC236}">
                <a16:creationId xmlns:a16="http://schemas.microsoft.com/office/drawing/2014/main" id="{1998BCB1-D888-8DB8-B8DD-320820579D9D}"/>
              </a:ext>
            </a:extLst>
          </p:cNvPr>
          <p:cNvSpPr/>
          <p:nvPr/>
        </p:nvSpPr>
        <p:spPr>
          <a:xfrm>
            <a:off x="4186988" y="4579180"/>
            <a:ext cx="5566610" cy="1148794"/>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2000" b="1" dirty="0"/>
              <a:t>Week 5: </a:t>
            </a:r>
            <a:r>
              <a:rPr lang="en-GB" sz="2000" dirty="0">
                <a:highlight>
                  <a:srgbClr val="FFFF00"/>
                </a:highlight>
              </a:rPr>
              <a:t>Essay Draft submission</a:t>
            </a:r>
            <a:endParaRPr lang="en-GB" sz="2000">
              <a:highlight>
                <a:srgbClr val="FFFF00"/>
              </a:highlight>
              <a:ea typeface="Cambria"/>
            </a:endParaRPr>
          </a:p>
          <a:p>
            <a:r>
              <a:rPr lang="en-GB" sz="2000" dirty="0"/>
              <a:t>                  </a:t>
            </a:r>
            <a:r>
              <a:rPr lang="en-GB" sz="2000" dirty="0">
                <a:highlight>
                  <a:srgbClr val="FFFF00"/>
                </a:highlight>
              </a:rPr>
              <a:t>Presentation on Essay Draft </a:t>
            </a:r>
            <a:endParaRPr lang="en-GB" sz="2000" dirty="0">
              <a:highlight>
                <a:srgbClr val="FFFF00"/>
              </a:highlight>
              <a:ea typeface="Cambria"/>
            </a:endParaRPr>
          </a:p>
          <a:p>
            <a:r>
              <a:rPr lang="en-GB" sz="2000" dirty="0"/>
              <a:t>                  </a:t>
            </a:r>
            <a:r>
              <a:rPr lang="en-GB" sz="2000" dirty="0">
                <a:highlight>
                  <a:srgbClr val="FFFF00"/>
                </a:highlight>
              </a:rPr>
              <a:t>Viva on Essay Draft</a:t>
            </a:r>
            <a:endParaRPr lang="en-GB" sz="2000" b="1" dirty="0">
              <a:highlight>
                <a:srgbClr val="FFFF00"/>
              </a:highlight>
              <a:ea typeface="Cambria"/>
            </a:endParaRPr>
          </a:p>
          <a:p>
            <a:endParaRPr lang="en-GB" sz="2000" dirty="0">
              <a:ea typeface="Cambria"/>
            </a:endParaRPr>
          </a:p>
        </p:txBody>
      </p:sp>
      <p:sp>
        <p:nvSpPr>
          <p:cNvPr id="10" name="Rectangle: Rounded Corners 9">
            <a:extLst>
              <a:ext uri="{FF2B5EF4-FFF2-40B4-BE49-F238E27FC236}">
                <a16:creationId xmlns:a16="http://schemas.microsoft.com/office/drawing/2014/main" id="{A135A64A-0EF2-060F-F6DC-93E2F3690A1E}"/>
              </a:ext>
            </a:extLst>
          </p:cNvPr>
          <p:cNvSpPr/>
          <p:nvPr/>
        </p:nvSpPr>
        <p:spPr>
          <a:xfrm>
            <a:off x="4186988" y="5858477"/>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6: </a:t>
            </a:r>
            <a:r>
              <a:rPr lang="en-GB" sz="2000" dirty="0">
                <a:highlight>
                  <a:srgbClr val="FFFF00"/>
                </a:highlight>
              </a:rPr>
              <a:t>Final Essay submission</a:t>
            </a:r>
            <a:endParaRPr lang="en-GB" sz="2000">
              <a:highlight>
                <a:srgbClr val="FFFF00"/>
              </a:highlight>
              <a:ea typeface="Cambria"/>
            </a:endParaRPr>
          </a:p>
        </p:txBody>
      </p:sp>
    </p:spTree>
    <p:extLst>
      <p:ext uri="{BB962C8B-B14F-4D97-AF65-F5344CB8AC3E}">
        <p14:creationId xmlns:p14="http://schemas.microsoft.com/office/powerpoint/2010/main" val="149684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805632EE-D13E-E5E9-6613-30349B87D4D3}"/>
                  </a:ext>
                </a:extLst>
              </p14:cNvPr>
              <p14:cNvContentPartPr/>
              <p14:nvPr/>
            </p14:nvContentPartPr>
            <p14:xfrm>
              <a:off x="13715474" y="4768228"/>
              <a:ext cx="360" cy="360"/>
            </p14:xfrm>
          </p:contentPart>
        </mc:Choice>
        <mc:Fallback xmlns="">
          <p:pic>
            <p:nvPicPr>
              <p:cNvPr id="5" name="Ink 4">
                <a:extLst>
                  <a:ext uri="{FF2B5EF4-FFF2-40B4-BE49-F238E27FC236}">
                    <a16:creationId xmlns:a16="http://schemas.microsoft.com/office/drawing/2014/main" id="{805632EE-D13E-E5E9-6613-30349B87D4D3}"/>
                  </a:ext>
                </a:extLst>
              </p:cNvPr>
              <p:cNvPicPr/>
              <p:nvPr/>
            </p:nvPicPr>
            <p:blipFill>
              <a:blip r:embed="rId4"/>
              <a:stretch>
                <a:fillRect/>
              </a:stretch>
            </p:blipFill>
            <p:spPr>
              <a:xfrm>
                <a:off x="13697474" y="4750228"/>
                <a:ext cx="36000" cy="36000"/>
              </a:xfrm>
              <a:prstGeom prst="rect">
                <a:avLst/>
              </a:prstGeom>
            </p:spPr>
          </p:pic>
        </mc:Fallback>
      </mc:AlternateContent>
      <p:pic>
        <p:nvPicPr>
          <p:cNvPr id="3" name="Picture 2" descr="A purple and blue logo&#10;&#10;AI-generated content may be incorrect.">
            <a:extLst>
              <a:ext uri="{FF2B5EF4-FFF2-40B4-BE49-F238E27FC236}">
                <a16:creationId xmlns:a16="http://schemas.microsoft.com/office/drawing/2014/main" id="{937998CD-288E-9391-3706-F1714C767F56}"/>
              </a:ext>
            </a:extLst>
          </p:cNvPr>
          <p:cNvPicPr>
            <a:picLocks noChangeAspect="1"/>
          </p:cNvPicPr>
          <p:nvPr/>
        </p:nvPicPr>
        <p:blipFill>
          <a:blip r:embed="rId5"/>
          <a:srcRect l="15719" t="28749" r="16573" b="28195"/>
          <a:stretch/>
        </p:blipFill>
        <p:spPr>
          <a:xfrm>
            <a:off x="9753600" y="5473312"/>
            <a:ext cx="2220912" cy="1008618"/>
          </a:xfrm>
          <a:prstGeom prst="rect">
            <a:avLst/>
          </a:prstGeom>
        </p:spPr>
      </p:pic>
      <p:sp>
        <p:nvSpPr>
          <p:cNvPr id="7" name="Title 1">
            <a:extLst>
              <a:ext uri="{FF2B5EF4-FFF2-40B4-BE49-F238E27FC236}">
                <a16:creationId xmlns:a16="http://schemas.microsoft.com/office/drawing/2014/main" id="{8C1823F8-56F9-3BE3-1788-93CDB067989B}"/>
              </a:ext>
            </a:extLst>
          </p:cNvPr>
          <p:cNvSpPr txBox="1">
            <a:spLocks/>
          </p:cNvSpPr>
          <p:nvPr/>
        </p:nvSpPr>
        <p:spPr>
          <a:xfrm>
            <a:off x="557463" y="485275"/>
            <a:ext cx="11189451" cy="1116905"/>
          </a:xfrm>
          <a:prstGeom prst="rect">
            <a:avLst/>
          </a:prstGeom>
        </p:spPr>
        <p:txBody>
          <a:bodyPr lIns="91440" tIns="45720" rIns="91440" bIns="45720" rtlCol="0" anchor="t" anchorCtr="0">
            <a:norm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r>
              <a:rPr lang="en-US" sz="4000" b="1"/>
              <a:t>Q&amp;A Question Bank (first two categories only)</a:t>
            </a:r>
            <a:endParaRPr lang="en-US"/>
          </a:p>
        </p:txBody>
      </p:sp>
      <p:pic>
        <p:nvPicPr>
          <p:cNvPr id="4" name="Picture 3" descr="A screenshot of a paper&#10;&#10;AI-generated content may be incorrect.">
            <a:extLst>
              <a:ext uri="{FF2B5EF4-FFF2-40B4-BE49-F238E27FC236}">
                <a16:creationId xmlns:a16="http://schemas.microsoft.com/office/drawing/2014/main" id="{F51F8709-F670-3BE3-988D-CFD92C8E308B}"/>
              </a:ext>
            </a:extLst>
          </p:cNvPr>
          <p:cNvPicPr>
            <a:picLocks noChangeAspect="1"/>
          </p:cNvPicPr>
          <p:nvPr/>
        </p:nvPicPr>
        <p:blipFill>
          <a:blip r:embed="rId6"/>
          <a:stretch>
            <a:fillRect/>
          </a:stretch>
        </p:blipFill>
        <p:spPr>
          <a:xfrm>
            <a:off x="557964" y="1710741"/>
            <a:ext cx="8950492" cy="4378993"/>
          </a:xfrm>
          <a:prstGeom prst="rect">
            <a:avLst/>
          </a:prstGeom>
        </p:spPr>
      </p:pic>
    </p:spTree>
    <p:extLst>
      <p:ext uri="{BB962C8B-B14F-4D97-AF65-F5344CB8AC3E}">
        <p14:creationId xmlns:p14="http://schemas.microsoft.com/office/powerpoint/2010/main" val="84306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EAE3-C996-F487-9FBD-C423FE26BD29}"/>
            </a:ext>
          </a:extLst>
        </p:cNvPr>
        <p:cNvGrpSpPr/>
        <p:nvPr/>
      </p:nvGrpSpPr>
      <p:grpSpPr>
        <a:xfrm>
          <a:off x="0" y="0"/>
          <a:ext cx="0" cy="0"/>
          <a:chOff x="0" y="0"/>
          <a:chExt cx="0" cy="0"/>
        </a:xfrm>
      </p:grpSpPr>
      <p:sp>
        <p:nvSpPr>
          <p:cNvPr id="34" name="Freeform: Shape 33">
            <a:extLst>
              <a:ext uri="{FF2B5EF4-FFF2-40B4-BE49-F238E27FC236}">
                <a16:creationId xmlns:a16="http://schemas.microsoft.com/office/drawing/2014/main" id="{DF5EC623-1203-18DE-92CC-D1FC4042A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6" name="Oval 35">
            <a:extLst>
              <a:ext uri="{FF2B5EF4-FFF2-40B4-BE49-F238E27FC236}">
                <a16:creationId xmlns:a16="http://schemas.microsoft.com/office/drawing/2014/main" id="{94D7E961-E3A2-7563-71B6-F6E623116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23D5BF7C-5512-D59E-43CD-50E02393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40" name="Group 39">
            <a:extLst>
              <a:ext uri="{FF2B5EF4-FFF2-40B4-BE49-F238E27FC236}">
                <a16:creationId xmlns:a16="http://schemas.microsoft.com/office/drawing/2014/main" id="{75CCECFA-CDC8-C667-86EF-1D16D9A6EE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54C50ED-917D-644C-7DE4-D2B614C786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Freeform: Shape 41">
              <a:extLst>
                <a:ext uri="{FF2B5EF4-FFF2-40B4-BE49-F238E27FC236}">
                  <a16:creationId xmlns:a16="http://schemas.microsoft.com/office/drawing/2014/main" id="{EDAFB44E-C10D-1039-A752-181CAFA6FF3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43" name="Oval 42">
              <a:extLst>
                <a:ext uri="{FF2B5EF4-FFF2-40B4-BE49-F238E27FC236}">
                  <a16:creationId xmlns:a16="http://schemas.microsoft.com/office/drawing/2014/main" id="{F048BF40-B244-4564-534D-63C1B873B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4" name="Oval 43">
              <a:extLst>
                <a:ext uri="{FF2B5EF4-FFF2-40B4-BE49-F238E27FC236}">
                  <a16:creationId xmlns:a16="http://schemas.microsoft.com/office/drawing/2014/main" id="{229A3023-7E77-FB3F-0757-FEEAE1436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useBgFill="1">
        <p:nvSpPr>
          <p:cNvPr id="46" name="Rectangle 45">
            <a:extLst>
              <a:ext uri="{FF2B5EF4-FFF2-40B4-BE49-F238E27FC236}">
                <a16:creationId xmlns:a16="http://schemas.microsoft.com/office/drawing/2014/main" id="{BD782F61-EA3C-A99A-87DF-28E88CE57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Placeholder 7" descr="Data Points Digital background">
            <a:extLst>
              <a:ext uri="{FF2B5EF4-FFF2-40B4-BE49-F238E27FC236}">
                <a16:creationId xmlns:a16="http://schemas.microsoft.com/office/drawing/2014/main" id="{6813BB99-17DF-0A0D-671F-45A1BE67E35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solidFill>
            <a:srgbClr val="7030A0"/>
          </a:solidFill>
        </p:spPr>
      </p:pic>
      <p:sp>
        <p:nvSpPr>
          <p:cNvPr id="48" name="Rectangle 47">
            <a:extLst>
              <a:ext uri="{FF2B5EF4-FFF2-40B4-BE49-F238E27FC236}">
                <a16:creationId xmlns:a16="http://schemas.microsoft.com/office/drawing/2014/main" id="{ED810E61-424B-95BC-895D-97BE2B42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0" name="Rectangle 49">
            <a:extLst>
              <a:ext uri="{FF2B5EF4-FFF2-40B4-BE49-F238E27FC236}">
                <a16:creationId xmlns:a16="http://schemas.microsoft.com/office/drawing/2014/main" id="{CDFFD1BD-AA2B-1153-FCC2-055B40719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4">
            <a:extLst>
              <a:ext uri="{FF2B5EF4-FFF2-40B4-BE49-F238E27FC236}">
                <a16:creationId xmlns:a16="http://schemas.microsoft.com/office/drawing/2014/main" id="{5EF903D6-168F-9223-C8FD-26AE8353AED3}"/>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GB" b="1"/>
              <a:t>Overview</a:t>
            </a:r>
          </a:p>
        </p:txBody>
      </p:sp>
      <p:sp>
        <p:nvSpPr>
          <p:cNvPr id="4" name="Slide Number Placeholder 3">
            <a:extLst>
              <a:ext uri="{FF2B5EF4-FFF2-40B4-BE49-F238E27FC236}">
                <a16:creationId xmlns:a16="http://schemas.microsoft.com/office/drawing/2014/main" id="{A7EBC099-AFA0-7372-7312-C59D65D9E0D7}"/>
              </a:ext>
            </a:extLst>
          </p:cNvPr>
          <p:cNvSpPr>
            <a:spLocks noGrp="1"/>
          </p:cNvSpPr>
          <p:nvPr>
            <p:ph type="sldNum" sz="quarter" idx="12"/>
          </p:nvPr>
        </p:nvSpPr>
        <p:spPr/>
        <p:txBody>
          <a:bodyPr rtlCol="0"/>
          <a:lstStyle/>
          <a:p>
            <a:pPr rtl="0"/>
            <a:fld id="{DBA1B0FB-D917-4C8C-928F-313BD683BF39}" type="slidenum">
              <a:rPr lang="en-GB" smtClean="0"/>
              <a:t>3</a:t>
            </a:fld>
            <a:endParaRPr lang="en-GB"/>
          </a:p>
        </p:txBody>
      </p:sp>
    </p:spTree>
    <p:extLst>
      <p:ext uri="{BB962C8B-B14F-4D97-AF65-F5344CB8AC3E}">
        <p14:creationId xmlns:p14="http://schemas.microsoft.com/office/powerpoint/2010/main" val="200247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urple and blue logo&#10;&#10;AI-generated content may be incorrect.">
            <a:extLst>
              <a:ext uri="{FF2B5EF4-FFF2-40B4-BE49-F238E27FC236}">
                <a16:creationId xmlns:a16="http://schemas.microsoft.com/office/drawing/2014/main" id="{964AF470-24AA-1593-7D2D-6BCD65A67AB4}"/>
              </a:ext>
            </a:extLst>
          </p:cNvPr>
          <p:cNvPicPr>
            <a:picLocks noChangeAspect="1"/>
          </p:cNvPicPr>
          <p:nvPr/>
        </p:nvPicPr>
        <p:blipFill>
          <a:blip r:embed="rId3"/>
          <a:srcRect l="15719" t="28749" r="16573" b="28195"/>
          <a:stretch/>
        </p:blipFill>
        <p:spPr>
          <a:xfrm>
            <a:off x="9753600" y="5473312"/>
            <a:ext cx="2220912" cy="1008618"/>
          </a:xfrm>
          <a:prstGeom prst="rect">
            <a:avLst/>
          </a:prstGeom>
        </p:spPr>
      </p:pic>
      <p:sp>
        <p:nvSpPr>
          <p:cNvPr id="5" name="Title 1">
            <a:extLst>
              <a:ext uri="{FF2B5EF4-FFF2-40B4-BE49-F238E27FC236}">
                <a16:creationId xmlns:a16="http://schemas.microsoft.com/office/drawing/2014/main" id="{4DFEAF5D-37E1-BCA9-7E8E-A6209EA2117C}"/>
              </a:ext>
            </a:extLst>
          </p:cNvPr>
          <p:cNvSpPr txBox="1">
            <a:spLocks/>
          </p:cNvSpPr>
          <p:nvPr/>
        </p:nvSpPr>
        <p:spPr>
          <a:xfrm>
            <a:off x="557463" y="485275"/>
            <a:ext cx="11189451" cy="1116905"/>
          </a:xfrm>
          <a:prstGeom prst="rect">
            <a:avLst/>
          </a:prstGeom>
        </p:spPr>
        <p:txBody>
          <a:bodyPr lIns="91440" tIns="45720" rIns="91440" bIns="45720" rtlCol="0" anchor="t" anchorCtr="0">
            <a:norm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r>
              <a:rPr lang="en-US" sz="4000" b="1"/>
              <a:t>Q&amp;A Marking Checklist (first four categories only)</a:t>
            </a:r>
            <a:endParaRPr lang="en-US"/>
          </a:p>
        </p:txBody>
      </p:sp>
      <p:pic>
        <p:nvPicPr>
          <p:cNvPr id="3" name="Picture 2" descr="A close-up of a paper&#10;&#10;AI-generated content may be incorrect.">
            <a:extLst>
              <a:ext uri="{FF2B5EF4-FFF2-40B4-BE49-F238E27FC236}">
                <a16:creationId xmlns:a16="http://schemas.microsoft.com/office/drawing/2014/main" id="{C07ECEF8-1BD0-8FF8-D01C-69B3ED082A70}"/>
              </a:ext>
            </a:extLst>
          </p:cNvPr>
          <p:cNvPicPr>
            <a:picLocks noChangeAspect="1"/>
          </p:cNvPicPr>
          <p:nvPr/>
        </p:nvPicPr>
        <p:blipFill>
          <a:blip r:embed="rId4"/>
          <a:stretch>
            <a:fillRect/>
          </a:stretch>
        </p:blipFill>
        <p:spPr>
          <a:xfrm>
            <a:off x="668254" y="1612733"/>
            <a:ext cx="10845465" cy="3281613"/>
          </a:xfrm>
          <a:prstGeom prst="rect">
            <a:avLst/>
          </a:prstGeom>
        </p:spPr>
      </p:pic>
    </p:spTree>
    <p:extLst>
      <p:ext uri="{BB962C8B-B14F-4D97-AF65-F5344CB8AC3E}">
        <p14:creationId xmlns:p14="http://schemas.microsoft.com/office/powerpoint/2010/main" val="403213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US" sz="4000" b="1"/>
              <a:t>Development</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753600" y="5473312"/>
            <a:ext cx="2220912" cy="1008618"/>
          </a:xfrm>
          <a:prstGeom prst="rect">
            <a:avLst/>
          </a:prstGeom>
        </p:spPr>
      </p:pic>
      <p:pic>
        <p:nvPicPr>
          <p:cNvPr id="4" name="Picture 3" descr="A person sitting at a table with papers and a computer&#10;&#10;AI-generated content may be incorrect.">
            <a:extLst>
              <a:ext uri="{FF2B5EF4-FFF2-40B4-BE49-F238E27FC236}">
                <a16:creationId xmlns:a16="http://schemas.microsoft.com/office/drawing/2014/main" id="{AC32000A-C570-42C6-0820-D225F9EE1731}"/>
              </a:ext>
            </a:extLst>
          </p:cNvPr>
          <p:cNvPicPr>
            <a:picLocks noChangeAspect="1"/>
          </p:cNvPicPr>
          <p:nvPr/>
        </p:nvPicPr>
        <p:blipFill>
          <a:blip r:embed="rId5"/>
          <a:srcRect l="3783" t="26132" r="49160" b="26494"/>
          <a:stretch/>
        </p:blipFill>
        <p:spPr>
          <a:xfrm>
            <a:off x="4188203" y="2333779"/>
            <a:ext cx="5069646" cy="2844888"/>
          </a:xfrm>
          <a:prstGeom prst="rect">
            <a:avLst/>
          </a:prstGeom>
        </p:spPr>
      </p:pic>
      <p:sp>
        <p:nvSpPr>
          <p:cNvPr id="5" name="TextBox 4">
            <a:extLst>
              <a:ext uri="{FF2B5EF4-FFF2-40B4-BE49-F238E27FC236}">
                <a16:creationId xmlns:a16="http://schemas.microsoft.com/office/drawing/2014/main" id="{284EA0A8-61B2-0187-26A1-BAF30CC46C93}"/>
              </a:ext>
            </a:extLst>
          </p:cNvPr>
          <p:cNvSpPr txBox="1"/>
          <p:nvPr/>
        </p:nvSpPr>
        <p:spPr>
          <a:xfrm>
            <a:off x="4188230" y="985337"/>
            <a:ext cx="7631481"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ea typeface="Cambria"/>
              </a:rPr>
              <a:t>Assessment trials – looked at:</a:t>
            </a:r>
          </a:p>
          <a:p>
            <a:pPr marL="457200" indent="-457200">
              <a:buFont typeface="Arial"/>
              <a:buChar char="•"/>
            </a:pPr>
            <a:r>
              <a:rPr lang="en-GB" sz="2800">
                <a:ea typeface="Cambria"/>
              </a:rPr>
              <a:t>student experience</a:t>
            </a:r>
          </a:p>
          <a:p>
            <a:pPr marL="457200" indent="-457200">
              <a:buFont typeface="Arial"/>
              <a:buChar char="•"/>
            </a:pPr>
            <a:r>
              <a:rPr lang="en-GB" sz="2800">
                <a:ea typeface="Cambria"/>
              </a:rPr>
              <a:t>assessor experience</a:t>
            </a:r>
            <a:endParaRPr lang="en-GB"/>
          </a:p>
          <a:p>
            <a:endParaRPr lang="en-GB" sz="2800">
              <a:ea typeface="Cambria"/>
            </a:endParaRPr>
          </a:p>
          <a:p>
            <a:pPr marL="285750" indent="-285750">
              <a:buFont typeface="Arial"/>
              <a:buChar char="•"/>
            </a:pPr>
            <a:endParaRPr lang="en-GB" sz="2800">
              <a:ea typeface="Cambria"/>
            </a:endParaRPr>
          </a:p>
          <a:p>
            <a:pPr marL="285750" indent="-285750">
              <a:buFont typeface="Arial"/>
              <a:buChar char="•"/>
            </a:pPr>
            <a:endParaRPr lang="en-GB" sz="2800">
              <a:ea typeface="Cambria"/>
            </a:endParaRPr>
          </a:p>
          <a:p>
            <a:pPr marL="285750" indent="-285750">
              <a:buFont typeface="Arial"/>
              <a:buChar char="•"/>
            </a:pPr>
            <a:endParaRPr lang="en-GB" sz="2800">
              <a:ea typeface="Cambria"/>
            </a:endParaRPr>
          </a:p>
          <a:p>
            <a:pPr marL="285750" indent="-285750">
              <a:buFont typeface="Arial"/>
              <a:buChar char="•"/>
            </a:pPr>
            <a:endParaRPr lang="en-GB" sz="2800">
              <a:ea typeface="Cambria"/>
            </a:endParaRPr>
          </a:p>
          <a:p>
            <a:pPr marL="285750" indent="-285750">
              <a:buFont typeface="Arial"/>
              <a:buChar char="•"/>
            </a:pPr>
            <a:endParaRPr lang="en-GB" sz="2800">
              <a:ea typeface="Cambria"/>
            </a:endParaRPr>
          </a:p>
          <a:p>
            <a:pPr marL="285750" indent="-285750">
              <a:buFont typeface="Arial"/>
              <a:buChar char="•"/>
            </a:pPr>
            <a:endParaRPr lang="en-GB" sz="2800">
              <a:ea typeface="Cambria"/>
            </a:endParaRPr>
          </a:p>
          <a:p>
            <a:r>
              <a:rPr lang="en-GB" sz="2800">
                <a:ea typeface="Cambria"/>
              </a:rPr>
              <a:t>20-week PS course – included more:</a:t>
            </a:r>
          </a:p>
          <a:p>
            <a:pPr marL="457200" indent="-457200">
              <a:buFont typeface="Arial"/>
              <a:buChar char="•"/>
            </a:pPr>
            <a:r>
              <a:rPr lang="en-GB" sz="2800">
                <a:ea typeface="Cambria"/>
              </a:rPr>
              <a:t>oral tasks</a:t>
            </a:r>
            <a:endParaRPr lang="en-GB">
              <a:ea typeface="Cambria"/>
            </a:endParaRPr>
          </a:p>
          <a:p>
            <a:pPr marL="457200" indent="-457200">
              <a:buFont typeface="Arial"/>
              <a:buChar char="•"/>
            </a:pPr>
            <a:r>
              <a:rPr lang="en-GB" sz="2800">
                <a:ea typeface="Cambria"/>
              </a:rPr>
              <a:t>reading/summarising tasks</a:t>
            </a:r>
            <a:endParaRPr lang="en-GB">
              <a:ea typeface="Cambria"/>
            </a:endParaRPr>
          </a:p>
        </p:txBody>
      </p:sp>
    </p:spTree>
    <p:extLst>
      <p:ext uri="{BB962C8B-B14F-4D97-AF65-F5344CB8AC3E}">
        <p14:creationId xmlns:p14="http://schemas.microsoft.com/office/powerpoint/2010/main" val="36500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US" sz="4000" b="1"/>
              <a:t>Implementation</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500636" cy="5251807"/>
          </a:xfrm>
        </p:spPr>
        <p:txBody>
          <a:bodyPr vert="horz" wrap="square" lIns="0" tIns="0" rIns="0" bIns="0" rtlCol="0" anchor="t">
            <a:noAutofit/>
          </a:bodyPr>
          <a:lstStyle/>
          <a:p>
            <a:pPr marL="457200" indent="-457200">
              <a:lnSpc>
                <a:spcPct val="100000"/>
              </a:lnSpc>
              <a:spcBef>
                <a:spcPts val="600"/>
              </a:spcBef>
              <a:spcAft>
                <a:spcPts val="600"/>
              </a:spcAft>
              <a:buFont typeface="Arial" panose="020B0604020202020204" pitchFamily="34" charset="0"/>
              <a:buChar char="•"/>
            </a:pPr>
            <a:r>
              <a:rPr lang="en-GB" sz="2800" b="1" dirty="0">
                <a:solidFill>
                  <a:schemeClr val="tx2"/>
                </a:solidFill>
                <a:cs typeface="Arial"/>
              </a:rPr>
              <a:t>For students</a:t>
            </a:r>
            <a:r>
              <a:rPr lang="en-GB" sz="2800" dirty="0">
                <a:solidFill>
                  <a:schemeClr val="tx2"/>
                </a:solidFill>
                <a:cs typeface="Arial"/>
              </a:rPr>
              <a:t>: intense assessment period, reduced teaching/learning time – but value in increased cognitive challenge and oracy </a:t>
            </a:r>
            <a:endParaRPr lang="en-GB" sz="2800" dirty="0">
              <a:solidFill>
                <a:schemeClr val="tx2"/>
              </a:solidFill>
              <a:ea typeface="Cambria"/>
              <a:cs typeface="Arial"/>
            </a:endParaRPr>
          </a:p>
          <a:p>
            <a:pPr marL="457200" indent="-457200">
              <a:lnSpc>
                <a:spcPct val="100000"/>
              </a:lnSpc>
              <a:spcBef>
                <a:spcPts val="600"/>
              </a:spcBef>
              <a:spcAft>
                <a:spcPts val="600"/>
              </a:spcAft>
              <a:buFont typeface="Arial" panose="020B0604020202020204" pitchFamily="34" charset="0"/>
              <a:buChar char="•"/>
            </a:pPr>
            <a:endParaRPr lang="en-GB" sz="2800" b="1" dirty="0">
              <a:solidFill>
                <a:schemeClr val="tx2"/>
              </a:solidFill>
              <a:cs typeface="Arial"/>
            </a:endParaRPr>
          </a:p>
          <a:p>
            <a:pPr marL="457200" indent="-457200">
              <a:lnSpc>
                <a:spcPct val="100000"/>
              </a:lnSpc>
              <a:spcBef>
                <a:spcPts val="600"/>
              </a:spcBef>
              <a:spcAft>
                <a:spcPts val="600"/>
              </a:spcAft>
              <a:buFont typeface="Arial" panose="020B0604020202020204" pitchFamily="34" charset="0"/>
              <a:buChar char="•"/>
            </a:pPr>
            <a:r>
              <a:rPr lang="en-GB" sz="2800" b="1" dirty="0">
                <a:solidFill>
                  <a:schemeClr val="tx2"/>
                </a:solidFill>
                <a:cs typeface="Arial"/>
              </a:rPr>
              <a:t>For teachers</a:t>
            </a:r>
            <a:r>
              <a:rPr lang="en-GB" sz="2800" dirty="0">
                <a:solidFill>
                  <a:schemeClr val="tx2"/>
                </a:solidFill>
                <a:cs typeface="Arial"/>
              </a:rPr>
              <a:t>: high cognitive, technical and time demand </a:t>
            </a:r>
            <a:endParaRPr lang="en-GB" sz="2800" dirty="0">
              <a:solidFill>
                <a:schemeClr val="tx2"/>
              </a:solidFill>
              <a:ea typeface="Cambria"/>
              <a:cs typeface="Arial"/>
            </a:endParaRPr>
          </a:p>
          <a:p>
            <a:pPr marL="457200" indent="-457200">
              <a:lnSpc>
                <a:spcPct val="100000"/>
              </a:lnSpc>
              <a:spcBef>
                <a:spcPts val="600"/>
              </a:spcBef>
              <a:spcAft>
                <a:spcPts val="600"/>
              </a:spcAft>
              <a:buFont typeface="Arial,Sans-Serif" panose="020B0604020202020204" pitchFamily="34" charset="0"/>
              <a:buChar char="•"/>
            </a:pPr>
            <a:endParaRPr lang="en-GB" sz="2800" b="1" dirty="0">
              <a:solidFill>
                <a:schemeClr val="tx2"/>
              </a:solidFill>
              <a:cs typeface="Arial"/>
            </a:endParaRPr>
          </a:p>
          <a:p>
            <a:pPr marL="457200" indent="-457200">
              <a:lnSpc>
                <a:spcPct val="100000"/>
              </a:lnSpc>
              <a:spcBef>
                <a:spcPts val="600"/>
              </a:spcBef>
              <a:spcAft>
                <a:spcPts val="600"/>
              </a:spcAft>
              <a:buFont typeface="Arial,Sans-Serif" panose="020B0604020202020204" pitchFamily="34" charset="0"/>
              <a:buChar char="•"/>
            </a:pPr>
            <a:r>
              <a:rPr lang="en-GB" sz="2800" b="1" dirty="0">
                <a:solidFill>
                  <a:schemeClr val="tx2"/>
                </a:solidFill>
                <a:cs typeface="Arial"/>
              </a:rPr>
              <a:t>For managers/administrators</a:t>
            </a:r>
            <a:r>
              <a:rPr lang="en-GB" sz="2800" dirty="0">
                <a:solidFill>
                  <a:schemeClr val="tx2"/>
                </a:solidFill>
                <a:cs typeface="Arial"/>
              </a:rPr>
              <a:t>: frequent submissions, recording of oral assessments, moderation/standardisation,                            </a:t>
            </a:r>
            <a:r>
              <a:rPr lang="en-GB" sz="2800">
                <a:solidFill>
                  <a:schemeClr val="tx2"/>
                </a:solidFill>
                <a:cs typeface="Arial"/>
              </a:rPr>
              <a:t>extra </a:t>
            </a:r>
            <a:r>
              <a:rPr lang="en-GB" sz="2800" dirty="0">
                <a:solidFill>
                  <a:schemeClr val="tx2"/>
                </a:solidFill>
                <a:cs typeface="Arial"/>
              </a:rPr>
              <a:t>teacher training/support </a:t>
            </a:r>
            <a:endParaRPr lang="en-GB" sz="2800" dirty="0">
              <a:solidFill>
                <a:schemeClr val="tx2"/>
              </a:solidFill>
              <a:ea typeface="Cambria"/>
              <a:cs typeface="Arial"/>
            </a:endParaRPr>
          </a:p>
          <a:p>
            <a:pPr marL="457200" indent="-457200">
              <a:lnSpc>
                <a:spcPct val="100000"/>
              </a:lnSpc>
              <a:spcBef>
                <a:spcPts val="600"/>
              </a:spcBef>
              <a:spcAft>
                <a:spcPts val="600"/>
              </a:spcAft>
              <a:buFont typeface="Arial" panose="020B0604020202020204" pitchFamily="34" charset="0"/>
              <a:buChar char="•"/>
            </a:pPr>
            <a:endParaRPr lang="en-GB" sz="2800">
              <a:solidFill>
                <a:schemeClr val="tx2"/>
              </a:solidFill>
              <a:ea typeface="Cambria"/>
              <a:cs typeface="Arial"/>
            </a:endParaRPr>
          </a:p>
          <a:p>
            <a:pPr marL="0" indent="0">
              <a:lnSpc>
                <a:spcPct val="100000"/>
              </a:lnSpc>
              <a:spcBef>
                <a:spcPts val="600"/>
              </a:spcBef>
              <a:spcAft>
                <a:spcPts val="600"/>
              </a:spcAft>
            </a:pPr>
            <a:endParaRPr lang="en-GB" sz="2800">
              <a:solidFill>
                <a:schemeClr val="tx2"/>
              </a:solidFill>
              <a:ea typeface="Cambria"/>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37907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r>
              <a:rPr lang="en-US" sz="4000" b="1"/>
              <a:t>Evaluation - students</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457200" indent="-457200">
              <a:buChar char="•"/>
            </a:pPr>
            <a:r>
              <a:rPr lang="en-GB" sz="2600">
                <a:solidFill>
                  <a:schemeClr val="tx2"/>
                </a:solidFill>
                <a:ea typeface="Cambria"/>
                <a:cs typeface="Arial"/>
              </a:rPr>
              <a:t>Process greatly developed skills in research, critical thinking, analysis and writing </a:t>
            </a:r>
            <a:endParaRPr lang="en-US" sz="2600">
              <a:solidFill>
                <a:schemeClr val="tx2"/>
              </a:solidFill>
              <a:ea typeface="Cambria" panose="02040503050406030204"/>
            </a:endParaRPr>
          </a:p>
          <a:p>
            <a:pPr marL="457200" indent="-457200">
              <a:buChar char="•"/>
            </a:pPr>
            <a:r>
              <a:rPr lang="en-GB" sz="2600">
                <a:solidFill>
                  <a:schemeClr val="tx2"/>
                </a:solidFill>
                <a:ea typeface="Cambria"/>
                <a:cs typeface="Arial"/>
              </a:rPr>
              <a:t>Focus on oracy developed speaking skills</a:t>
            </a:r>
          </a:p>
          <a:p>
            <a:pPr marL="457200" indent="-457200">
              <a:buChar char="•"/>
            </a:pPr>
            <a:r>
              <a:rPr lang="en-GB" sz="2600">
                <a:solidFill>
                  <a:schemeClr val="tx2"/>
                </a:solidFill>
                <a:ea typeface="Cambria"/>
                <a:cs typeface="Arial"/>
              </a:rPr>
              <a:t>Time management skills also improved!</a:t>
            </a:r>
          </a:p>
          <a:p>
            <a:pPr marL="0" indent="0"/>
            <a:r>
              <a:rPr lang="en-GB" sz="2600" b="1">
                <a:solidFill>
                  <a:schemeClr val="tx2"/>
                </a:solidFill>
                <a:ea typeface="Cambria"/>
                <a:cs typeface="Arial"/>
              </a:rPr>
              <a:t>However...</a:t>
            </a:r>
          </a:p>
          <a:p>
            <a:pPr marL="457200" indent="-457200">
              <a:buChar char="•"/>
            </a:pPr>
            <a:r>
              <a:rPr lang="en-GB" sz="2600">
                <a:solidFill>
                  <a:schemeClr val="tx2"/>
                </a:solidFill>
                <a:ea typeface="Cambria"/>
                <a:cs typeface="Arial"/>
              </a:rPr>
              <a:t>Assessments too close together, too intense</a:t>
            </a:r>
          </a:p>
          <a:p>
            <a:pPr marL="457200" indent="-457200">
              <a:buChar char="•"/>
            </a:pPr>
            <a:r>
              <a:rPr lang="en-GB" sz="2600">
                <a:solidFill>
                  <a:schemeClr val="tx2"/>
                </a:solidFill>
                <a:ea typeface="Cambria"/>
                <a:cs typeface="Arial"/>
              </a:rPr>
              <a:t>More models/formative practice wanted</a:t>
            </a:r>
          </a:p>
          <a:p>
            <a:pPr marL="457200" indent="-457200">
              <a:buFont typeface="Arial" panose="020B0604020202020204" pitchFamily="34" charset="0"/>
              <a:buChar char="•"/>
            </a:pPr>
            <a:r>
              <a:rPr lang="en-GB" sz="2600">
                <a:solidFill>
                  <a:schemeClr val="tx2"/>
                </a:solidFill>
                <a:ea typeface="Cambria"/>
                <a:cs typeface="Arial"/>
              </a:rPr>
              <a:t>More tutorial time needed</a:t>
            </a:r>
            <a:endParaRPr lang="en-GB" sz="2600" dirty="0">
              <a:solidFill>
                <a:schemeClr val="tx2"/>
              </a:solidFill>
              <a:ea typeface="Cambria"/>
            </a:endParaRPr>
          </a:p>
          <a:p>
            <a:pPr marL="0" indent="0"/>
            <a:endParaRPr lang="en-GB" sz="2800">
              <a:solidFill>
                <a:schemeClr val="tx2"/>
              </a:solidFill>
              <a:ea typeface="Cambria"/>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1019952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15A2B-10FA-BB99-AB63-AA11F2C18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637B0-52CC-749A-75BD-7E93B2A54D1C}"/>
              </a:ext>
            </a:extLst>
          </p:cNvPr>
          <p:cNvSpPr>
            <a:spLocks noGrp="1"/>
          </p:cNvSpPr>
          <p:nvPr>
            <p:ph type="ctrTitle"/>
          </p:nvPr>
        </p:nvSpPr>
        <p:spPr>
          <a:xfrm>
            <a:off x="4186989" y="385012"/>
            <a:ext cx="7349373" cy="836169"/>
          </a:xfrm>
        </p:spPr>
        <p:txBody>
          <a:bodyPr rtlCol="0" anchor="t" anchorCtr="0">
            <a:normAutofit/>
          </a:bodyPr>
          <a:lstStyle/>
          <a:p>
            <a:r>
              <a:rPr lang="en-US" sz="4000" b="1"/>
              <a:t>Evaluation - teachers</a:t>
            </a:r>
            <a:endParaRPr lang="en-GB" sz="4000" b="1"/>
          </a:p>
        </p:txBody>
      </p:sp>
      <p:pic>
        <p:nvPicPr>
          <p:cNvPr id="14" name="Picture Placeholder 13" descr="Data Points Digital background">
            <a:extLst>
              <a:ext uri="{FF2B5EF4-FFF2-40B4-BE49-F238E27FC236}">
                <a16:creationId xmlns:a16="http://schemas.microsoft.com/office/drawing/2014/main" id="{7A4A063C-3B91-1329-19A2-8C19D03E8B5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7F43FF80-0F37-7ED9-241E-2D2BF171DB1B}"/>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457200" indent="-457200">
              <a:buChar char="•"/>
            </a:pPr>
            <a:r>
              <a:rPr lang="en-GB" sz="2800" b="1">
                <a:solidFill>
                  <a:schemeClr val="tx2"/>
                </a:solidFill>
                <a:ea typeface="Cambria"/>
                <a:cs typeface="Arial"/>
              </a:rPr>
              <a:t>55%</a:t>
            </a:r>
            <a:r>
              <a:rPr lang="en-GB" sz="2800">
                <a:solidFill>
                  <a:schemeClr val="tx2"/>
                </a:solidFill>
                <a:ea typeface="Cambria"/>
                <a:cs typeface="Arial"/>
              </a:rPr>
              <a:t> - 2024 written assessments were reliable </a:t>
            </a:r>
            <a:endParaRPr lang="en-US"/>
          </a:p>
          <a:p>
            <a:pPr marL="457200" indent="-457200">
              <a:buChar char="•"/>
            </a:pPr>
            <a:r>
              <a:rPr lang="en-GB" sz="2800" b="1">
                <a:solidFill>
                  <a:schemeClr val="tx2"/>
                </a:solidFill>
                <a:ea typeface="Cambria"/>
                <a:cs typeface="Arial"/>
              </a:rPr>
              <a:t>80% </a:t>
            </a:r>
            <a:r>
              <a:rPr lang="en-GB" sz="2800">
                <a:solidFill>
                  <a:schemeClr val="tx2"/>
                </a:solidFill>
                <a:ea typeface="Cambria"/>
                <a:cs typeface="Arial"/>
              </a:rPr>
              <a:t>- 2024 oral assessments were reliable</a:t>
            </a:r>
          </a:p>
          <a:p>
            <a:pPr marL="457200" indent="-457200">
              <a:buChar char="•"/>
            </a:pPr>
            <a:r>
              <a:rPr lang="en-GB" sz="2800">
                <a:solidFill>
                  <a:schemeClr val="tx2"/>
                </a:solidFill>
                <a:ea typeface="Cambria"/>
                <a:cs typeface="Arial"/>
              </a:rPr>
              <a:t>Overall approach welcomed: </a:t>
            </a:r>
          </a:p>
          <a:p>
            <a:pPr marL="0" indent="0"/>
            <a:r>
              <a:rPr lang="en-US" sz="2800" i="1">
                <a:solidFill>
                  <a:schemeClr val="tx2"/>
                </a:solidFill>
                <a:latin typeface="Cambria"/>
                <a:ea typeface="Calibri"/>
                <a:cs typeface="Calibri"/>
              </a:rPr>
              <a:t>“It’s really nice to come back this year and see that Durham’s gone “OK, so this is the thing. How are we going to interact with it? What do we need to learn? How do we need to respond to it?”</a:t>
            </a:r>
            <a:endParaRPr lang="en-GB" sz="2800" i="1">
              <a:solidFill>
                <a:schemeClr val="tx2"/>
              </a:solidFill>
              <a:latin typeface="Cambria"/>
              <a:ea typeface="Calibri"/>
              <a:cs typeface="Calibri"/>
            </a:endParaRPr>
          </a:p>
          <a:p>
            <a:pPr marL="0" indent="0"/>
            <a:endParaRPr lang="en-GB" sz="2800">
              <a:solidFill>
                <a:schemeClr val="tx2"/>
              </a:solidFill>
              <a:ea typeface="Cambria"/>
              <a:cs typeface="Arial"/>
            </a:endParaRPr>
          </a:p>
        </p:txBody>
      </p:sp>
      <p:pic>
        <p:nvPicPr>
          <p:cNvPr id="9" name="Picture 8" descr="A purple and blue logo&#10;&#10;AI-generated content may be incorrect.">
            <a:extLst>
              <a:ext uri="{FF2B5EF4-FFF2-40B4-BE49-F238E27FC236}">
                <a16:creationId xmlns:a16="http://schemas.microsoft.com/office/drawing/2014/main" id="{9F7C84DD-9676-5881-5841-90BF891B865E}"/>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26416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CB17-9530-18DF-9C26-17487AB61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084D6-035C-7448-EBFF-4E229BEA279C}"/>
              </a:ext>
            </a:extLst>
          </p:cNvPr>
          <p:cNvSpPr>
            <a:spLocks noGrp="1"/>
          </p:cNvSpPr>
          <p:nvPr>
            <p:ph type="ctrTitle"/>
          </p:nvPr>
        </p:nvSpPr>
        <p:spPr>
          <a:xfrm>
            <a:off x="4186989" y="385012"/>
            <a:ext cx="7349373" cy="836169"/>
          </a:xfrm>
        </p:spPr>
        <p:txBody>
          <a:bodyPr rtlCol="0" anchor="t" anchorCtr="0">
            <a:normAutofit/>
          </a:bodyPr>
          <a:lstStyle/>
          <a:p>
            <a:r>
              <a:rPr lang="en-US" sz="4000" b="1"/>
              <a:t>Evaluation - teachers</a:t>
            </a:r>
            <a:endParaRPr lang="en-GB" sz="4000" b="1"/>
          </a:p>
        </p:txBody>
      </p:sp>
      <p:pic>
        <p:nvPicPr>
          <p:cNvPr id="14" name="Picture Placeholder 13" descr="Data Points Digital background">
            <a:extLst>
              <a:ext uri="{FF2B5EF4-FFF2-40B4-BE49-F238E27FC236}">
                <a16:creationId xmlns:a16="http://schemas.microsoft.com/office/drawing/2014/main" id="{946EEE9B-A846-D906-1441-1BA5190B6FE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0E566EA9-5094-55C0-08C3-DF296F381CA0}"/>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0" indent="0"/>
            <a:r>
              <a:rPr lang="en-GB" sz="2800" b="1">
                <a:solidFill>
                  <a:schemeClr val="tx2"/>
                </a:solidFill>
                <a:ea typeface="Cambria"/>
                <a:cs typeface="Arial"/>
              </a:rPr>
              <a:t>However....</a:t>
            </a:r>
            <a:endParaRPr lang="en-US" sz="2800">
              <a:solidFill>
                <a:schemeClr val="tx2"/>
              </a:solidFill>
              <a:ea typeface="Cambria"/>
            </a:endParaRPr>
          </a:p>
          <a:p>
            <a:pPr marL="457200" indent="-457200">
              <a:buChar char="•"/>
            </a:pPr>
            <a:r>
              <a:rPr lang="en-GB" sz="2600">
                <a:solidFill>
                  <a:schemeClr val="tx2"/>
                </a:solidFill>
                <a:ea typeface="Cambria"/>
                <a:cs typeface="Arial"/>
              </a:rPr>
              <a:t>Diagnostic writing test required</a:t>
            </a:r>
          </a:p>
          <a:p>
            <a:pPr marL="457200" indent="-457200">
              <a:buChar char="•"/>
            </a:pPr>
            <a:r>
              <a:rPr lang="en-GB" sz="2600">
                <a:solidFill>
                  <a:schemeClr val="tx2"/>
                </a:solidFill>
                <a:ea typeface="Cambria"/>
                <a:cs typeface="Arial"/>
              </a:rPr>
              <a:t>New assessments needed more teaching/ modelling/ formative practice/ tutorial feedback</a:t>
            </a:r>
            <a:endParaRPr lang="en-GB" sz="2600">
              <a:solidFill>
                <a:schemeClr val="tx2"/>
              </a:solidFill>
              <a:ea typeface="Cambria" panose="02040503050406030204"/>
            </a:endParaRPr>
          </a:p>
          <a:p>
            <a:pPr marL="457200" indent="-457200">
              <a:buChar char="•"/>
            </a:pPr>
            <a:r>
              <a:rPr lang="en-GB" sz="2600">
                <a:solidFill>
                  <a:schemeClr val="tx2"/>
                </a:solidFill>
                <a:ea typeface="Cambria"/>
                <a:cs typeface="Arial"/>
              </a:rPr>
              <a:t>Continued focus on essay topic became repetitive </a:t>
            </a:r>
          </a:p>
          <a:p>
            <a:pPr marL="457200" indent="-457200">
              <a:buChar char="•"/>
            </a:pPr>
            <a:r>
              <a:rPr lang="en-GB" sz="2600">
                <a:solidFill>
                  <a:schemeClr val="tx2"/>
                </a:solidFill>
                <a:ea typeface="Cambria"/>
                <a:cs typeface="Arial"/>
              </a:rPr>
              <a:t>Marking drafts led to excessive focus on the score</a:t>
            </a:r>
          </a:p>
          <a:p>
            <a:pPr marL="457200" indent="-457200">
              <a:buChar char="•"/>
            </a:pPr>
            <a:r>
              <a:rPr lang="en-GB" sz="2600">
                <a:solidFill>
                  <a:schemeClr val="tx2"/>
                </a:solidFill>
                <a:ea typeface="Cambria"/>
                <a:cs typeface="Arial"/>
              </a:rPr>
              <a:t>Workload heavy &amp; concentrated </a:t>
            </a:r>
            <a:endParaRPr lang="en-GB" dirty="0">
              <a:solidFill>
                <a:schemeClr val="tx2"/>
              </a:solidFill>
            </a:endParaRPr>
          </a:p>
          <a:p>
            <a:pPr marL="0" indent="0"/>
            <a:r>
              <a:rPr lang="en-GB" sz="2800" i="1">
                <a:solidFill>
                  <a:schemeClr val="tx2"/>
                </a:solidFill>
                <a:ea typeface="Cambria"/>
                <a:cs typeface="Arial"/>
              </a:rPr>
              <a:t>"</a:t>
            </a:r>
            <a:r>
              <a:rPr lang="en-GB" sz="2800" i="1" dirty="0">
                <a:solidFill>
                  <a:schemeClr val="tx2"/>
                </a:solidFill>
                <a:ea typeface="Cambria"/>
                <a:cs typeface="Arial"/>
              </a:rPr>
              <a:t>The cognitive load was brutal"</a:t>
            </a:r>
            <a:endParaRPr lang="en-GB" sz="2800" i="1">
              <a:solidFill>
                <a:schemeClr val="tx2"/>
              </a:solidFill>
              <a:ea typeface="Cambria"/>
              <a:cs typeface="Arial"/>
            </a:endParaRPr>
          </a:p>
          <a:p>
            <a:pPr marL="0" indent="0"/>
            <a:endParaRPr lang="en-GB" sz="2800">
              <a:solidFill>
                <a:schemeClr val="tx2"/>
              </a:solidFill>
              <a:ea typeface="Cambria"/>
              <a:cs typeface="Arial"/>
            </a:endParaRPr>
          </a:p>
        </p:txBody>
      </p:sp>
      <p:pic>
        <p:nvPicPr>
          <p:cNvPr id="9" name="Picture 8" descr="A purple and blue logo&#10;&#10;AI-generated content may be incorrect.">
            <a:extLst>
              <a:ext uri="{FF2B5EF4-FFF2-40B4-BE49-F238E27FC236}">
                <a16:creationId xmlns:a16="http://schemas.microsoft.com/office/drawing/2014/main" id="{0C2C71F9-C7BF-BA13-0D19-85E351911AD1}"/>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8051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US" sz="4000" b="1"/>
              <a:t>Development 2024-25</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933"/>
            <a:ext cx="7618335" cy="5554744"/>
          </a:xfrm>
        </p:spPr>
        <p:txBody>
          <a:bodyPr vert="horz" wrap="square" lIns="0" tIns="0" rIns="0" bIns="0" rtlCol="0" anchor="t">
            <a:noAutofit/>
          </a:bodyPr>
          <a:lstStyle/>
          <a:p>
            <a:pPr marL="0" indent="0"/>
            <a:r>
              <a:rPr lang="en-GB" sz="2400" b="1" dirty="0">
                <a:solidFill>
                  <a:schemeClr val="tx2"/>
                </a:solidFill>
                <a:cs typeface="Arial"/>
              </a:rPr>
              <a:t>Continuities:</a:t>
            </a:r>
            <a:endParaRPr lang="en-US" sz="2400" dirty="0">
              <a:solidFill>
                <a:schemeClr val="tx2"/>
              </a:solidFill>
              <a:ea typeface="Cambria"/>
            </a:endParaRPr>
          </a:p>
          <a:p>
            <a:pPr marL="457200" indent="-457200">
              <a:lnSpc>
                <a:spcPct val="100000"/>
              </a:lnSpc>
              <a:spcBef>
                <a:spcPts val="600"/>
              </a:spcBef>
              <a:spcAft>
                <a:spcPts val="600"/>
              </a:spcAft>
              <a:buChar char="•"/>
            </a:pPr>
            <a:r>
              <a:rPr lang="en-GB" sz="2400" dirty="0">
                <a:solidFill>
                  <a:schemeClr val="tx2"/>
                </a:solidFill>
                <a:cs typeface="Arial"/>
              </a:rPr>
              <a:t>Portfolio approach </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Emphasis on oracy</a:t>
            </a:r>
            <a:endParaRPr lang="en-GB" sz="2400" dirty="0">
              <a:solidFill>
                <a:schemeClr val="tx2"/>
              </a:solidFill>
              <a:ea typeface="Cambria"/>
              <a:cs typeface="Arial"/>
            </a:endParaRPr>
          </a:p>
          <a:p>
            <a:pPr marL="0" indent="0"/>
            <a:r>
              <a:rPr lang="en-GB" sz="2400" b="1" dirty="0">
                <a:solidFill>
                  <a:schemeClr val="tx2"/>
                </a:solidFill>
                <a:cs typeface="Arial"/>
              </a:rPr>
              <a:t>Changes:</a:t>
            </a:r>
            <a:endParaRPr lang="en-GB" sz="2400" b="1"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Diagnostic writing tasks in Week 1</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Extra writing assessment in exam conditions</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Q&amp;A removed</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Essay draft not given a mark</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cs typeface="Arial"/>
              </a:rPr>
              <a:t>Viva and presentation separated</a:t>
            </a:r>
            <a:endParaRPr lang="en-GB" sz="2400" dirty="0">
              <a:solidFill>
                <a:schemeClr val="tx2"/>
              </a:solidFill>
              <a:ea typeface="Cambria"/>
              <a:cs typeface="Arial"/>
            </a:endParaRPr>
          </a:p>
          <a:p>
            <a:pPr marL="457200" indent="-457200">
              <a:lnSpc>
                <a:spcPct val="100000"/>
              </a:lnSpc>
              <a:spcBef>
                <a:spcPts val="600"/>
              </a:spcBef>
              <a:spcAft>
                <a:spcPts val="600"/>
              </a:spcAft>
              <a:buChar char="•"/>
            </a:pPr>
            <a:r>
              <a:rPr lang="en-GB" sz="2400" dirty="0">
                <a:solidFill>
                  <a:schemeClr val="tx2"/>
                </a:solidFill>
                <a:ea typeface="Cambria"/>
                <a:cs typeface="Arial"/>
              </a:rPr>
              <a:t>Presentation on a different topic</a:t>
            </a:r>
          </a:p>
          <a:p>
            <a:pPr marL="457200" indent="-457200">
              <a:buChar char="•"/>
            </a:pPr>
            <a:endParaRPr lang="en-GB" sz="2800">
              <a:solidFill>
                <a:schemeClr val="tx2"/>
              </a:solidFill>
              <a:ea typeface="Cambria" panose="02040503050406030204"/>
              <a:cs typeface="Arial"/>
            </a:endParaRPr>
          </a:p>
          <a:p>
            <a:pPr marL="0" indent="0"/>
            <a:endParaRPr lang="en-GB" sz="2800">
              <a:solidFill>
                <a:schemeClr val="tx2"/>
              </a:solidFill>
              <a:ea typeface="Cambria" panose="02040503050406030204"/>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579811" y="5476654"/>
            <a:ext cx="2220912" cy="1008618"/>
          </a:xfrm>
          <a:prstGeom prst="rect">
            <a:avLst/>
          </a:prstGeom>
        </p:spPr>
      </p:pic>
    </p:spTree>
    <p:extLst>
      <p:ext uri="{BB962C8B-B14F-4D97-AF65-F5344CB8AC3E}">
        <p14:creationId xmlns:p14="http://schemas.microsoft.com/office/powerpoint/2010/main" val="4239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pPr rtl="0"/>
            <a:r>
              <a:rPr lang="en-US" sz="4000" b="1"/>
              <a:t>6-week schedule, 2025</a:t>
            </a:r>
            <a:endParaRPr lang="en-GB" sz="4000" b="1"/>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603958" cy="5251807"/>
          </a:xfrm>
        </p:spPr>
        <p:txBody>
          <a:bodyPr rtlCol="0">
            <a:noAutofit/>
          </a:bodyPr>
          <a:lstStyle/>
          <a:p>
            <a:pPr marL="457200" indent="-457200">
              <a:buFont typeface="Arial" panose="020B0604020202020204" pitchFamily="34" charset="0"/>
              <a:buChar char="•"/>
            </a:pPr>
            <a:endParaRPr lang="en-GB" sz="2800">
              <a:solidFill>
                <a:schemeClr val="tx2"/>
              </a:solidFill>
              <a:cs typeface="Arial"/>
            </a:endParaRPr>
          </a:p>
          <a:p>
            <a:pPr marL="457200" indent="-457200">
              <a:buFont typeface="Arial" panose="020B0604020202020204" pitchFamily="34" charset="0"/>
              <a:buChar char="•"/>
            </a:pPr>
            <a:endParaRPr lang="en-GB" sz="2800">
              <a:solidFill>
                <a:schemeClr val="tx2"/>
              </a:solidFill>
              <a:cs typeface="Arial"/>
            </a:endParaRPr>
          </a:p>
          <a:p>
            <a:pPr marL="0" indent="0"/>
            <a:endParaRPr lang="en-GB" sz="2800">
              <a:solidFill>
                <a:schemeClr val="tx2"/>
              </a:solidFill>
              <a:cs typeface="Aria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856076" y="5727973"/>
            <a:ext cx="2220912" cy="1008618"/>
          </a:xfrm>
          <a:prstGeom prst="rect">
            <a:avLst/>
          </a:prstGeom>
        </p:spPr>
      </p:pic>
      <p:sp>
        <p:nvSpPr>
          <p:cNvPr id="4" name="Rectangle: Rounded Corners 3">
            <a:extLst>
              <a:ext uri="{FF2B5EF4-FFF2-40B4-BE49-F238E27FC236}">
                <a16:creationId xmlns:a16="http://schemas.microsoft.com/office/drawing/2014/main" id="{222EFBAB-5749-CE51-4BE3-0CDE1554DCE6}"/>
              </a:ext>
            </a:extLst>
          </p:cNvPr>
          <p:cNvSpPr/>
          <p:nvPr/>
        </p:nvSpPr>
        <p:spPr>
          <a:xfrm>
            <a:off x="4186990" y="957578"/>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1: </a:t>
            </a:r>
            <a:r>
              <a:rPr lang="en-GB" sz="2000" dirty="0"/>
              <a:t>Diagnostic writing tasks</a:t>
            </a:r>
            <a:endParaRPr lang="en-GB" sz="2000" dirty="0">
              <a:ea typeface="Cambria"/>
            </a:endParaRPr>
          </a:p>
        </p:txBody>
      </p:sp>
      <p:sp>
        <p:nvSpPr>
          <p:cNvPr id="5" name="Rectangle: Rounded Corners 4">
            <a:extLst>
              <a:ext uri="{FF2B5EF4-FFF2-40B4-BE49-F238E27FC236}">
                <a16:creationId xmlns:a16="http://schemas.microsoft.com/office/drawing/2014/main" id="{52FA9C0A-2AEB-6DEC-0261-BFD184C90B5D}"/>
              </a:ext>
            </a:extLst>
          </p:cNvPr>
          <p:cNvSpPr/>
          <p:nvPr/>
        </p:nvSpPr>
        <p:spPr>
          <a:xfrm>
            <a:off x="4186988" y="1946147"/>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2: </a:t>
            </a:r>
            <a:r>
              <a:rPr lang="en-GB" sz="2000" dirty="0"/>
              <a:t>‘Writing Unplugged’ tasks</a:t>
            </a:r>
            <a:endParaRPr lang="en-GB" sz="2000" dirty="0">
              <a:ea typeface="Cambria"/>
            </a:endParaRPr>
          </a:p>
        </p:txBody>
      </p:sp>
      <p:sp>
        <p:nvSpPr>
          <p:cNvPr id="6" name="Rectangle: Rounded Corners 5">
            <a:extLst>
              <a:ext uri="{FF2B5EF4-FFF2-40B4-BE49-F238E27FC236}">
                <a16:creationId xmlns:a16="http://schemas.microsoft.com/office/drawing/2014/main" id="{19251BAF-CE88-5E67-F2D9-39E1028A3336}"/>
              </a:ext>
            </a:extLst>
          </p:cNvPr>
          <p:cNvSpPr/>
          <p:nvPr/>
        </p:nvSpPr>
        <p:spPr>
          <a:xfrm>
            <a:off x="4186988" y="2934716"/>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2000" b="1" dirty="0"/>
              <a:t>Week 3: </a:t>
            </a:r>
            <a:r>
              <a:rPr lang="en-GB" sz="2000" dirty="0">
                <a:highlight>
                  <a:srgbClr val="FFFF00"/>
                </a:highlight>
              </a:rPr>
              <a:t>Annotated Bibliography (exam-style) </a:t>
            </a:r>
            <a:endParaRPr lang="en-GB" sz="2000" dirty="0">
              <a:highlight>
                <a:srgbClr val="FFFF00"/>
              </a:highlight>
              <a:ea typeface="Cambria"/>
            </a:endParaRPr>
          </a:p>
          <a:p>
            <a:r>
              <a:rPr lang="en-GB" sz="2000" dirty="0"/>
              <a:t>                  Essay plan submission</a:t>
            </a:r>
            <a:endParaRPr lang="en-GB" sz="2000" dirty="0">
              <a:ea typeface="Cambria"/>
            </a:endParaRPr>
          </a:p>
        </p:txBody>
      </p:sp>
      <p:sp>
        <p:nvSpPr>
          <p:cNvPr id="7" name="Rectangle: Rounded Corners 6">
            <a:extLst>
              <a:ext uri="{FF2B5EF4-FFF2-40B4-BE49-F238E27FC236}">
                <a16:creationId xmlns:a16="http://schemas.microsoft.com/office/drawing/2014/main" id="{0B13AC6D-D57D-4ADB-D155-CB1074AED2D7}"/>
              </a:ext>
            </a:extLst>
          </p:cNvPr>
          <p:cNvSpPr/>
          <p:nvPr/>
        </p:nvSpPr>
        <p:spPr>
          <a:xfrm>
            <a:off x="4186988" y="3923285"/>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b="1" dirty="0"/>
              <a:t>Week 4: </a:t>
            </a:r>
            <a:r>
              <a:rPr lang="en-GB" sz="2000" dirty="0"/>
              <a:t>Essay draft submission</a:t>
            </a:r>
            <a:endParaRPr lang="en-GB" sz="2000" dirty="0">
              <a:ea typeface="Cambria"/>
            </a:endParaRPr>
          </a:p>
        </p:txBody>
      </p:sp>
      <p:sp>
        <p:nvSpPr>
          <p:cNvPr id="8" name="Rectangle: Rounded Corners 7">
            <a:extLst>
              <a:ext uri="{FF2B5EF4-FFF2-40B4-BE49-F238E27FC236}">
                <a16:creationId xmlns:a16="http://schemas.microsoft.com/office/drawing/2014/main" id="{1998BCB1-D888-8DB8-B8DD-320820579D9D}"/>
              </a:ext>
            </a:extLst>
          </p:cNvPr>
          <p:cNvSpPr/>
          <p:nvPr/>
        </p:nvSpPr>
        <p:spPr>
          <a:xfrm>
            <a:off x="4186988" y="4911854"/>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2000" b="1" dirty="0"/>
              <a:t>Week 5: </a:t>
            </a:r>
            <a:r>
              <a:rPr lang="en-GB" sz="2000" dirty="0">
                <a:highlight>
                  <a:srgbClr val="FFFF00"/>
                </a:highlight>
              </a:rPr>
              <a:t>Final Essay submission</a:t>
            </a:r>
            <a:endParaRPr lang="en-GB" sz="2000" dirty="0">
              <a:highlight>
                <a:srgbClr val="FFFF00"/>
              </a:highlight>
              <a:ea typeface="Cambria"/>
            </a:endParaRPr>
          </a:p>
          <a:p>
            <a:r>
              <a:rPr lang="en-GB" sz="2000" dirty="0"/>
              <a:t>                  </a:t>
            </a:r>
            <a:r>
              <a:rPr lang="en-GB" sz="2000" dirty="0">
                <a:highlight>
                  <a:srgbClr val="FFFF00"/>
                </a:highlight>
              </a:rPr>
              <a:t>Viva on Final Essay </a:t>
            </a:r>
            <a:endParaRPr lang="en-GB" sz="2000" b="1" dirty="0">
              <a:highlight>
                <a:srgbClr val="FFFF00"/>
              </a:highlight>
              <a:ea typeface="Cambria"/>
            </a:endParaRPr>
          </a:p>
          <a:p>
            <a:pPr algn="ctr"/>
            <a:endParaRPr lang="en-GB" sz="2000" dirty="0">
              <a:ea typeface="Cambria"/>
            </a:endParaRPr>
          </a:p>
        </p:txBody>
      </p:sp>
      <p:sp>
        <p:nvSpPr>
          <p:cNvPr id="10" name="Rectangle: Rounded Corners 9">
            <a:extLst>
              <a:ext uri="{FF2B5EF4-FFF2-40B4-BE49-F238E27FC236}">
                <a16:creationId xmlns:a16="http://schemas.microsoft.com/office/drawing/2014/main" id="{A135A64A-0EF2-060F-F6DC-93E2F3690A1E}"/>
              </a:ext>
            </a:extLst>
          </p:cNvPr>
          <p:cNvSpPr/>
          <p:nvPr/>
        </p:nvSpPr>
        <p:spPr>
          <a:xfrm>
            <a:off x="4186988" y="5900423"/>
            <a:ext cx="5566610" cy="836169"/>
          </a:xfrm>
          <a:prstGeom prst="roundRect">
            <a:avLst/>
          </a:prstGeom>
          <a:solidFill>
            <a:srgbClr val="FCFCFC"/>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t>Week 6: </a:t>
            </a:r>
            <a:r>
              <a:rPr lang="en-GB" sz="2000" dirty="0">
                <a:highlight>
                  <a:srgbClr val="FFFF00"/>
                </a:highlight>
              </a:rPr>
              <a:t>Presentation (topic of student’s choice)</a:t>
            </a:r>
            <a:endParaRPr lang="en-GB" sz="2000" dirty="0">
              <a:highlight>
                <a:srgbClr val="FFFF00"/>
              </a:highlight>
              <a:ea typeface="Cambria"/>
            </a:endParaRPr>
          </a:p>
        </p:txBody>
      </p:sp>
    </p:spTree>
    <p:extLst>
      <p:ext uri="{BB962C8B-B14F-4D97-AF65-F5344CB8AC3E}">
        <p14:creationId xmlns:p14="http://schemas.microsoft.com/office/powerpoint/2010/main" val="3056381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549275"/>
            <a:ext cx="11090274" cy="1332000"/>
          </a:xfrm>
        </p:spPr>
        <p:txBody>
          <a:bodyPr wrap="square" rtlCol="0" anchor="t">
            <a:normAutofit/>
          </a:bodyPr>
          <a:lstStyle/>
          <a:p>
            <a:pPr rtl="0"/>
            <a:r>
              <a:rPr lang="en-GB" b="1" dirty="0"/>
              <a:t>AUDIENCE ACTIVITY</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half" idx="1"/>
          </p:nvPr>
        </p:nvSpPr>
        <p:spPr>
          <a:xfrm>
            <a:off x="550862" y="2097175"/>
            <a:ext cx="5435600" cy="3995650"/>
          </a:xfrm>
        </p:spPr>
        <p:txBody>
          <a:bodyPr vert="horz" wrap="square" lIns="0" tIns="0" rIns="0" bIns="0" rtlCol="0" anchor="t">
            <a:noAutofit/>
          </a:bodyPr>
          <a:lstStyle/>
          <a:p>
            <a:pPr marL="0" indent="0">
              <a:buNone/>
            </a:pPr>
            <a:r>
              <a:rPr lang="en-US" sz="3200" dirty="0">
                <a:solidFill>
                  <a:schemeClr val="tx2"/>
                </a:solidFill>
              </a:rPr>
              <a:t>What approaches to curriculum and assessment design and delivery are you experimenting with in the age of </a:t>
            </a:r>
            <a:r>
              <a:rPr lang="en-US" sz="3200" dirty="0" err="1">
                <a:solidFill>
                  <a:schemeClr val="tx2"/>
                </a:solidFill>
              </a:rPr>
              <a:t>GenAI</a:t>
            </a:r>
            <a:r>
              <a:rPr lang="en-US" sz="3200" dirty="0">
                <a:solidFill>
                  <a:schemeClr val="tx2"/>
                </a:solidFill>
              </a:rPr>
              <a:t>?</a:t>
            </a:r>
            <a:endParaRPr lang="en-US" sz="3200" dirty="0">
              <a:solidFill>
                <a:schemeClr val="tx2"/>
              </a:solidFill>
              <a:ea typeface="Cambria"/>
            </a:endParaRPr>
          </a:p>
          <a:p>
            <a:pPr marL="0" indent="0">
              <a:buNone/>
            </a:pPr>
            <a:r>
              <a:rPr lang="en-US" sz="3200" dirty="0">
                <a:solidFill>
                  <a:schemeClr val="tx2"/>
                </a:solidFill>
              </a:rPr>
              <a:t>Feel free to add your thoughts </a:t>
            </a:r>
            <a:r>
              <a:rPr lang="en-US" sz="3200">
                <a:solidFill>
                  <a:schemeClr val="tx2"/>
                </a:solidFill>
              </a:rPr>
              <a:t>to the Padlet.</a:t>
            </a:r>
            <a:endParaRPr lang="en-US" sz="3200">
              <a:solidFill>
                <a:schemeClr val="tx2"/>
              </a:solidFill>
              <a:ea typeface="Cambria"/>
            </a:endParaRPr>
          </a:p>
          <a:p>
            <a:endParaRPr lang="en-US" dirty="0"/>
          </a:p>
          <a:p>
            <a:endParaRPr lang="en-US" dirty="0"/>
          </a:p>
        </p:txBody>
      </p:sp>
      <p:pic>
        <p:nvPicPr>
          <p:cNvPr id="8" name="Picture 7" descr="A qr code with a paper crane&#10;&#10;AI-generated content may be incorrect.">
            <a:extLst>
              <a:ext uri="{FF2B5EF4-FFF2-40B4-BE49-F238E27FC236}">
                <a16:creationId xmlns:a16="http://schemas.microsoft.com/office/drawing/2014/main" id="{43DF313C-EE54-DD62-48B3-6FAF112E0D35}"/>
              </a:ext>
            </a:extLst>
          </p:cNvPr>
          <p:cNvPicPr>
            <a:picLocks noChangeAspect="1"/>
          </p:cNvPicPr>
          <p:nvPr/>
        </p:nvPicPr>
        <p:blipFill>
          <a:blip r:embed="rId3"/>
          <a:stretch>
            <a:fillRect/>
          </a:stretch>
        </p:blipFill>
        <p:spPr>
          <a:xfrm>
            <a:off x="7493924" y="1172026"/>
            <a:ext cx="3995650" cy="3995650"/>
          </a:xfrm>
          <a:prstGeom prst="rect">
            <a:avLst/>
          </a:prstGeom>
          <a:noFill/>
        </p:spPr>
      </p:pic>
      <p:pic>
        <p:nvPicPr>
          <p:cNvPr id="10" name="Picture 9" descr="A purple and blue logo&#10;&#10;AI-generated content may be incorrect.">
            <a:extLst>
              <a:ext uri="{FF2B5EF4-FFF2-40B4-BE49-F238E27FC236}">
                <a16:creationId xmlns:a16="http://schemas.microsoft.com/office/drawing/2014/main" id="{2E0BCA27-CC67-7565-586D-6429FB8689B8}"/>
              </a:ext>
            </a:extLst>
          </p:cNvPr>
          <p:cNvPicPr>
            <a:picLocks noChangeAspect="1"/>
          </p:cNvPicPr>
          <p:nvPr/>
        </p:nvPicPr>
        <p:blipFill>
          <a:blip r:embed="rId4"/>
          <a:srcRect l="15719" t="28749" r="16573" b="28195"/>
          <a:stretch/>
        </p:blipFill>
        <p:spPr>
          <a:xfrm>
            <a:off x="9856076" y="5727973"/>
            <a:ext cx="2220912" cy="1008618"/>
          </a:xfrm>
          <a:prstGeom prst="rect">
            <a:avLst/>
          </a:prstGeom>
        </p:spPr>
      </p:pic>
    </p:spTree>
    <p:extLst>
      <p:ext uri="{BB962C8B-B14F-4D97-AF65-F5344CB8AC3E}">
        <p14:creationId xmlns:p14="http://schemas.microsoft.com/office/powerpoint/2010/main" val="184873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solidFill>
            <a:srgbClr val="7030A0"/>
          </a:solid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834697" cy="2986234"/>
          </a:xfrm>
        </p:spPr>
        <p:txBody>
          <a:bodyPr vert="horz" wrap="square" lIns="0" tIns="0" rIns="0" bIns="0" rtlCol="0" anchor="b" anchorCtr="0">
            <a:normAutofit/>
          </a:bodyPr>
          <a:lstStyle/>
          <a:p>
            <a:pPr rtl="0">
              <a:lnSpc>
                <a:spcPct val="100000"/>
              </a:lnSpc>
            </a:pPr>
            <a:r>
              <a:rPr lang="en-GB" sz="6400" b="1" kern="1200">
                <a:solidFill>
                  <a:schemeClr val="tx1"/>
                </a:solidFill>
                <a:latin typeface="+mj-lt"/>
                <a:ea typeface="+mj-ea"/>
                <a:cs typeface="+mj-cs"/>
              </a:rPr>
              <a:t>Summing up</a:t>
            </a: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n-GB" smtClean="0"/>
              <a:t>39</a:t>
            </a:fld>
            <a:endParaRPr lang="en-GB"/>
          </a:p>
        </p:txBody>
      </p:sp>
    </p:spTree>
    <p:extLst>
      <p:ext uri="{BB962C8B-B14F-4D97-AF65-F5344CB8AC3E}">
        <p14:creationId xmlns:p14="http://schemas.microsoft.com/office/powerpoint/2010/main" val="413151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fontScale="90000"/>
          </a:bodyPr>
          <a:lstStyle/>
          <a:p>
            <a:r>
              <a:rPr lang="en-GB" b="1">
                <a:ea typeface="Calibri"/>
                <a:cs typeface="Calibri"/>
              </a:rPr>
              <a:t>Reimagining a Pre-sessional Programme</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809469"/>
            <a:ext cx="7349373" cy="5317811"/>
          </a:xfrm>
        </p:spPr>
        <p:txBody>
          <a:bodyPr vert="horz" wrap="square" lIns="0" tIns="0" rIns="0" bIns="0" rtlCol="0" anchor="t">
            <a:noAutofit/>
          </a:bodyPr>
          <a:lstStyle/>
          <a:p>
            <a:pPr marL="0" indent="0"/>
            <a:endParaRPr lang="en-GB" sz="2800" dirty="0">
              <a:solidFill>
                <a:schemeClr val="tx2"/>
              </a:solidFill>
              <a:cs typeface="Arial"/>
            </a:endParaRPr>
          </a:p>
          <a:p>
            <a:pPr marL="457200" indent="-457200">
              <a:buFont typeface="Arial" panose="020B0604020202020204" pitchFamily="34" charset="0"/>
              <a:buChar char="•"/>
            </a:pPr>
            <a:r>
              <a:rPr lang="en-GB" sz="2800" dirty="0">
                <a:solidFill>
                  <a:schemeClr val="tx2"/>
                </a:solidFill>
                <a:cs typeface="Arial"/>
              </a:rPr>
              <a:t>Some background</a:t>
            </a:r>
            <a:endParaRPr lang="en-GB" sz="2800" dirty="0">
              <a:solidFill>
                <a:schemeClr val="tx2"/>
              </a:solidFill>
              <a:ea typeface="Cambria"/>
              <a:cs typeface="Arial"/>
            </a:endParaRPr>
          </a:p>
          <a:p>
            <a:pPr marL="457200" indent="-457200">
              <a:buFont typeface="Arial" panose="020B0604020202020204" pitchFamily="34" charset="0"/>
              <a:buChar char="•"/>
            </a:pPr>
            <a:r>
              <a:rPr lang="en-GB" sz="2800" dirty="0">
                <a:solidFill>
                  <a:schemeClr val="tx2"/>
                </a:solidFill>
                <a:cs typeface="Arial"/>
              </a:rPr>
              <a:t>The Redesign Project  – </a:t>
            </a:r>
            <a:r>
              <a:rPr lang="en-GB" sz="2800" dirty="0">
                <a:solidFill>
                  <a:schemeClr val="tx2"/>
                </a:solidFill>
                <a:ea typeface="Cambria"/>
                <a:cs typeface="Arial"/>
              </a:rPr>
              <a:t>two aspects:</a:t>
            </a:r>
          </a:p>
          <a:p>
            <a:pPr marL="514350" indent="-514350">
              <a:buAutoNum type="arabicPeriod"/>
            </a:pPr>
            <a:r>
              <a:rPr lang="en-GB" sz="2800" dirty="0">
                <a:solidFill>
                  <a:schemeClr val="tx2"/>
                </a:solidFill>
                <a:cs typeface="Arial"/>
              </a:rPr>
              <a:t>Embedding Critical Digital Literacies (CDL) </a:t>
            </a:r>
            <a:endParaRPr lang="en-GB" sz="2800" dirty="0">
              <a:solidFill>
                <a:schemeClr val="tx2"/>
              </a:solidFill>
              <a:ea typeface="Cambria"/>
              <a:cs typeface="Arial"/>
            </a:endParaRPr>
          </a:p>
          <a:p>
            <a:pPr marL="0" indent="0"/>
            <a:r>
              <a:rPr lang="en-GB" sz="2800" dirty="0">
                <a:solidFill>
                  <a:schemeClr val="tx2"/>
                </a:solidFill>
                <a:ea typeface="Cambria"/>
                <a:cs typeface="Arial"/>
              </a:rPr>
              <a:t> (critical engagement in digital environments)</a:t>
            </a:r>
          </a:p>
          <a:p>
            <a:r>
              <a:rPr lang="en-GB" sz="2800" dirty="0">
                <a:solidFill>
                  <a:schemeClr val="tx2"/>
                </a:solidFill>
                <a:cs typeface="Arial"/>
              </a:rPr>
              <a:t>2. Developing a stronger Portfolio approach with Oracy</a:t>
            </a:r>
            <a:endParaRPr lang="en-GB" sz="2800" dirty="0">
              <a:solidFill>
                <a:schemeClr val="tx2"/>
              </a:solidFill>
              <a:ea typeface="Cambria"/>
              <a:cs typeface="Arial"/>
            </a:endParaRPr>
          </a:p>
          <a:p>
            <a:pPr marL="457200" indent="-457200">
              <a:buFont typeface="Arial" panose="020B0604020202020204" pitchFamily="34" charset="0"/>
              <a:buChar char="•"/>
            </a:pPr>
            <a:r>
              <a:rPr lang="en-GB" sz="2800" dirty="0">
                <a:solidFill>
                  <a:schemeClr val="tx2"/>
                </a:solidFill>
                <a:ea typeface="Cambria"/>
                <a:cs typeface="Arial"/>
              </a:rPr>
              <a:t>The research project – surveys, focus groups</a:t>
            </a: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4"/>
          <a:srcRect l="15719" t="28749" r="16573" b="28195"/>
          <a:stretch/>
        </p:blipFill>
        <p:spPr>
          <a:xfrm>
            <a:off x="9580605" y="5861154"/>
            <a:ext cx="2220912" cy="1008618"/>
          </a:xfrm>
          <a:prstGeom prst="rect">
            <a:avLst/>
          </a:prstGeom>
        </p:spPr>
      </p:pic>
    </p:spTree>
    <p:extLst>
      <p:ext uri="{BB962C8B-B14F-4D97-AF65-F5344CB8AC3E}">
        <p14:creationId xmlns:p14="http://schemas.microsoft.com/office/powerpoint/2010/main" val="1629749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3"/>
          <a:srcRect l="15719" t="28749" r="16573" b="28195"/>
          <a:stretch/>
        </p:blipFill>
        <p:spPr>
          <a:xfrm>
            <a:off x="9753600" y="5663812"/>
            <a:ext cx="2220912" cy="1008618"/>
          </a:xfrm>
          <a:prstGeom prst="rect">
            <a:avLst/>
          </a:prstGeom>
        </p:spPr>
      </p:pic>
      <p:pic>
        <p:nvPicPr>
          <p:cNvPr id="1026" name="Picture 2" descr="Generated image">
            <a:extLst>
              <a:ext uri="{FF2B5EF4-FFF2-40B4-BE49-F238E27FC236}">
                <a16:creationId xmlns:a16="http://schemas.microsoft.com/office/drawing/2014/main" id="{DAAAC37B-7BB0-1B89-687B-FE31BBB61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602" y="193040"/>
            <a:ext cx="5205470" cy="6482080"/>
          </a:xfrm>
          <a:prstGeom prst="rect">
            <a:avLst/>
          </a:prstGeom>
          <a:solidFill>
            <a:schemeClr val="bg2">
              <a:alpha val="94000"/>
            </a:schemeClr>
          </a:solidFill>
        </p:spPr>
      </p:pic>
      <p:pic>
        <p:nvPicPr>
          <p:cNvPr id="11" name="Picture Placeholder 13" descr="Data Points Digital background">
            <a:extLst>
              <a:ext uri="{FF2B5EF4-FFF2-40B4-BE49-F238E27FC236}">
                <a16:creationId xmlns:a16="http://schemas.microsoft.com/office/drawing/2014/main" id="{6C4F5382-85E7-AC47-A17C-3F4A34396B32}"/>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r="48983"/>
          <a:stretch/>
        </p:blipFill>
        <p:spPr>
          <a:xfrm>
            <a:off x="0" y="0"/>
            <a:ext cx="4025842" cy="6858000"/>
          </a:xfrm>
        </p:spPr>
      </p:pic>
    </p:spTree>
    <p:extLst>
      <p:ext uri="{BB962C8B-B14F-4D97-AF65-F5344CB8AC3E}">
        <p14:creationId xmlns:p14="http://schemas.microsoft.com/office/powerpoint/2010/main" val="2163810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34220-E634-AD91-9FE3-B3005EE68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86E9F-3FFB-1D99-4E3A-D44714859994}"/>
              </a:ext>
            </a:extLst>
          </p:cNvPr>
          <p:cNvSpPr>
            <a:spLocks noGrp="1"/>
          </p:cNvSpPr>
          <p:nvPr>
            <p:ph type="ctrTitle"/>
          </p:nvPr>
        </p:nvSpPr>
        <p:spPr>
          <a:xfrm>
            <a:off x="4186989" y="385012"/>
            <a:ext cx="7349373" cy="836169"/>
          </a:xfrm>
        </p:spPr>
        <p:txBody>
          <a:bodyPr rtlCol="0" anchor="t" anchorCtr="0">
            <a:normAutofit/>
          </a:bodyPr>
          <a:lstStyle/>
          <a:p>
            <a:r>
              <a:rPr lang="en-US" sz="4000" b="1"/>
              <a:t>Conclusions</a:t>
            </a:r>
            <a:endParaRPr lang="en-GB" sz="4000" b="1"/>
          </a:p>
        </p:txBody>
      </p:sp>
      <p:pic>
        <p:nvPicPr>
          <p:cNvPr id="14" name="Picture Placeholder 13" descr="Data Points Digital background">
            <a:extLst>
              <a:ext uri="{FF2B5EF4-FFF2-40B4-BE49-F238E27FC236}">
                <a16:creationId xmlns:a16="http://schemas.microsoft.com/office/drawing/2014/main" id="{F2E213EC-C5E3-CEC5-9815-DAFBFCC156E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038D0797-85BA-2437-474B-4E25C71969C9}"/>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457200" indent="-457200">
              <a:buFont typeface="Arial" panose="020B0604020202020204" pitchFamily="34" charset="0"/>
              <a:buChar char="•"/>
            </a:pPr>
            <a:r>
              <a:rPr lang="en-GB" sz="2800" dirty="0">
                <a:solidFill>
                  <a:schemeClr val="tx2"/>
                </a:solidFill>
                <a:ea typeface="Cambria"/>
                <a:cs typeface="Arial"/>
              </a:rPr>
              <a:t>Responding to AI challenges can be like tracking a moving target</a:t>
            </a:r>
          </a:p>
          <a:p>
            <a:pPr marL="457200" indent="-457200">
              <a:buFont typeface="Arial" panose="020B0604020202020204" pitchFamily="34" charset="0"/>
              <a:buChar char="•"/>
            </a:pPr>
            <a:r>
              <a:rPr lang="en-GB" sz="2800" dirty="0">
                <a:solidFill>
                  <a:schemeClr val="tx2"/>
                </a:solidFill>
                <a:ea typeface="Cambria"/>
                <a:cs typeface="Arial"/>
              </a:rPr>
              <a:t>Yet embedding CDL offers a viable pathway (with hands-on sessions in EAP classrooms) </a:t>
            </a:r>
          </a:p>
          <a:p>
            <a:pPr marL="457200" indent="-457200">
              <a:buFont typeface="Arial" panose="020B0604020202020204" pitchFamily="34" charset="0"/>
              <a:buChar char="•"/>
            </a:pPr>
            <a:r>
              <a:rPr lang="en-GB" sz="2800" dirty="0">
                <a:solidFill>
                  <a:schemeClr val="tx2"/>
                </a:solidFill>
                <a:ea typeface="Cambria"/>
                <a:cs typeface="Arial"/>
              </a:rPr>
              <a:t>More oracy is vital, yet oral assessment is challenging (labour-intensive)</a:t>
            </a:r>
          </a:p>
          <a:p>
            <a:pPr marL="457200" indent="-457200">
              <a:buFont typeface="Arial" panose="020B0604020202020204" pitchFamily="34" charset="0"/>
              <a:buChar char="•"/>
            </a:pPr>
            <a:r>
              <a:rPr lang="en-GB" sz="2800" dirty="0">
                <a:solidFill>
                  <a:schemeClr val="tx2"/>
                </a:solidFill>
                <a:ea typeface="Cambria"/>
                <a:cs typeface="Arial"/>
              </a:rPr>
              <a:t>Both strands of the redesign experiment reaped valuable rewards</a:t>
            </a:r>
          </a:p>
          <a:p>
            <a:pPr marL="457200" indent="-457200">
              <a:buFont typeface="Arial" panose="020B0604020202020204" pitchFamily="34" charset="0"/>
              <a:buChar char="•"/>
            </a:pPr>
            <a:endParaRPr lang="en-GB" sz="2800" dirty="0">
              <a:solidFill>
                <a:schemeClr val="tx2"/>
              </a:solidFill>
              <a:ea typeface="Cambria"/>
              <a:cs typeface="Arial"/>
            </a:endParaRPr>
          </a:p>
          <a:p>
            <a:pPr marL="0" indent="0"/>
            <a:endParaRPr lang="en-GB" sz="2800" dirty="0">
              <a:solidFill>
                <a:schemeClr val="tx2"/>
              </a:solidFill>
              <a:cs typeface="Arial"/>
            </a:endParaRPr>
          </a:p>
        </p:txBody>
      </p:sp>
      <p:pic>
        <p:nvPicPr>
          <p:cNvPr id="9" name="Picture 8" descr="A purple and blue logo&#10;&#10;AI-generated content may be incorrect.">
            <a:extLst>
              <a:ext uri="{FF2B5EF4-FFF2-40B4-BE49-F238E27FC236}">
                <a16:creationId xmlns:a16="http://schemas.microsoft.com/office/drawing/2014/main" id="{0C681632-7C65-1E50-CD4F-3CABA88EEA83}"/>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6588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CFCC-2780-94E9-1709-E604D95A1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7FC7B-5DB5-6E9A-69D9-17E071A9A811}"/>
              </a:ext>
            </a:extLst>
          </p:cNvPr>
          <p:cNvSpPr>
            <a:spLocks noGrp="1"/>
          </p:cNvSpPr>
          <p:nvPr>
            <p:ph type="ctrTitle"/>
          </p:nvPr>
        </p:nvSpPr>
        <p:spPr>
          <a:xfrm>
            <a:off x="4186989" y="385012"/>
            <a:ext cx="7349373" cy="836169"/>
          </a:xfrm>
        </p:spPr>
        <p:txBody>
          <a:bodyPr rtlCol="0" anchor="t" anchorCtr="0">
            <a:normAutofit/>
          </a:bodyPr>
          <a:lstStyle/>
          <a:p>
            <a:r>
              <a:rPr lang="en-US" sz="4000" b="1"/>
              <a:t>References</a:t>
            </a:r>
            <a:endParaRPr lang="en-US"/>
          </a:p>
        </p:txBody>
      </p:sp>
      <p:pic>
        <p:nvPicPr>
          <p:cNvPr id="14" name="Picture Placeholder 13" descr="Data Points Digital background">
            <a:extLst>
              <a:ext uri="{FF2B5EF4-FFF2-40B4-BE49-F238E27FC236}">
                <a16:creationId xmlns:a16="http://schemas.microsoft.com/office/drawing/2014/main" id="{B0C6366B-957F-888F-F342-146C81ABC0B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2BEF3D01-6DC4-1297-8A00-9290A113765F}"/>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0" indent="0"/>
            <a:endParaRPr lang="en-GB" sz="2800">
              <a:solidFill>
                <a:schemeClr val="tx2"/>
              </a:solidFill>
              <a:ea typeface="Cambria"/>
              <a:cs typeface="Arial"/>
            </a:endParaRPr>
          </a:p>
          <a:p>
            <a:pPr marL="0" indent="0"/>
            <a:endParaRPr lang="en-GB" sz="2800">
              <a:solidFill>
                <a:srgbClr val="0070C0"/>
              </a:solidFill>
              <a:cs typeface="Arial"/>
            </a:endParaRPr>
          </a:p>
          <a:p>
            <a:pPr rtl="0">
              <a:lnSpc>
                <a:spcPct val="100000"/>
              </a:lnSpc>
              <a:spcBef>
                <a:spcPts val="600"/>
              </a:spcBef>
              <a:spcAft>
                <a:spcPts val="600"/>
              </a:spcAft>
            </a:pPr>
            <a:endParaRPr lang="en-GB" sz="2800" b="1">
              <a:solidFill>
                <a:schemeClr val="tx2">
                  <a:alpha val="60000"/>
                </a:schemeClr>
              </a:solidFill>
            </a:endParaRPr>
          </a:p>
        </p:txBody>
      </p:sp>
      <p:pic>
        <p:nvPicPr>
          <p:cNvPr id="9" name="Picture 8" descr="A purple and blue logo&#10;&#10;AI-generated content may be incorrect.">
            <a:extLst>
              <a:ext uri="{FF2B5EF4-FFF2-40B4-BE49-F238E27FC236}">
                <a16:creationId xmlns:a16="http://schemas.microsoft.com/office/drawing/2014/main" id="{BD64BE38-55A8-A445-03B8-4B3B22043760}"/>
              </a:ext>
            </a:extLst>
          </p:cNvPr>
          <p:cNvPicPr>
            <a:picLocks noChangeAspect="1"/>
          </p:cNvPicPr>
          <p:nvPr/>
        </p:nvPicPr>
        <p:blipFill>
          <a:blip r:embed="rId4"/>
          <a:srcRect l="15719" t="28749" r="16573" b="28195"/>
          <a:stretch/>
        </p:blipFill>
        <p:spPr>
          <a:xfrm>
            <a:off x="9876648" y="5904011"/>
            <a:ext cx="2220912" cy="1008618"/>
          </a:xfrm>
          <a:prstGeom prst="rect">
            <a:avLst/>
          </a:prstGeom>
        </p:spPr>
      </p:pic>
      <p:sp>
        <p:nvSpPr>
          <p:cNvPr id="7" name="Subtitle 2">
            <a:extLst>
              <a:ext uri="{FF2B5EF4-FFF2-40B4-BE49-F238E27FC236}">
                <a16:creationId xmlns:a16="http://schemas.microsoft.com/office/drawing/2014/main" id="{F93E8D54-0D04-C8AC-9842-193ADD53C482}"/>
              </a:ext>
            </a:extLst>
          </p:cNvPr>
          <p:cNvSpPr txBox="1">
            <a:spLocks/>
          </p:cNvSpPr>
          <p:nvPr/>
        </p:nvSpPr>
        <p:spPr>
          <a:xfrm>
            <a:off x="4183780" y="1002529"/>
            <a:ext cx="7831948" cy="5899604"/>
          </a:xfrm>
          <a:prstGeom prst="rect">
            <a:avLst/>
          </a:prstGeom>
        </p:spPr>
        <p:txBody>
          <a:bodyPr vert="horz" wrap="square" lIns="0" tIns="0" rIns="0" bIns="0" rtlCol="0" anchor="t">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pPr>
            <a:r>
              <a:rPr lang="en-GB" sz="1100" dirty="0">
                <a:solidFill>
                  <a:schemeClr val="tx2"/>
                </a:solidFill>
                <a:ea typeface="+mn-lt"/>
                <a:cs typeface="+mn-lt"/>
              </a:rPr>
              <a:t>Aguilera, E., &amp; Pandya, J. Z. (2021). </a:t>
            </a:r>
            <a:r>
              <a:rPr lang="en-ZW" sz="1100" dirty="0">
                <a:solidFill>
                  <a:schemeClr val="tx2"/>
                </a:solidFill>
                <a:ea typeface="+mn-lt"/>
                <a:cs typeface="+mn-lt"/>
              </a:rPr>
              <a:t>Critical literacies in a digital age: current and future issues. </a:t>
            </a:r>
            <a:r>
              <a:rPr lang="en-ZW" sz="1100" i="1" dirty="0">
                <a:solidFill>
                  <a:schemeClr val="tx2"/>
                </a:solidFill>
                <a:ea typeface="+mn-lt"/>
                <a:cs typeface="+mn-lt"/>
              </a:rPr>
              <a:t>Pedagogies:  An International Journal</a:t>
            </a:r>
            <a:r>
              <a:rPr lang="en-ZW" sz="1100" dirty="0">
                <a:solidFill>
                  <a:schemeClr val="tx2"/>
                </a:solidFill>
                <a:ea typeface="+mn-lt"/>
                <a:cs typeface="+mn-lt"/>
              </a:rPr>
              <a:t>, 16(2), 103–110</a:t>
            </a:r>
            <a:r>
              <a:rPr lang="en-GB" sz="1100" dirty="0">
                <a:solidFill>
                  <a:schemeClr val="tx2"/>
                </a:solidFill>
                <a:ea typeface="+mn-lt"/>
                <a:cs typeface="+mn-lt"/>
              </a:rPr>
              <a:t> </a:t>
            </a:r>
          </a:p>
          <a:p>
            <a:pPr marL="0" indent="0">
              <a:lnSpc>
                <a:spcPct val="100000"/>
              </a:lnSpc>
              <a:spcBef>
                <a:spcPts val="600"/>
              </a:spcBef>
              <a:spcAft>
                <a:spcPts val="600"/>
              </a:spcAft>
            </a:pPr>
            <a:r>
              <a:rPr lang="en-GB" sz="1100" dirty="0">
                <a:solidFill>
                  <a:schemeClr val="tx2"/>
                </a:solidFill>
                <a:ea typeface="+mn-lt"/>
                <a:cs typeface="+mn-lt"/>
              </a:rPr>
              <a:t>Birgin, O. &amp; Baki, A. (2007) ‘The use of portfolio to assess student’s performance’, </a:t>
            </a:r>
            <a:r>
              <a:rPr lang="en-GB" sz="1100" i="1" dirty="0">
                <a:solidFill>
                  <a:schemeClr val="tx2"/>
                </a:solidFill>
                <a:ea typeface="+mn-lt"/>
                <a:cs typeface="+mn-lt"/>
              </a:rPr>
              <a:t>Journal of Turkish Science Education</a:t>
            </a:r>
            <a:r>
              <a:rPr lang="en-GB" sz="1100" dirty="0">
                <a:solidFill>
                  <a:schemeClr val="tx2"/>
                </a:solidFill>
                <a:ea typeface="+mn-lt"/>
                <a:cs typeface="+mn-lt"/>
              </a:rPr>
              <a:t> 4(2) pp. 75-90.</a:t>
            </a:r>
            <a:endParaRPr lang="en-US" sz="1100">
              <a:solidFill>
                <a:schemeClr val="tx2"/>
              </a:solidFill>
              <a:ea typeface="+mn-lt"/>
              <a:cs typeface="+mn-lt"/>
            </a:endParaRPr>
          </a:p>
          <a:p>
            <a:pPr marL="0" indent="0">
              <a:lnSpc>
                <a:spcPct val="100000"/>
              </a:lnSpc>
              <a:spcBef>
                <a:spcPts val="600"/>
              </a:spcBef>
              <a:spcAft>
                <a:spcPts val="600"/>
              </a:spcAft>
            </a:pPr>
            <a:r>
              <a:rPr lang="en-GB" sz="1100" dirty="0">
                <a:solidFill>
                  <a:schemeClr val="tx2"/>
                </a:solidFill>
                <a:ea typeface="+mn-lt"/>
                <a:cs typeface="+mn-lt"/>
              </a:rPr>
              <a:t>Damiani, V. (2004) </a:t>
            </a:r>
            <a:r>
              <a:rPr lang="en-GB" sz="1100" i="1" dirty="0">
                <a:solidFill>
                  <a:schemeClr val="tx2"/>
                </a:solidFill>
                <a:ea typeface="+mn-lt"/>
                <a:cs typeface="+mn-lt"/>
              </a:rPr>
              <a:t>Portfolio assessment in the classroom</a:t>
            </a:r>
            <a:r>
              <a:rPr lang="en-GB" sz="1100" dirty="0">
                <a:solidFill>
                  <a:schemeClr val="tx2"/>
                </a:solidFill>
                <a:ea typeface="+mn-lt"/>
                <a:cs typeface="+mn-lt"/>
              </a:rPr>
              <a:t>, Bethesda: National Association of School Psychologists </a:t>
            </a:r>
            <a:endParaRPr lang="en-US" sz="1100">
              <a:solidFill>
                <a:schemeClr val="tx2"/>
              </a:solidFill>
              <a:ea typeface="Cambria"/>
            </a:endParaRPr>
          </a:p>
          <a:p>
            <a:pPr marL="0" indent="0">
              <a:lnSpc>
                <a:spcPct val="100000"/>
              </a:lnSpc>
              <a:spcBef>
                <a:spcPts val="600"/>
              </a:spcBef>
              <a:spcAft>
                <a:spcPts val="600"/>
              </a:spcAft>
            </a:pPr>
            <a:r>
              <a:rPr lang="en-GB" sz="1100" dirty="0">
                <a:solidFill>
                  <a:schemeClr val="tx2"/>
                </a:solidFill>
                <a:ea typeface="+mn-lt"/>
                <a:cs typeface="+mn-lt"/>
              </a:rPr>
              <a:t>Hughes Wilhelm, K. (1996) ‘Combined assessment model for EAP writing workshop: Portfolio decision-making, criterion-referenced grading, and contract negotiation’, </a:t>
            </a:r>
            <a:r>
              <a:rPr lang="en-GB" sz="1100" i="1" dirty="0">
                <a:solidFill>
                  <a:schemeClr val="tx2"/>
                </a:solidFill>
                <a:ea typeface="+mn-lt"/>
                <a:cs typeface="+mn-lt"/>
              </a:rPr>
              <a:t>TESL Canada Journal</a:t>
            </a:r>
            <a:r>
              <a:rPr lang="en-GB" sz="1100" dirty="0">
                <a:solidFill>
                  <a:schemeClr val="tx2"/>
                </a:solidFill>
                <a:ea typeface="+mn-lt"/>
                <a:cs typeface="+mn-lt"/>
              </a:rPr>
              <a:t> 14(1) pp. 21-33.</a:t>
            </a:r>
          </a:p>
          <a:p>
            <a:pPr marL="0" indent="0">
              <a:lnSpc>
                <a:spcPct val="100000"/>
              </a:lnSpc>
              <a:spcBef>
                <a:spcPts val="600"/>
              </a:spcBef>
              <a:spcAft>
                <a:spcPts val="600"/>
              </a:spcAft>
            </a:pPr>
            <a:r>
              <a:rPr lang="en-US" sz="1100" dirty="0">
                <a:solidFill>
                  <a:srgbClr val="000000"/>
                </a:solidFill>
                <a:effectLst/>
                <a:latin typeface="Cambria"/>
                <a:ea typeface="Cambria"/>
              </a:rPr>
              <a:t>Johnston, H, </a:t>
            </a:r>
            <a:r>
              <a:rPr lang="en-US" sz="1100" i="1" dirty="0">
                <a:solidFill>
                  <a:srgbClr val="000000"/>
                </a:solidFill>
                <a:effectLst/>
                <a:latin typeface="Cambria"/>
                <a:ea typeface="Cambria"/>
              </a:rPr>
              <a:t>et al.</a:t>
            </a:r>
            <a:r>
              <a:rPr lang="en-US" sz="1100" dirty="0">
                <a:solidFill>
                  <a:srgbClr val="000000"/>
                </a:solidFill>
                <a:effectLst/>
                <a:latin typeface="Cambria"/>
                <a:ea typeface="Cambria"/>
              </a:rPr>
              <a:t> (2024). Student perspectives on the use of generative artificial intelligence technologies in higher education. </a:t>
            </a:r>
            <a:r>
              <a:rPr lang="en-US" sz="1100" i="1" dirty="0">
                <a:solidFill>
                  <a:srgbClr val="000000"/>
                </a:solidFill>
                <a:effectLst/>
                <a:latin typeface="Cambria"/>
                <a:ea typeface="Cambria"/>
              </a:rPr>
              <a:t>International Journal for Educational Integrity</a:t>
            </a:r>
            <a:r>
              <a:rPr lang="en-US" sz="1100" dirty="0">
                <a:solidFill>
                  <a:srgbClr val="000000"/>
                </a:solidFill>
                <a:effectLst/>
                <a:latin typeface="Cambria"/>
                <a:ea typeface="Cambria"/>
              </a:rPr>
              <a:t> 20, 2.</a:t>
            </a:r>
            <a:r>
              <a:rPr lang="en-US" sz="1100" dirty="0">
                <a:solidFill>
                  <a:srgbClr val="37335B"/>
                </a:solidFill>
                <a:effectLst/>
                <a:latin typeface="Cambria"/>
                <a:ea typeface="Cambria"/>
              </a:rPr>
              <a:t> </a:t>
            </a:r>
            <a:r>
              <a:rPr lang="en-US" sz="1100" u="sng" dirty="0">
                <a:solidFill>
                  <a:srgbClr val="37335B"/>
                </a:solidFill>
                <a:effectLst/>
                <a:latin typeface="Cambria"/>
                <a:ea typeface="Cambria"/>
                <a:hlinkClick r:id="rId5">
                  <a:extLst>
                    <a:ext uri="{A12FA001-AC4F-418D-AE19-62706E023703}">
                      <ahyp:hlinkClr xmlns:ahyp="http://schemas.microsoft.com/office/drawing/2018/hyperlinkcolor" val="tx"/>
                    </a:ext>
                  </a:extLst>
                </a:hlinkClick>
              </a:rPr>
              <a:t>https://doi.org/10.1007/s40979-024-00149-4</a:t>
            </a:r>
            <a:endParaRPr lang="en-US" sz="1100" u="sng">
              <a:solidFill>
                <a:srgbClr val="37335B"/>
              </a:solidFill>
              <a:effectLst/>
              <a:latin typeface="Cambria"/>
              <a:ea typeface="Cambria"/>
              <a:hlinkClick r:id="rId5">
                <a:extLst>
                  <a:ext uri="{A12FA001-AC4F-418D-AE19-62706E023703}">
                    <ahyp:hlinkClr xmlns:ahyp="http://schemas.microsoft.com/office/drawing/2018/hyperlinkcolor" val="tx"/>
                  </a:ext>
                </a:extLst>
              </a:hlinkClick>
            </a:endParaRPr>
          </a:p>
          <a:p>
            <a:pPr marL="0" indent="0">
              <a:lnSpc>
                <a:spcPct val="100000"/>
              </a:lnSpc>
              <a:spcBef>
                <a:spcPts val="600"/>
              </a:spcBef>
              <a:spcAft>
                <a:spcPts val="600"/>
              </a:spcAft>
            </a:pPr>
            <a:r>
              <a:rPr lang="en-US" sz="1100" dirty="0">
                <a:solidFill>
                  <a:srgbClr val="000000"/>
                </a:solidFill>
                <a:effectLst/>
                <a:ea typeface="Arial" panose="020B0604020202020204" pitchFamily="34" charset="0"/>
              </a:rPr>
              <a:t>Kramm, N., &amp; McKenna, S. (2023). AI amplifies the tough question: What is higher education </a:t>
            </a:r>
            <a:r>
              <a:rPr lang="en-US" sz="1100" i="1" dirty="0">
                <a:solidFill>
                  <a:srgbClr val="000000"/>
                </a:solidFill>
                <a:effectLst/>
                <a:ea typeface="Arial" panose="020B0604020202020204" pitchFamily="34" charset="0"/>
              </a:rPr>
              <a:t>really</a:t>
            </a:r>
            <a:r>
              <a:rPr lang="en-US" sz="1100" dirty="0">
                <a:solidFill>
                  <a:srgbClr val="000000"/>
                </a:solidFill>
                <a:effectLst/>
                <a:ea typeface="Arial" panose="020B0604020202020204" pitchFamily="34" charset="0"/>
              </a:rPr>
              <a:t> for? </a:t>
            </a:r>
            <a:r>
              <a:rPr lang="en-US" sz="1100" i="1" dirty="0">
                <a:solidFill>
                  <a:srgbClr val="000000"/>
                </a:solidFill>
                <a:effectLst/>
                <a:ea typeface="Arial" panose="020B0604020202020204" pitchFamily="34" charset="0"/>
              </a:rPr>
              <a:t>Teaching in Higher Education</a:t>
            </a:r>
            <a:r>
              <a:rPr lang="en-US" sz="1100" dirty="0">
                <a:solidFill>
                  <a:srgbClr val="000000"/>
                </a:solidFill>
                <a:effectLst/>
                <a:ea typeface="Arial" panose="020B0604020202020204" pitchFamily="34" charset="0"/>
              </a:rPr>
              <a:t>, </a:t>
            </a:r>
            <a:r>
              <a:rPr lang="en-US" sz="1100" i="1" dirty="0">
                <a:solidFill>
                  <a:srgbClr val="000000"/>
                </a:solidFill>
                <a:effectLst/>
                <a:ea typeface="Arial" panose="020B0604020202020204" pitchFamily="34" charset="0"/>
              </a:rPr>
              <a:t>28</a:t>
            </a:r>
            <a:r>
              <a:rPr lang="en-US" sz="1100" dirty="0">
                <a:solidFill>
                  <a:srgbClr val="000000"/>
                </a:solidFill>
                <a:effectLst/>
                <a:ea typeface="Arial" panose="020B0604020202020204" pitchFamily="34" charset="0"/>
              </a:rPr>
              <a:t>(8), 2173–2178. </a:t>
            </a:r>
            <a:r>
              <a:rPr lang="en-US" sz="1100" u="sng" dirty="0">
                <a:solidFill>
                  <a:srgbClr val="37335B"/>
                </a:solidFill>
                <a:effectLst/>
                <a:ea typeface="Arial" panose="020B0604020202020204" pitchFamily="34" charset="0"/>
                <a:hlinkClick r:id="rId6">
                  <a:extLst>
                    <a:ext uri="{A12FA001-AC4F-418D-AE19-62706E023703}">
                      <ahyp:hlinkClr xmlns:ahyp="http://schemas.microsoft.com/office/drawing/2018/hyperlinkcolor" val="tx"/>
                    </a:ext>
                  </a:extLst>
                </a:hlinkClick>
              </a:rPr>
              <a:t>https://doi.org/10.1080/13562517.2023.2263839</a:t>
            </a:r>
            <a:endParaRPr lang="en-GB" sz="1100" dirty="0">
              <a:solidFill>
                <a:srgbClr val="37335B"/>
              </a:solidFill>
              <a:ea typeface="+mn-lt"/>
              <a:cs typeface="+mn-lt"/>
              <a:hlinkClick r:id="rId6">
                <a:extLst>
                  <a:ext uri="{A12FA001-AC4F-418D-AE19-62706E023703}">
                    <ahyp:hlinkClr xmlns:ahyp="http://schemas.microsoft.com/office/drawing/2018/hyperlinkcolor" val="tx"/>
                  </a:ext>
                </a:extLst>
              </a:hlinkClick>
            </a:endParaRPr>
          </a:p>
          <a:p>
            <a:pPr marL="0" indent="0">
              <a:lnSpc>
                <a:spcPct val="100000"/>
              </a:lnSpc>
              <a:spcBef>
                <a:spcPts val="600"/>
              </a:spcBef>
              <a:spcAft>
                <a:spcPts val="600"/>
              </a:spcAft>
            </a:pPr>
            <a:r>
              <a:rPr lang="en-GB" sz="1100" err="1">
                <a:solidFill>
                  <a:schemeClr val="tx2"/>
                </a:solidFill>
                <a:ea typeface="+mn-lt"/>
                <a:cs typeface="+mn-lt"/>
              </a:rPr>
              <a:t>Romova</a:t>
            </a:r>
            <a:r>
              <a:rPr lang="en-GB" sz="1100" dirty="0">
                <a:solidFill>
                  <a:schemeClr val="tx2"/>
                </a:solidFill>
                <a:ea typeface="+mn-lt"/>
                <a:cs typeface="+mn-lt"/>
              </a:rPr>
              <a:t>, Z. &amp; Andrew, M. (2011) ‘Teaching and assessing academic writing via the portfolio: Benefits for learners of English as an additional language’, </a:t>
            </a:r>
            <a:r>
              <a:rPr lang="en-GB" sz="1100" i="1" dirty="0">
                <a:solidFill>
                  <a:schemeClr val="tx2"/>
                </a:solidFill>
                <a:ea typeface="+mn-lt"/>
                <a:cs typeface="+mn-lt"/>
              </a:rPr>
              <a:t>Assessing Writing</a:t>
            </a:r>
            <a:r>
              <a:rPr lang="en-GB" sz="1100" dirty="0">
                <a:solidFill>
                  <a:schemeClr val="tx2"/>
                </a:solidFill>
                <a:ea typeface="+mn-lt"/>
                <a:cs typeface="+mn-lt"/>
              </a:rPr>
              <a:t> 16 pp. 111-122.</a:t>
            </a:r>
            <a:endParaRPr lang="en-GB" sz="1100">
              <a:solidFill>
                <a:schemeClr val="tx2"/>
              </a:solidFill>
              <a:latin typeface="Cambria" panose="02040503050406030204" pitchFamily="18" charset="0"/>
              <a:ea typeface="+mn-lt"/>
              <a:cs typeface="+mn-lt"/>
            </a:endParaRPr>
          </a:p>
          <a:p>
            <a:pPr marL="0" indent="0">
              <a:lnSpc>
                <a:spcPct val="100000"/>
              </a:lnSpc>
              <a:spcBef>
                <a:spcPts val="600"/>
              </a:spcBef>
              <a:spcAft>
                <a:spcPts val="600"/>
              </a:spcAft>
            </a:pPr>
            <a:r>
              <a:rPr lang="en-US" sz="1100" kern="100" dirty="0">
                <a:solidFill>
                  <a:schemeClr val="tx1"/>
                </a:solidFill>
                <a:effectLst/>
                <a:latin typeface="Cambria"/>
                <a:ea typeface="Calibri"/>
                <a:cs typeface="Calibri"/>
              </a:rPr>
              <a:t>‘Russell Group principles on the use of generative AI tools in education’, Available at: </a:t>
            </a:r>
            <a:r>
              <a:rPr lang="en-US" sz="1100" u="sng" kern="100" dirty="0">
                <a:solidFill>
                  <a:schemeClr val="tx1"/>
                </a:solidFill>
                <a:effectLst/>
                <a:latin typeface="Cambria"/>
                <a:ea typeface="Calibri"/>
                <a:cs typeface="Calibri"/>
                <a:hlinkClick r:id="rId7">
                  <a:extLst>
                    <a:ext uri="{A12FA001-AC4F-418D-AE19-62706E023703}">
                      <ahyp:hlinkClr xmlns:ahyp="http://schemas.microsoft.com/office/drawing/2018/hyperlinkcolor" val="tx"/>
                    </a:ext>
                  </a:extLst>
                </a:hlinkClick>
              </a:rPr>
              <a:t>https://russellgroup.ac.uk/media/6137/rg_ai_principles-final.pdf</a:t>
            </a:r>
            <a:r>
              <a:rPr lang="en-US" sz="1100" u="sng" kern="100" dirty="0">
                <a:solidFill>
                  <a:schemeClr val="tx1"/>
                </a:solidFill>
                <a:latin typeface="Cambria"/>
                <a:ea typeface="Calibri"/>
                <a:cs typeface="Calibri"/>
              </a:rPr>
              <a:t>. </a:t>
            </a:r>
            <a:r>
              <a:rPr lang="en-US" sz="1100" kern="100" dirty="0">
                <a:solidFill>
                  <a:schemeClr val="tx1"/>
                </a:solidFill>
                <a:effectLst/>
                <a:latin typeface="Cambria"/>
                <a:ea typeface="Calibri"/>
                <a:cs typeface="Calibri"/>
              </a:rPr>
              <a:t>Last accesse</a:t>
            </a:r>
            <a:r>
              <a:rPr lang="en-US" sz="1100" kern="100" dirty="0">
                <a:solidFill>
                  <a:schemeClr val="tx1"/>
                </a:solidFill>
                <a:latin typeface="Cambria"/>
                <a:ea typeface="Calibri"/>
                <a:cs typeface="Calibri"/>
              </a:rPr>
              <a:t>d 7</a:t>
            </a:r>
            <a:r>
              <a:rPr lang="en-US" sz="1100" kern="100" baseline="30000" dirty="0">
                <a:solidFill>
                  <a:schemeClr val="tx1"/>
                </a:solidFill>
                <a:latin typeface="Cambria"/>
                <a:ea typeface="Calibri"/>
                <a:cs typeface="Calibri"/>
              </a:rPr>
              <a:t>th</a:t>
            </a:r>
            <a:r>
              <a:rPr lang="en-US" sz="1100" kern="100" dirty="0">
                <a:solidFill>
                  <a:schemeClr val="tx1"/>
                </a:solidFill>
                <a:latin typeface="Cambria"/>
                <a:ea typeface="Calibri"/>
                <a:cs typeface="Calibri"/>
              </a:rPr>
              <a:t> April 2025. </a:t>
            </a:r>
          </a:p>
          <a:p>
            <a:pPr marL="0" indent="0">
              <a:lnSpc>
                <a:spcPct val="100000"/>
              </a:lnSpc>
              <a:spcBef>
                <a:spcPts val="600"/>
              </a:spcBef>
              <a:spcAft>
                <a:spcPts val="600"/>
              </a:spcAft>
            </a:pPr>
            <a:r>
              <a:rPr kumimoji="0" lang="en-GB" sz="1100" b="0" i="0" u="none" strike="noStrike" kern="1200" cap="none" spc="0" normalizeH="0" baseline="0" noProof="0" dirty="0">
                <a:ln>
                  <a:noFill/>
                </a:ln>
                <a:solidFill>
                  <a:schemeClr val="tx1"/>
                </a:solidFill>
                <a:effectLst/>
                <a:uLnTx/>
                <a:uFillTx/>
                <a:ea typeface="+mn-ea"/>
                <a:cs typeface="Arial"/>
              </a:rPr>
              <a:t>Sharples, M</a:t>
            </a:r>
            <a:r>
              <a:rPr lang="en-GB" sz="1100" dirty="0">
                <a:solidFill>
                  <a:schemeClr val="tx1"/>
                </a:solidFill>
                <a:cs typeface="Arial"/>
              </a:rPr>
              <a:t>. </a:t>
            </a:r>
            <a:r>
              <a:rPr kumimoji="0" lang="en-GB" sz="1100" b="0" i="0" u="none" strike="noStrike" kern="1200" cap="none" spc="0" normalizeH="0" baseline="0" noProof="0" dirty="0">
                <a:ln>
                  <a:noFill/>
                </a:ln>
                <a:solidFill>
                  <a:schemeClr val="tx1"/>
                </a:solidFill>
                <a:effectLst/>
                <a:uLnTx/>
                <a:uFillTx/>
                <a:ea typeface="+mn-ea"/>
                <a:cs typeface="Arial"/>
              </a:rPr>
              <a:t>2023. Generative AI </a:t>
            </a:r>
            <a:r>
              <a:rPr lang="en-GB" sz="1100" dirty="0">
                <a:solidFill>
                  <a:schemeClr val="tx1"/>
                </a:solidFill>
                <a:cs typeface="Arial"/>
              </a:rPr>
              <a:t>and academic writing: Issues and opportunities. Conference Paper. BALEAP PIM. Durham. </a:t>
            </a:r>
            <a:r>
              <a:rPr lang="en-GB" sz="1100" dirty="0">
                <a:solidFill>
                  <a:schemeClr val="tx1"/>
                </a:solidFill>
                <a:cs typeface="Arial"/>
                <a:hlinkClick r:id="rId8">
                  <a:extLst>
                    <a:ext uri="{A12FA001-AC4F-418D-AE19-62706E023703}">
                      <ahyp:hlinkClr xmlns:ahyp="http://schemas.microsoft.com/office/drawing/2018/hyperlinkcolor" val="tx"/>
                    </a:ext>
                  </a:extLst>
                </a:hlinkClick>
              </a:rPr>
              <a:t>https://www.baleap.org/event/pim-ai-assisted-academic-writing-whos-the-author-now</a:t>
            </a:r>
            <a:endParaRPr lang="en-US" sz="1100">
              <a:solidFill>
                <a:schemeClr val="tx1"/>
              </a:solidFill>
              <a:ea typeface="Cambria"/>
              <a:cs typeface="Arial"/>
            </a:endParaRPr>
          </a:p>
          <a:p>
            <a:pPr marL="0" indent="0">
              <a:lnSpc>
                <a:spcPct val="100000"/>
              </a:lnSpc>
              <a:spcBef>
                <a:spcPts val="600"/>
              </a:spcBef>
              <a:spcAft>
                <a:spcPts val="600"/>
              </a:spcAft>
            </a:pPr>
            <a:r>
              <a:rPr lang="en-GB" sz="1100" dirty="0">
                <a:solidFill>
                  <a:schemeClr val="tx2"/>
                </a:solidFill>
                <a:ea typeface="+mn-lt"/>
                <a:cs typeface="+mn-lt"/>
              </a:rPr>
              <a:t>Tong, T. (2023) ‘Portfolio assessment: benefits and challenges in the implementation process’, </a:t>
            </a:r>
            <a:r>
              <a:rPr lang="en-GB" sz="1100" i="1" dirty="0">
                <a:solidFill>
                  <a:schemeClr val="tx2"/>
                </a:solidFill>
                <a:ea typeface="+mn-lt"/>
                <a:cs typeface="+mn-lt"/>
              </a:rPr>
              <a:t>American Journal of Sciences and Engineering Research</a:t>
            </a:r>
            <a:r>
              <a:rPr lang="en-GB" sz="1100" dirty="0">
                <a:solidFill>
                  <a:schemeClr val="tx2"/>
                </a:solidFill>
                <a:ea typeface="+mn-lt"/>
                <a:cs typeface="+mn-lt"/>
              </a:rPr>
              <a:t> 6(2) pp. 347-351.</a:t>
            </a:r>
          </a:p>
          <a:p>
            <a:pPr marL="0" indent="0">
              <a:lnSpc>
                <a:spcPct val="100000"/>
              </a:lnSpc>
              <a:spcBef>
                <a:spcPts val="600"/>
              </a:spcBef>
              <a:spcAft>
                <a:spcPts val="600"/>
              </a:spcAft>
            </a:pPr>
            <a:r>
              <a:rPr lang="en-ZW" sz="1100" dirty="0">
                <a:solidFill>
                  <a:schemeClr val="tx2"/>
                </a:solidFill>
                <a:latin typeface="Cambria"/>
                <a:ea typeface="Calibri"/>
                <a:cs typeface="Calibri"/>
              </a:rPr>
              <a:t>Warschauer, M., Tseng, W., Yim, S., Webster, T., Jacob, S., Du, Q., &amp; Tate, T. (2023). The affordances and contradictions of AI-generated text for second language writers. </a:t>
            </a:r>
            <a:r>
              <a:rPr lang="en-ZW" sz="1100" i="1" dirty="0">
                <a:solidFill>
                  <a:schemeClr val="tx2"/>
                </a:solidFill>
                <a:latin typeface="Cambria"/>
                <a:ea typeface="Calibri"/>
                <a:cs typeface="Calibri"/>
              </a:rPr>
              <a:t>Journal of Second Language Writing, 62</a:t>
            </a:r>
            <a:r>
              <a:rPr lang="en-ZW" sz="1100" dirty="0">
                <a:solidFill>
                  <a:schemeClr val="tx2"/>
                </a:solidFill>
                <a:latin typeface="Cambria"/>
                <a:ea typeface="Calibri"/>
                <a:cs typeface="Calibri"/>
              </a:rPr>
              <a:t>, 101071. </a:t>
            </a:r>
            <a:r>
              <a:rPr lang="en-ZW" sz="1100" u="sng" dirty="0">
                <a:solidFill>
                  <a:schemeClr val="tx2"/>
                </a:solidFill>
                <a:latin typeface="Cambria"/>
                <a:ea typeface="Calibri"/>
                <a:cs typeface="Calibri"/>
                <a:hlinkClick r:id="rId9">
                  <a:extLst>
                    <a:ext uri="{A12FA001-AC4F-418D-AE19-62706E023703}">
                      <ahyp:hlinkClr xmlns:ahyp="http://schemas.microsoft.com/office/drawing/2018/hyperlinkcolor" val="tx"/>
                    </a:ext>
                  </a:extLst>
                </a:hlinkClick>
              </a:rPr>
              <a:t>https://doi.org/10.1016/j.jslw.2023.101071</a:t>
            </a:r>
            <a:endParaRPr lang="en-GB" sz="1100">
              <a:solidFill>
                <a:schemeClr val="tx2"/>
              </a:solidFill>
              <a:latin typeface="Cambria"/>
              <a:ea typeface="Calibri"/>
              <a:cs typeface="Calibri"/>
            </a:endParaRPr>
          </a:p>
          <a:p>
            <a:pPr marL="0" marR="0">
              <a:buNone/>
            </a:pPr>
            <a:r>
              <a:rPr lang="en-US" sz="1100" dirty="0">
                <a:solidFill>
                  <a:schemeClr val="tx2"/>
                </a:solidFill>
              </a:rPr>
              <a:t>Wood, M., Murray M., Whitton, N (2023) Durham Centre for Academic Development February </a:t>
            </a:r>
            <a:r>
              <a:rPr lang="en-GB" sz="1100" i="1" dirty="0">
                <a:solidFill>
                  <a:schemeClr val="tx2"/>
                </a:solidFill>
              </a:rPr>
              <a:t>Education Committee Briefing Paper: Briefing on Artificial Intelligence in Higher Education</a:t>
            </a:r>
            <a:r>
              <a:rPr lang="en-GB" sz="1100" i="1" kern="100" dirty="0">
                <a:solidFill>
                  <a:schemeClr val="tx2"/>
                </a:solidFill>
                <a:effectLst/>
                <a:ea typeface="Calibri"/>
                <a:cs typeface="Calibri"/>
              </a:rPr>
              <a:t>.</a:t>
            </a:r>
            <a:endParaRPr lang="en-US" sz="1100" kern="100" dirty="0">
              <a:solidFill>
                <a:schemeClr val="tx2"/>
              </a:solidFill>
              <a:effectLst/>
              <a:latin typeface="Calibri"/>
              <a:ea typeface="Calibri"/>
              <a:cs typeface="Calibri"/>
            </a:endParaRPr>
          </a:p>
          <a:p>
            <a:pPr marL="0" indent="0">
              <a:lnSpc>
                <a:spcPct val="100000"/>
              </a:lnSpc>
              <a:spcBef>
                <a:spcPts val="600"/>
              </a:spcBef>
              <a:spcAft>
                <a:spcPts val="600"/>
              </a:spcAft>
            </a:pPr>
            <a:endParaRPr lang="en-GB" sz="1400">
              <a:solidFill>
                <a:schemeClr val="tx2"/>
              </a:solidFill>
              <a:ea typeface="Cambria" panose="02040503050406030204"/>
            </a:endParaRPr>
          </a:p>
          <a:p>
            <a:pPr marL="0" indent="0"/>
            <a:endParaRPr lang="en-GB" sz="2800">
              <a:solidFill>
                <a:schemeClr val="tx2"/>
              </a:solidFill>
              <a:ea typeface="Cambria"/>
              <a:cs typeface="Arial"/>
            </a:endParaRPr>
          </a:p>
        </p:txBody>
      </p:sp>
    </p:spTree>
    <p:extLst>
      <p:ext uri="{BB962C8B-B14F-4D97-AF65-F5344CB8AC3E}">
        <p14:creationId xmlns:p14="http://schemas.microsoft.com/office/powerpoint/2010/main" val="117807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435594" y="3502222"/>
            <a:ext cx="4858472" cy="2270124"/>
          </a:xfrm>
        </p:spPr>
        <p:txBody>
          <a:bodyPr rtlCol="0" anchor="t"/>
          <a:lstStyle/>
          <a:p>
            <a:r>
              <a:rPr lang="en-GB" sz="5400" b="1"/>
              <a:t>Thank you!</a:t>
            </a:r>
            <a:br>
              <a:rPr lang="en-GB" sz="5400" b="1" dirty="0">
                <a:ea typeface="Calibri"/>
                <a:cs typeface="Calibri"/>
              </a:rPr>
            </a:br>
            <a:br>
              <a:rPr lang="en-GB" sz="5400" b="1"/>
            </a:br>
            <a:r>
              <a:rPr lang="en-GB" sz="5400" b="1">
                <a:ea typeface="Calibri"/>
                <a:cs typeface="Calibri"/>
              </a:rPr>
              <a:t>Any questions?</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19103" y="3736170"/>
            <a:ext cx="5880417" cy="2265216"/>
          </a:xfrm>
        </p:spPr>
        <p:txBody>
          <a:bodyPr vert="horz" wrap="square" lIns="0" tIns="0" rIns="0" bIns="0" rtlCol="0" anchor="t">
            <a:noAutofit/>
          </a:bodyPr>
          <a:lstStyle/>
          <a:p>
            <a:pPr rtl="0"/>
            <a:r>
              <a:rPr lang="en-GB" sz="2800">
                <a:solidFill>
                  <a:schemeClr val="tx2"/>
                </a:solidFill>
                <a:cs typeface="Arial"/>
              </a:rPr>
              <a:t>Drew Shaw, Jess Sequera, Laura Pitson</a:t>
            </a:r>
          </a:p>
          <a:p>
            <a:pPr rtl="0"/>
            <a:r>
              <a:rPr lang="en-GB" b="1">
                <a:solidFill>
                  <a:srgbClr val="7030A0">
                    <a:alpha val="60000"/>
                  </a:srgbClr>
                </a:solidFill>
                <a:hlinkClick r:id="rId2">
                  <a:extLst>
                    <a:ext uri="{A12FA001-AC4F-418D-AE19-62706E023703}">
                      <ahyp:hlinkClr xmlns:ahyp="http://schemas.microsoft.com/office/drawing/2018/hyperlinkcolor" val="tx"/>
                    </a:ext>
                  </a:extLst>
                </a:hlinkClick>
              </a:rPr>
              <a:t>Drew.c.shaw@durham.ac.uk</a:t>
            </a:r>
            <a:endParaRPr lang="en-GB" b="1">
              <a:solidFill>
                <a:srgbClr val="7030A0">
                  <a:alpha val="60000"/>
                </a:srgbClr>
              </a:solidFill>
              <a:ea typeface="Cambria"/>
              <a:hlinkClick r:id="" action="ppaction://noaction">
                <a:extLst>
                  <a:ext uri="{A12FA001-AC4F-418D-AE19-62706E023703}">
                    <ahyp:hlinkClr xmlns:ahyp="http://schemas.microsoft.com/office/drawing/2018/hyperlinkcolor" val="tx"/>
                  </a:ext>
                </a:extLst>
              </a:hlinkClick>
            </a:endParaRPr>
          </a:p>
          <a:p>
            <a:pPr rtl="0"/>
            <a:r>
              <a:rPr lang="en-GB" b="1">
                <a:solidFill>
                  <a:srgbClr val="7030A0">
                    <a:alpha val="60000"/>
                  </a:srgbClr>
                </a:solidFill>
                <a:hlinkClick r:id="rId3">
                  <a:extLst>
                    <a:ext uri="{A12FA001-AC4F-418D-AE19-62706E023703}">
                      <ahyp:hlinkClr xmlns:ahyp="http://schemas.microsoft.com/office/drawing/2018/hyperlinkcolor" val="tx"/>
                    </a:ext>
                  </a:extLst>
                </a:hlinkClick>
              </a:rPr>
              <a:t>Jessica.sequera@durham.ac.uk</a:t>
            </a:r>
            <a:endParaRPr lang="en-GB" b="1">
              <a:solidFill>
                <a:srgbClr val="7030A0">
                  <a:alpha val="60000"/>
                </a:srgbClr>
              </a:solidFill>
              <a:ea typeface="Cambria"/>
              <a:hlinkClick r:id="" action="ppaction://noaction">
                <a:extLst>
                  <a:ext uri="{A12FA001-AC4F-418D-AE19-62706E023703}">
                    <ahyp:hlinkClr xmlns:ahyp="http://schemas.microsoft.com/office/drawing/2018/hyperlinkcolor" val="tx"/>
                  </a:ext>
                </a:extLst>
              </a:hlinkClick>
            </a:endParaRPr>
          </a:p>
          <a:p>
            <a:pPr rtl="0"/>
            <a:r>
              <a:rPr lang="en-GB" b="1">
                <a:solidFill>
                  <a:srgbClr val="7030A0">
                    <a:alpha val="60000"/>
                  </a:srgbClr>
                </a:solidFill>
                <a:hlinkClick r:id="rId4">
                  <a:extLst>
                    <a:ext uri="{A12FA001-AC4F-418D-AE19-62706E023703}">
                      <ahyp:hlinkClr xmlns:ahyp="http://schemas.microsoft.com/office/drawing/2018/hyperlinkcolor" val="tx"/>
                    </a:ext>
                  </a:extLst>
                </a:hlinkClick>
              </a:rPr>
              <a:t>Laura.e.pitson@durham.ac.uk</a:t>
            </a:r>
            <a:endParaRPr lang="en-GB" b="1">
              <a:solidFill>
                <a:srgbClr val="7030A0">
                  <a:alpha val="60000"/>
                </a:srgbClr>
              </a:solidFill>
              <a:ea typeface="Cambria"/>
              <a:hlinkClick r:id="" action="ppaction://noaction">
                <a:extLst>
                  <a:ext uri="{A12FA001-AC4F-418D-AE19-62706E023703}">
                    <ahyp:hlinkClr xmlns:ahyp="http://schemas.microsoft.com/office/drawing/2018/hyperlinkcolor" val="tx"/>
                  </a:ext>
                </a:extLst>
              </a:hlinkClick>
            </a:endParaRPr>
          </a:p>
          <a:p>
            <a:pPr rtl="0"/>
            <a:endParaRPr lang="en-GB"/>
          </a:p>
        </p:txBody>
      </p:sp>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0" y="0"/>
            <a:ext cx="12192000" cy="2880360"/>
          </a:xfrm>
        </p:spPr>
      </p:pic>
    </p:spTree>
    <p:extLst>
      <p:ext uri="{BB962C8B-B14F-4D97-AF65-F5344CB8AC3E}">
        <p14:creationId xmlns:p14="http://schemas.microsoft.com/office/powerpoint/2010/main" val="324779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D8B0-4726-BF96-AC0B-4861F9410A0E}"/>
              </a:ext>
            </a:extLst>
          </p:cNvPr>
          <p:cNvSpPr>
            <a:spLocks noGrp="1"/>
          </p:cNvSpPr>
          <p:nvPr>
            <p:ph type="title"/>
          </p:nvPr>
        </p:nvSpPr>
        <p:spPr>
          <a:xfrm>
            <a:off x="550862" y="549275"/>
            <a:ext cx="11091600" cy="1332000"/>
          </a:xfrm>
        </p:spPr>
        <p:txBody>
          <a:bodyPr wrap="square" anchor="t">
            <a:normAutofit/>
          </a:bodyPr>
          <a:lstStyle/>
          <a:p>
            <a:r>
              <a:rPr lang="en-US" b="1" dirty="0"/>
              <a:t>Please add to our Padlet either during our presentation or in the discussion activities</a:t>
            </a:r>
          </a:p>
        </p:txBody>
      </p:sp>
      <p:pic>
        <p:nvPicPr>
          <p:cNvPr id="6" name="Picture Placeholder 5" descr="A qr code with a paper crane&#10;&#10;AI-generated content may be incorrect.">
            <a:extLst>
              <a:ext uri="{FF2B5EF4-FFF2-40B4-BE49-F238E27FC236}">
                <a16:creationId xmlns:a16="http://schemas.microsoft.com/office/drawing/2014/main" id="{F7F01CD0-E217-00C3-DA4C-2C246803D8CD}"/>
              </a:ext>
            </a:extLst>
          </p:cNvPr>
          <p:cNvPicPr>
            <a:picLocks noGrp="1" noChangeAspect="1"/>
          </p:cNvPicPr>
          <p:nvPr>
            <p:ph idx="1"/>
          </p:nvPr>
        </p:nvPicPr>
        <p:blipFill>
          <a:blip r:embed="rId2"/>
          <a:stretch>
            <a:fillRect/>
          </a:stretch>
        </p:blipFill>
        <p:spPr>
          <a:xfrm>
            <a:off x="4106187" y="2113199"/>
            <a:ext cx="3979625" cy="3979625"/>
          </a:xfrm>
          <a:noFill/>
        </p:spPr>
      </p:pic>
      <p:pic>
        <p:nvPicPr>
          <p:cNvPr id="7" name="Picture 6" descr="A purple and blue logo&#10;&#10;AI-generated content may be incorrect.">
            <a:extLst>
              <a:ext uri="{FF2B5EF4-FFF2-40B4-BE49-F238E27FC236}">
                <a16:creationId xmlns:a16="http://schemas.microsoft.com/office/drawing/2014/main" id="{68C35A7E-9577-753F-C0AF-BB0BAC16818D}"/>
              </a:ext>
            </a:extLst>
          </p:cNvPr>
          <p:cNvPicPr>
            <a:picLocks noChangeAspect="1"/>
          </p:cNvPicPr>
          <p:nvPr/>
        </p:nvPicPr>
        <p:blipFill>
          <a:blip r:embed="rId3"/>
          <a:srcRect l="15719" t="28749" r="16573" b="28195"/>
          <a:stretch/>
        </p:blipFill>
        <p:spPr>
          <a:xfrm>
            <a:off x="9778314" y="5804416"/>
            <a:ext cx="2220912" cy="1008618"/>
          </a:xfrm>
          <a:prstGeom prst="rect">
            <a:avLst/>
          </a:prstGeom>
        </p:spPr>
      </p:pic>
    </p:spTree>
    <p:extLst>
      <p:ext uri="{BB962C8B-B14F-4D97-AF65-F5344CB8AC3E}">
        <p14:creationId xmlns:p14="http://schemas.microsoft.com/office/powerpoint/2010/main" val="132783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7BA3-CCFE-6B45-A1AF-47D5C0644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7E528-7138-721F-8562-A0C1532BB1C3}"/>
              </a:ext>
            </a:extLst>
          </p:cNvPr>
          <p:cNvSpPr>
            <a:spLocks noGrp="1"/>
          </p:cNvSpPr>
          <p:nvPr>
            <p:ph type="ctrTitle"/>
          </p:nvPr>
        </p:nvSpPr>
        <p:spPr>
          <a:xfrm>
            <a:off x="6583680" y="385012"/>
            <a:ext cx="4910367" cy="836169"/>
          </a:xfrm>
        </p:spPr>
        <p:txBody>
          <a:bodyPr rtlCol="0" anchor="t" anchorCtr="0">
            <a:normAutofit/>
          </a:bodyPr>
          <a:lstStyle/>
          <a:p>
            <a:r>
              <a:rPr lang="en-GB" sz="4000" b="1">
                <a:cs typeface="Arial"/>
              </a:rPr>
              <a:t>Some Context</a:t>
            </a:r>
            <a:endParaRPr lang="en-GB" sz="4000" b="1">
              <a:ea typeface="Calibri"/>
              <a:cs typeface="Arial"/>
            </a:endParaRPr>
          </a:p>
        </p:txBody>
      </p:sp>
      <p:sp>
        <p:nvSpPr>
          <p:cNvPr id="3" name="Subtitle 2">
            <a:extLst>
              <a:ext uri="{FF2B5EF4-FFF2-40B4-BE49-F238E27FC236}">
                <a16:creationId xmlns:a16="http://schemas.microsoft.com/office/drawing/2014/main" id="{7CBEB9C3-A914-9D5D-DB0B-79F8F9D68164}"/>
              </a:ext>
            </a:extLst>
          </p:cNvPr>
          <p:cNvSpPr>
            <a:spLocks noGrp="1"/>
          </p:cNvSpPr>
          <p:nvPr>
            <p:ph type="body" sz="quarter" idx="14"/>
          </p:nvPr>
        </p:nvSpPr>
        <p:spPr>
          <a:xfrm>
            <a:off x="6100244" y="1221181"/>
            <a:ext cx="5690703" cy="5251807"/>
          </a:xfrm>
        </p:spPr>
        <p:txBody>
          <a:bodyPr vert="horz" wrap="square" lIns="0" tIns="0" rIns="0" bIns="0" rtlCol="0" anchor="t">
            <a:noAutofit/>
          </a:bodyPr>
          <a:lstStyle/>
          <a:p>
            <a:endParaRPr lang="en-US" sz="2800">
              <a:solidFill>
                <a:srgbClr val="899EB0"/>
              </a:solidFill>
              <a:cs typeface="Arial"/>
            </a:endParaRPr>
          </a:p>
          <a:p>
            <a:pPr marL="457200" indent="-457200">
              <a:buFont typeface="Calibri" panose="020B0604020202020204" pitchFamily="34" charset="0"/>
              <a:buChar char="-"/>
            </a:pPr>
            <a:r>
              <a:rPr lang="en-US" sz="2800">
                <a:solidFill>
                  <a:schemeClr val="tx2"/>
                </a:solidFill>
                <a:cs typeface="Arial"/>
              </a:rPr>
              <a:t>Where we are in the University</a:t>
            </a:r>
            <a:endParaRPr lang="en-US" sz="2800" dirty="0">
              <a:solidFill>
                <a:schemeClr val="tx2"/>
              </a:solidFill>
              <a:ea typeface="Cambria"/>
              <a:cs typeface="Arial"/>
            </a:endParaRPr>
          </a:p>
          <a:p>
            <a:pPr marL="457200" indent="-457200">
              <a:buFont typeface="Calibri" panose="020B0604020202020204" pitchFamily="34" charset="0"/>
              <a:buChar char="-"/>
            </a:pPr>
            <a:r>
              <a:rPr lang="en-US" sz="2800">
                <a:solidFill>
                  <a:schemeClr val="tx2"/>
                </a:solidFill>
                <a:cs typeface="Arial"/>
              </a:rPr>
              <a:t>Our colleagues and networks</a:t>
            </a:r>
            <a:endParaRPr lang="en-US" sz="2800" dirty="0">
              <a:solidFill>
                <a:schemeClr val="tx2"/>
              </a:solidFill>
              <a:ea typeface="Cambria"/>
              <a:cs typeface="Arial"/>
            </a:endParaRPr>
          </a:p>
          <a:p>
            <a:pPr marL="457200" indent="-457200">
              <a:buFont typeface="Calibri" panose="020B0604020202020204" pitchFamily="34" charset="0"/>
              <a:buChar char="-"/>
            </a:pPr>
            <a:endParaRPr lang="en-US" sz="2800" dirty="0">
              <a:solidFill>
                <a:schemeClr val="tx2"/>
              </a:solidFill>
              <a:ea typeface="Cambria"/>
              <a:cs typeface="Arial"/>
            </a:endParaRPr>
          </a:p>
          <a:p>
            <a:pPr marL="0" indent="0"/>
            <a:endParaRPr lang="en-GB" sz="2800">
              <a:cs typeface="Arial"/>
            </a:endParaRPr>
          </a:p>
          <a:p>
            <a:pPr rtl="0">
              <a:lnSpc>
                <a:spcPct val="100000"/>
              </a:lnSpc>
              <a:spcBef>
                <a:spcPts val="600"/>
              </a:spcBef>
              <a:spcAft>
                <a:spcPts val="600"/>
              </a:spcAft>
            </a:pPr>
            <a:endParaRPr lang="en-GB" sz="2800" b="1">
              <a:solidFill>
                <a:schemeClr val="tx2">
                  <a:alpha val="60000"/>
                </a:schemeClr>
              </a:solidFill>
            </a:endParaRPr>
          </a:p>
        </p:txBody>
      </p:sp>
      <p:pic>
        <p:nvPicPr>
          <p:cNvPr id="9" name="Picture 8" descr="A purple and blue logo&#10;&#10;AI-generated content may be incorrect.">
            <a:extLst>
              <a:ext uri="{FF2B5EF4-FFF2-40B4-BE49-F238E27FC236}">
                <a16:creationId xmlns:a16="http://schemas.microsoft.com/office/drawing/2014/main" id="{8B30A4E3-F458-0C6D-CA7A-83C1F8BCF285}"/>
              </a:ext>
            </a:extLst>
          </p:cNvPr>
          <p:cNvPicPr>
            <a:picLocks noChangeAspect="1"/>
          </p:cNvPicPr>
          <p:nvPr/>
        </p:nvPicPr>
        <p:blipFill>
          <a:blip r:embed="rId3"/>
          <a:srcRect l="15719" t="28749" r="16573" b="28195"/>
          <a:stretch/>
        </p:blipFill>
        <p:spPr>
          <a:xfrm>
            <a:off x="9753600" y="5663812"/>
            <a:ext cx="2220912" cy="1008618"/>
          </a:xfrm>
          <a:prstGeom prst="rect">
            <a:avLst/>
          </a:prstGeom>
        </p:spPr>
      </p:pic>
      <p:pic>
        <p:nvPicPr>
          <p:cNvPr id="6" name="Picture Placeholder 5" descr="A river with a bridge and buildings in the background&#10;&#10;AI-generated content may be incorrect.">
            <a:extLst>
              <a:ext uri="{FF2B5EF4-FFF2-40B4-BE49-F238E27FC236}">
                <a16:creationId xmlns:a16="http://schemas.microsoft.com/office/drawing/2014/main" id="{47B89874-8FF9-7986-2BF8-1F41D6195C32}"/>
              </a:ext>
            </a:extLst>
          </p:cNvPr>
          <p:cNvPicPr>
            <a:picLocks noGrp="1" noChangeAspect="1"/>
          </p:cNvPicPr>
          <p:nvPr>
            <p:ph type="pic" sz="quarter" idx="13"/>
          </p:nvPr>
        </p:nvPicPr>
        <p:blipFill>
          <a:blip r:embed="rId4"/>
          <a:stretch/>
        </p:blipFill>
        <p:spPr>
          <a:xfrm>
            <a:off x="247047" y="1129748"/>
            <a:ext cx="5601716" cy="5030112"/>
          </a:xfrm>
          <a:prstGeom prst="rect">
            <a:avLst/>
          </a:prstGeom>
        </p:spPr>
      </p:pic>
      <p:pic>
        <p:nvPicPr>
          <p:cNvPr id="4" name="Picture 3" descr="A group of people outside of a building&#10;&#10;AI-generated content may be incorrect.">
            <a:extLst>
              <a:ext uri="{FF2B5EF4-FFF2-40B4-BE49-F238E27FC236}">
                <a16:creationId xmlns:a16="http://schemas.microsoft.com/office/drawing/2014/main" id="{9CD4D651-29DC-5F92-43C1-9C1B0FF3E02E}"/>
              </a:ext>
            </a:extLst>
          </p:cNvPr>
          <p:cNvPicPr>
            <a:picLocks noChangeAspect="1"/>
          </p:cNvPicPr>
          <p:nvPr/>
        </p:nvPicPr>
        <p:blipFill>
          <a:blip r:embed="rId5"/>
          <a:stretch>
            <a:fillRect/>
          </a:stretch>
        </p:blipFill>
        <p:spPr>
          <a:xfrm>
            <a:off x="6432894" y="3927820"/>
            <a:ext cx="2755211" cy="2240861"/>
          </a:xfrm>
          <a:prstGeom prst="rect">
            <a:avLst/>
          </a:prstGeom>
        </p:spPr>
      </p:pic>
    </p:spTree>
    <p:extLst>
      <p:ext uri="{BB962C8B-B14F-4D97-AF65-F5344CB8AC3E}">
        <p14:creationId xmlns:p14="http://schemas.microsoft.com/office/powerpoint/2010/main" val="112681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F1D27-0BD2-B2FB-3C7F-7AC845F0A989}"/>
              </a:ext>
            </a:extLst>
          </p:cNvPr>
          <p:cNvPicPr>
            <a:picLocks noChangeAspect="1"/>
          </p:cNvPicPr>
          <p:nvPr/>
        </p:nvPicPr>
        <p:blipFill>
          <a:blip r:embed="rId2"/>
          <a:srcRect r="1760"/>
          <a:stretch/>
        </p:blipFill>
        <p:spPr>
          <a:xfrm>
            <a:off x="74146" y="85339"/>
            <a:ext cx="4769297" cy="2682244"/>
          </a:xfrm>
          <a:prstGeom prst="rect">
            <a:avLst/>
          </a:prstGeom>
        </p:spPr>
      </p:pic>
      <p:pic>
        <p:nvPicPr>
          <p:cNvPr id="6" name="Picture 5">
            <a:extLst>
              <a:ext uri="{FF2B5EF4-FFF2-40B4-BE49-F238E27FC236}">
                <a16:creationId xmlns:a16="http://schemas.microsoft.com/office/drawing/2014/main" id="{1A72BB2A-6EFE-6676-E9C5-68AF0F37C58C}"/>
              </a:ext>
            </a:extLst>
          </p:cNvPr>
          <p:cNvPicPr>
            <a:picLocks noChangeAspect="1"/>
          </p:cNvPicPr>
          <p:nvPr/>
        </p:nvPicPr>
        <p:blipFill>
          <a:blip r:embed="rId3"/>
          <a:stretch>
            <a:fillRect/>
          </a:stretch>
        </p:blipFill>
        <p:spPr>
          <a:xfrm>
            <a:off x="4137287" y="3019084"/>
            <a:ext cx="7946565" cy="3536221"/>
          </a:xfrm>
          <a:prstGeom prst="rect">
            <a:avLst/>
          </a:prstGeom>
        </p:spPr>
      </p:pic>
      <p:pic>
        <p:nvPicPr>
          <p:cNvPr id="7" name="Picture 6">
            <a:extLst>
              <a:ext uri="{FF2B5EF4-FFF2-40B4-BE49-F238E27FC236}">
                <a16:creationId xmlns:a16="http://schemas.microsoft.com/office/drawing/2014/main" id="{5A05974F-7632-1FA7-6044-443FF067F038}"/>
              </a:ext>
            </a:extLst>
          </p:cNvPr>
          <p:cNvPicPr>
            <a:picLocks noChangeAspect="1"/>
          </p:cNvPicPr>
          <p:nvPr/>
        </p:nvPicPr>
        <p:blipFill>
          <a:blip r:embed="rId4"/>
          <a:stretch>
            <a:fillRect/>
          </a:stretch>
        </p:blipFill>
        <p:spPr>
          <a:xfrm>
            <a:off x="301075" y="4090417"/>
            <a:ext cx="3228271" cy="2554912"/>
          </a:xfrm>
          <a:prstGeom prst="rect">
            <a:avLst/>
          </a:prstGeom>
        </p:spPr>
      </p:pic>
      <p:sp>
        <p:nvSpPr>
          <p:cNvPr id="2" name="TextBox 1">
            <a:extLst>
              <a:ext uri="{FF2B5EF4-FFF2-40B4-BE49-F238E27FC236}">
                <a16:creationId xmlns:a16="http://schemas.microsoft.com/office/drawing/2014/main" id="{D4F43886-C321-881D-3C84-1039FF16D3C8}"/>
              </a:ext>
            </a:extLst>
          </p:cNvPr>
          <p:cNvSpPr txBox="1"/>
          <p:nvPr/>
        </p:nvSpPr>
        <p:spPr>
          <a:xfrm>
            <a:off x="4995186" y="451104"/>
            <a:ext cx="6754368" cy="1938992"/>
          </a:xfrm>
          <a:prstGeom prst="rect">
            <a:avLst/>
          </a:prstGeom>
          <a:noFill/>
        </p:spPr>
        <p:txBody>
          <a:bodyPr wrap="square" lIns="91440" tIns="45720" rIns="91440" bIns="45720" rtlCol="0" anchor="t">
            <a:spAutoFit/>
          </a:bodyPr>
          <a:lstStyle/>
          <a:p>
            <a:r>
              <a:rPr lang="en-GB" sz="4000" b="1" dirty="0">
                <a:latin typeface="+mj-lt"/>
              </a:rPr>
              <a:t>Collaborations in a diverse centre: networking, practice-sharing</a:t>
            </a:r>
            <a:endParaRPr lang="en-GB" sz="4000" b="1" dirty="0">
              <a:latin typeface="+mj-lt"/>
              <a:ea typeface="Calibri"/>
              <a:cs typeface="Calibri"/>
            </a:endParaRPr>
          </a:p>
        </p:txBody>
      </p:sp>
      <p:sp>
        <p:nvSpPr>
          <p:cNvPr id="4" name="Arrow: Down 3">
            <a:extLst>
              <a:ext uri="{FF2B5EF4-FFF2-40B4-BE49-F238E27FC236}">
                <a16:creationId xmlns:a16="http://schemas.microsoft.com/office/drawing/2014/main" id="{D741AF8B-B123-C21D-A393-32A9BFFC23F3}"/>
              </a:ext>
            </a:extLst>
          </p:cNvPr>
          <p:cNvSpPr/>
          <p:nvPr/>
        </p:nvSpPr>
        <p:spPr>
          <a:xfrm rot="6473049">
            <a:off x="3558570" y="3714621"/>
            <a:ext cx="116509" cy="1960657"/>
          </a:xfrm>
          <a:prstGeom prst="downArrow">
            <a:avLst>
              <a:gd name="adj1" fmla="val 82456"/>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9" name="Arrow: Down 8">
            <a:extLst>
              <a:ext uri="{FF2B5EF4-FFF2-40B4-BE49-F238E27FC236}">
                <a16:creationId xmlns:a16="http://schemas.microsoft.com/office/drawing/2014/main" id="{714BB98E-AC65-0D3C-C5FC-3FCFB366C099}"/>
              </a:ext>
            </a:extLst>
          </p:cNvPr>
          <p:cNvSpPr/>
          <p:nvPr/>
        </p:nvSpPr>
        <p:spPr>
          <a:xfrm rot="13972739">
            <a:off x="7871102" y="3944459"/>
            <a:ext cx="175569" cy="1366082"/>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10" name="Oval 9">
            <a:extLst>
              <a:ext uri="{FF2B5EF4-FFF2-40B4-BE49-F238E27FC236}">
                <a16:creationId xmlns:a16="http://schemas.microsoft.com/office/drawing/2014/main" id="{A78B19C4-ED9C-EE5A-246D-37556251CF80}"/>
              </a:ext>
            </a:extLst>
          </p:cNvPr>
          <p:cNvSpPr/>
          <p:nvPr/>
        </p:nvSpPr>
        <p:spPr>
          <a:xfrm>
            <a:off x="3986784" y="4718303"/>
            <a:ext cx="4072128" cy="192702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11" name="Arrow: Up 10">
            <a:extLst>
              <a:ext uri="{FF2B5EF4-FFF2-40B4-BE49-F238E27FC236}">
                <a16:creationId xmlns:a16="http://schemas.microsoft.com/office/drawing/2014/main" id="{9A635CB7-B44F-AAC2-12FF-617262570F28}"/>
              </a:ext>
            </a:extLst>
          </p:cNvPr>
          <p:cNvSpPr/>
          <p:nvPr/>
        </p:nvSpPr>
        <p:spPr>
          <a:xfrm>
            <a:off x="6246559" y="4002142"/>
            <a:ext cx="185897" cy="702837"/>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13" name="Arrow: Right 12">
            <a:extLst>
              <a:ext uri="{FF2B5EF4-FFF2-40B4-BE49-F238E27FC236}">
                <a16:creationId xmlns:a16="http://schemas.microsoft.com/office/drawing/2014/main" id="{8F6347D6-45B8-7107-6C31-D76FCF77CA22}"/>
              </a:ext>
            </a:extLst>
          </p:cNvPr>
          <p:cNvSpPr/>
          <p:nvPr/>
        </p:nvSpPr>
        <p:spPr>
          <a:xfrm rot="20934351">
            <a:off x="8035123" y="5109261"/>
            <a:ext cx="1766044" cy="153104"/>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pic>
        <p:nvPicPr>
          <p:cNvPr id="8" name="Picture 7">
            <a:extLst>
              <a:ext uri="{FF2B5EF4-FFF2-40B4-BE49-F238E27FC236}">
                <a16:creationId xmlns:a16="http://schemas.microsoft.com/office/drawing/2014/main" id="{B96A30DF-28D2-2DDD-0334-B11FDD165003}"/>
              </a:ext>
            </a:extLst>
          </p:cNvPr>
          <p:cNvPicPr>
            <a:picLocks noChangeAspect="1"/>
          </p:cNvPicPr>
          <p:nvPr/>
        </p:nvPicPr>
        <p:blipFill>
          <a:blip r:embed="rId5"/>
          <a:stretch>
            <a:fillRect/>
          </a:stretch>
        </p:blipFill>
        <p:spPr>
          <a:xfrm>
            <a:off x="7923401" y="2303247"/>
            <a:ext cx="4160451" cy="853290"/>
          </a:xfrm>
          <a:prstGeom prst="rect">
            <a:avLst/>
          </a:prstGeom>
        </p:spPr>
      </p:pic>
      <p:sp>
        <p:nvSpPr>
          <p:cNvPr id="5" name="Arrow: Down 4">
            <a:extLst>
              <a:ext uri="{FF2B5EF4-FFF2-40B4-BE49-F238E27FC236}">
                <a16:creationId xmlns:a16="http://schemas.microsoft.com/office/drawing/2014/main" id="{4BD4662F-84DF-5488-BE7C-5622A95E7502}"/>
              </a:ext>
            </a:extLst>
          </p:cNvPr>
          <p:cNvSpPr/>
          <p:nvPr/>
        </p:nvSpPr>
        <p:spPr>
          <a:xfrm rot="13070704">
            <a:off x="7316049" y="2969862"/>
            <a:ext cx="206792" cy="2058982"/>
          </a:xfrm>
          <a:prstGeom prst="downArrow">
            <a:avLst>
              <a:gd name="adj1" fmla="val 46439"/>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pic>
        <p:nvPicPr>
          <p:cNvPr id="16" name="Picture 15">
            <a:extLst>
              <a:ext uri="{FF2B5EF4-FFF2-40B4-BE49-F238E27FC236}">
                <a16:creationId xmlns:a16="http://schemas.microsoft.com/office/drawing/2014/main" id="{C7ED99EE-D19B-8118-48FD-400C9EB088D2}"/>
              </a:ext>
            </a:extLst>
          </p:cNvPr>
          <p:cNvPicPr>
            <a:picLocks noChangeAspect="1"/>
          </p:cNvPicPr>
          <p:nvPr/>
        </p:nvPicPr>
        <p:blipFill>
          <a:blip r:embed="rId6"/>
          <a:stretch>
            <a:fillRect/>
          </a:stretch>
        </p:blipFill>
        <p:spPr>
          <a:xfrm>
            <a:off x="9650603" y="4664370"/>
            <a:ext cx="2031674" cy="296819"/>
          </a:xfrm>
          <a:prstGeom prst="rect">
            <a:avLst/>
          </a:prstGeom>
        </p:spPr>
      </p:pic>
      <p:pic>
        <p:nvPicPr>
          <p:cNvPr id="14" name="Picture 13">
            <a:extLst>
              <a:ext uri="{FF2B5EF4-FFF2-40B4-BE49-F238E27FC236}">
                <a16:creationId xmlns:a16="http://schemas.microsoft.com/office/drawing/2014/main" id="{A5D2922B-67EC-2520-4212-FB554B06F2E1}"/>
              </a:ext>
            </a:extLst>
          </p:cNvPr>
          <p:cNvPicPr>
            <a:picLocks noChangeAspect="1"/>
          </p:cNvPicPr>
          <p:nvPr/>
        </p:nvPicPr>
        <p:blipFill>
          <a:blip r:embed="rId7"/>
          <a:stretch>
            <a:fillRect/>
          </a:stretch>
        </p:blipFill>
        <p:spPr>
          <a:xfrm>
            <a:off x="725759" y="3246312"/>
            <a:ext cx="1941705" cy="448188"/>
          </a:xfrm>
          <a:prstGeom prst="rect">
            <a:avLst/>
          </a:prstGeom>
        </p:spPr>
      </p:pic>
      <p:sp>
        <p:nvSpPr>
          <p:cNvPr id="15" name="Arrow: Down 14">
            <a:extLst>
              <a:ext uri="{FF2B5EF4-FFF2-40B4-BE49-F238E27FC236}">
                <a16:creationId xmlns:a16="http://schemas.microsoft.com/office/drawing/2014/main" id="{DEA9CA9B-1536-3FA7-FB00-7EEF3EEE5D72}"/>
              </a:ext>
            </a:extLst>
          </p:cNvPr>
          <p:cNvSpPr/>
          <p:nvPr/>
        </p:nvSpPr>
        <p:spPr>
          <a:xfrm rot="6910683">
            <a:off x="3946122" y="3022592"/>
            <a:ext cx="107202" cy="2417346"/>
          </a:xfrm>
          <a:prstGeom prst="downArrow">
            <a:avLst>
              <a:gd name="adj1" fmla="val 82456"/>
              <a:gd name="adj2"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W"/>
          </a:p>
        </p:txBody>
      </p:sp>
    </p:spTree>
    <p:extLst>
      <p:ext uri="{BB962C8B-B14F-4D97-AF65-F5344CB8AC3E}">
        <p14:creationId xmlns:p14="http://schemas.microsoft.com/office/powerpoint/2010/main" val="379377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186989" y="385012"/>
            <a:ext cx="7349373" cy="836169"/>
          </a:xfrm>
        </p:spPr>
        <p:txBody>
          <a:bodyPr rtlCol="0" anchor="t" anchorCtr="0">
            <a:normAutofit/>
          </a:bodyPr>
          <a:lstStyle/>
          <a:p>
            <a:r>
              <a:rPr lang="en-US" sz="4000" b="1">
                <a:ea typeface="Calibri"/>
                <a:cs typeface="Calibri"/>
              </a:rPr>
              <a:t>Durham Pre-sessional</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186989" y="1221181"/>
            <a:ext cx="7603958" cy="5251807"/>
          </a:xfrm>
        </p:spPr>
        <p:txBody>
          <a:bodyPr vert="horz" wrap="square" lIns="0" tIns="0" rIns="0" bIns="0" rtlCol="0" anchor="t">
            <a:noAutofit/>
          </a:bodyPr>
          <a:lstStyle/>
          <a:p>
            <a:pPr marL="0" indent="0"/>
            <a:r>
              <a:rPr lang="en-GB" sz="2800">
                <a:solidFill>
                  <a:schemeClr val="tx2"/>
                </a:solidFill>
                <a:cs typeface="Arial"/>
              </a:rPr>
              <a:t>Approximately 350 students, 5 courses, UG &amp; PG</a:t>
            </a:r>
          </a:p>
          <a:p>
            <a:pPr marL="0" indent="0"/>
            <a:r>
              <a:rPr lang="en-GB" sz="2800">
                <a:solidFill>
                  <a:schemeClr val="tx2"/>
                </a:solidFill>
                <a:cs typeface="Arial"/>
              </a:rPr>
              <a:t>On-campus, in-person</a:t>
            </a:r>
          </a:p>
          <a:p>
            <a:pPr marL="0" indent="0"/>
            <a:r>
              <a:rPr lang="en-GB" sz="2800">
                <a:solidFill>
                  <a:schemeClr val="tx2"/>
                </a:solidFill>
                <a:cs typeface="Arial"/>
              </a:rPr>
              <a:t>Starting scores usually B2 and above - students narrowly missing direct entry</a:t>
            </a:r>
            <a:endParaRPr lang="en-GB" sz="2800">
              <a:solidFill>
                <a:schemeClr val="tx2"/>
              </a:solidFill>
              <a:ea typeface="Cambria"/>
              <a:cs typeface="Arial"/>
            </a:endParaRPr>
          </a:p>
          <a:p>
            <a:pPr marL="0" indent="0"/>
            <a:r>
              <a:rPr lang="en-GB" sz="2800">
                <a:solidFill>
                  <a:schemeClr val="tx2"/>
                </a:solidFill>
                <a:ea typeface="Cambria"/>
                <a:cs typeface="Arial"/>
              </a:rPr>
              <a:t>Multiple destination departments</a:t>
            </a:r>
          </a:p>
          <a:p>
            <a:pPr marL="0" indent="0"/>
            <a:r>
              <a:rPr lang="en-GB" sz="2800">
                <a:solidFill>
                  <a:schemeClr val="tx2"/>
                </a:solidFill>
                <a:ea typeface="Cambria"/>
                <a:cs typeface="Arial"/>
              </a:rPr>
              <a:t>English for General Academic Purposes (EGAP)</a:t>
            </a:r>
            <a:endParaRPr lang="en-GB">
              <a:solidFill>
                <a:schemeClr val="tx2"/>
              </a:solidFill>
            </a:endParaRPr>
          </a:p>
        </p:txBody>
      </p:sp>
      <p:pic>
        <p:nvPicPr>
          <p:cNvPr id="9" name="Picture 8" descr="A purple and blue logo&#10;&#10;AI-generated content may be incorrect.">
            <a:extLst>
              <a:ext uri="{FF2B5EF4-FFF2-40B4-BE49-F238E27FC236}">
                <a16:creationId xmlns:a16="http://schemas.microsoft.com/office/drawing/2014/main" id="{A58B0BCF-9E8D-657D-8D90-253E6A8EE83A}"/>
              </a:ext>
            </a:extLst>
          </p:cNvPr>
          <p:cNvPicPr>
            <a:picLocks noChangeAspect="1"/>
          </p:cNvPicPr>
          <p:nvPr/>
        </p:nvPicPr>
        <p:blipFill>
          <a:blip r:embed="rId3"/>
          <a:srcRect l="15719" t="28749" r="16573" b="28195"/>
          <a:stretch/>
        </p:blipFill>
        <p:spPr>
          <a:xfrm>
            <a:off x="9753600" y="5663812"/>
            <a:ext cx="2220912" cy="1008618"/>
          </a:xfrm>
          <a:prstGeom prst="rect">
            <a:avLst/>
          </a:prstGeom>
        </p:spPr>
      </p:pic>
      <p:pic>
        <p:nvPicPr>
          <p:cNvPr id="5" name="Picture 4" descr="A group of people in a classroom&#10;&#10;AI-generated content may be incorrect.">
            <a:extLst>
              <a:ext uri="{FF2B5EF4-FFF2-40B4-BE49-F238E27FC236}">
                <a16:creationId xmlns:a16="http://schemas.microsoft.com/office/drawing/2014/main" id="{79BF6D45-97DA-609B-667D-BC130C1424D2}"/>
              </a:ext>
            </a:extLst>
          </p:cNvPr>
          <p:cNvPicPr>
            <a:picLocks noChangeAspect="1"/>
          </p:cNvPicPr>
          <p:nvPr/>
        </p:nvPicPr>
        <p:blipFill>
          <a:blip r:embed="rId4"/>
          <a:stretch>
            <a:fillRect/>
          </a:stretch>
        </p:blipFill>
        <p:spPr>
          <a:xfrm>
            <a:off x="295275" y="619595"/>
            <a:ext cx="2457450" cy="1409076"/>
          </a:xfrm>
          <a:prstGeom prst="rect">
            <a:avLst/>
          </a:prstGeom>
        </p:spPr>
      </p:pic>
      <p:pic>
        <p:nvPicPr>
          <p:cNvPr id="10" name="Picture 9" descr="A person sitting on a ledge reading a book&#10;&#10;AI-generated content may be incorrect.">
            <a:extLst>
              <a:ext uri="{FF2B5EF4-FFF2-40B4-BE49-F238E27FC236}">
                <a16:creationId xmlns:a16="http://schemas.microsoft.com/office/drawing/2014/main" id="{415A02C6-3221-4824-7BB3-703AD1CA42DA}"/>
              </a:ext>
            </a:extLst>
          </p:cNvPr>
          <p:cNvPicPr>
            <a:picLocks noChangeAspect="1"/>
          </p:cNvPicPr>
          <p:nvPr/>
        </p:nvPicPr>
        <p:blipFill>
          <a:blip r:embed="rId5"/>
          <a:stretch>
            <a:fillRect/>
          </a:stretch>
        </p:blipFill>
        <p:spPr>
          <a:xfrm>
            <a:off x="291059" y="2706037"/>
            <a:ext cx="2440899" cy="1958091"/>
          </a:xfrm>
          <a:prstGeom prst="rect">
            <a:avLst/>
          </a:prstGeom>
        </p:spPr>
      </p:pic>
      <p:pic>
        <p:nvPicPr>
          <p:cNvPr id="11" name="Picture 10" descr="A person looking at a piece of paper&#10;&#10;AI-generated content may be incorrect.">
            <a:extLst>
              <a:ext uri="{FF2B5EF4-FFF2-40B4-BE49-F238E27FC236}">
                <a16:creationId xmlns:a16="http://schemas.microsoft.com/office/drawing/2014/main" id="{ABE19235-DDE3-BF82-83C9-A4473278460D}"/>
              </a:ext>
            </a:extLst>
          </p:cNvPr>
          <p:cNvPicPr>
            <a:picLocks noChangeAspect="1"/>
          </p:cNvPicPr>
          <p:nvPr/>
        </p:nvPicPr>
        <p:blipFill>
          <a:blip r:embed="rId6"/>
          <a:stretch>
            <a:fillRect/>
          </a:stretch>
        </p:blipFill>
        <p:spPr>
          <a:xfrm>
            <a:off x="287780" y="5264281"/>
            <a:ext cx="2447456" cy="1401111"/>
          </a:xfrm>
          <a:prstGeom prst="rect">
            <a:avLst/>
          </a:prstGeom>
        </p:spPr>
      </p:pic>
    </p:spTree>
    <p:extLst>
      <p:ext uri="{BB962C8B-B14F-4D97-AF65-F5344CB8AC3E}">
        <p14:creationId xmlns:p14="http://schemas.microsoft.com/office/powerpoint/2010/main" val="27761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EACC-1135-1D98-DFB3-8F3D89C0B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53932-90ED-4373-D018-9265FE61667D}"/>
              </a:ext>
            </a:extLst>
          </p:cNvPr>
          <p:cNvSpPr>
            <a:spLocks noGrp="1"/>
          </p:cNvSpPr>
          <p:nvPr>
            <p:ph type="ctrTitle"/>
          </p:nvPr>
        </p:nvSpPr>
        <p:spPr>
          <a:xfrm>
            <a:off x="4186989" y="385012"/>
            <a:ext cx="7349373" cy="836169"/>
          </a:xfrm>
        </p:spPr>
        <p:txBody>
          <a:bodyPr rtlCol="0" anchor="t" anchorCtr="0">
            <a:normAutofit fontScale="90000"/>
          </a:bodyPr>
          <a:lstStyle/>
          <a:p>
            <a:r>
              <a:rPr lang="en-US" sz="4000" b="1" dirty="0">
                <a:ea typeface="Calibri"/>
                <a:cs typeface="Calibri"/>
              </a:rPr>
              <a:t>2024: a year of changes, challenges &amp; creative collaborations</a:t>
            </a:r>
            <a:br>
              <a:rPr lang="en-US" sz="4000" b="1" dirty="0">
                <a:ea typeface="Calibri"/>
                <a:cs typeface="Calibri"/>
              </a:rPr>
            </a:br>
            <a:br>
              <a:rPr lang="en-US" sz="4000" b="1" dirty="0">
                <a:ea typeface="Calibri"/>
                <a:cs typeface="Calibri"/>
              </a:rPr>
            </a:br>
            <a:endParaRPr lang="en-US" sz="4000" b="1" dirty="0">
              <a:ea typeface="Calibri"/>
              <a:cs typeface="Calibri"/>
            </a:endParaRPr>
          </a:p>
        </p:txBody>
      </p:sp>
      <p:pic>
        <p:nvPicPr>
          <p:cNvPr id="14" name="Picture Placeholder 13" descr="Data Points Digital background">
            <a:extLst>
              <a:ext uri="{FF2B5EF4-FFF2-40B4-BE49-F238E27FC236}">
                <a16:creationId xmlns:a16="http://schemas.microsoft.com/office/drawing/2014/main" id="{7883BF70-38DC-68EB-DA19-46303F5A534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r="48983"/>
          <a:stretch/>
        </p:blipFill>
        <p:spPr>
          <a:xfrm>
            <a:off x="0" y="0"/>
            <a:ext cx="3801979" cy="6858000"/>
          </a:xfrm>
        </p:spPr>
      </p:pic>
      <p:sp>
        <p:nvSpPr>
          <p:cNvPr id="3" name="Subtitle 2">
            <a:extLst>
              <a:ext uri="{FF2B5EF4-FFF2-40B4-BE49-F238E27FC236}">
                <a16:creationId xmlns:a16="http://schemas.microsoft.com/office/drawing/2014/main" id="{BAB20E6A-37CB-FB09-E964-4321A95F8468}"/>
              </a:ext>
            </a:extLst>
          </p:cNvPr>
          <p:cNvSpPr>
            <a:spLocks noGrp="1"/>
          </p:cNvSpPr>
          <p:nvPr>
            <p:ph type="body" sz="quarter" idx="14"/>
          </p:nvPr>
        </p:nvSpPr>
        <p:spPr>
          <a:xfrm>
            <a:off x="4186989" y="1426464"/>
            <a:ext cx="7603958" cy="5046524"/>
          </a:xfrm>
        </p:spPr>
        <p:txBody>
          <a:bodyPr vert="horz" wrap="square" lIns="0" tIns="0" rIns="0" bIns="0" rtlCol="0" anchor="t">
            <a:noAutofit/>
          </a:bodyPr>
          <a:lstStyle/>
          <a:p>
            <a:pPr marL="0" indent="0"/>
            <a:r>
              <a:rPr lang="en-GB" sz="2800" dirty="0">
                <a:solidFill>
                  <a:schemeClr val="tx2"/>
                </a:solidFill>
                <a:ea typeface="Cambria"/>
                <a:cs typeface="Arial"/>
              </a:rPr>
              <a:t>New management team</a:t>
            </a:r>
            <a:endParaRPr lang="en-GB" dirty="0">
              <a:solidFill>
                <a:schemeClr val="tx2"/>
              </a:solidFill>
              <a:ea typeface="Cambria"/>
              <a:cs typeface="Arial"/>
            </a:endParaRPr>
          </a:p>
          <a:p>
            <a:pPr marL="0" indent="0"/>
            <a:r>
              <a:rPr lang="en-GB" sz="2800" dirty="0">
                <a:solidFill>
                  <a:schemeClr val="tx2"/>
                </a:solidFill>
                <a:ea typeface="Cambria"/>
                <a:cs typeface="Arial"/>
              </a:rPr>
              <a:t>Acting Director, Steve Kirk, then new Director, Karen Nicholls</a:t>
            </a:r>
            <a:endParaRPr lang="en-GB" dirty="0">
              <a:solidFill>
                <a:schemeClr val="tx2"/>
              </a:solidFill>
              <a:ea typeface="Cambria"/>
              <a:cs typeface="Arial"/>
            </a:endParaRPr>
          </a:p>
          <a:p>
            <a:pPr marL="0" indent="0"/>
            <a:r>
              <a:rPr lang="en-GB" sz="2800" dirty="0">
                <a:solidFill>
                  <a:schemeClr val="tx2"/>
                </a:solidFill>
                <a:ea typeface="Cambria"/>
                <a:cs typeface="Arial"/>
              </a:rPr>
              <a:t>20-week Lead – Jess </a:t>
            </a:r>
            <a:r>
              <a:rPr lang="en-GB" sz="2800" dirty="0" err="1">
                <a:solidFill>
                  <a:schemeClr val="tx2"/>
                </a:solidFill>
                <a:ea typeface="Cambria"/>
                <a:cs typeface="Arial"/>
              </a:rPr>
              <a:t>Sequera</a:t>
            </a:r>
            <a:endParaRPr lang="en-GB" dirty="0">
              <a:solidFill>
                <a:schemeClr val="tx2"/>
              </a:solidFill>
              <a:ea typeface="Cambria"/>
            </a:endParaRPr>
          </a:p>
          <a:p>
            <a:pPr marL="0" indent="0"/>
            <a:r>
              <a:rPr lang="en-GB" sz="2800" dirty="0">
                <a:solidFill>
                  <a:schemeClr val="tx2"/>
                </a:solidFill>
                <a:ea typeface="Cambria"/>
                <a:cs typeface="Arial"/>
              </a:rPr>
              <a:t>10-week Lead – Drew Shaw</a:t>
            </a:r>
          </a:p>
          <a:p>
            <a:pPr marL="0" indent="0"/>
            <a:r>
              <a:rPr lang="en-GB" sz="2800" dirty="0">
                <a:solidFill>
                  <a:schemeClr val="tx2"/>
                </a:solidFill>
                <a:ea typeface="Cambria"/>
                <a:cs typeface="Arial"/>
              </a:rPr>
              <a:t>6-week Lead – Laura </a:t>
            </a:r>
            <a:r>
              <a:rPr lang="en-GB" sz="2800" dirty="0" err="1">
                <a:solidFill>
                  <a:schemeClr val="tx2"/>
                </a:solidFill>
                <a:ea typeface="Cambria"/>
                <a:cs typeface="Arial"/>
              </a:rPr>
              <a:t>Pitson</a:t>
            </a:r>
            <a:endParaRPr lang="en-GB" sz="2800" dirty="0">
              <a:solidFill>
                <a:schemeClr val="tx2"/>
              </a:solidFill>
              <a:ea typeface="Cambria"/>
              <a:cs typeface="Arial"/>
            </a:endParaRPr>
          </a:p>
          <a:p>
            <a:pPr marL="0" indent="0"/>
            <a:r>
              <a:rPr lang="en-GB" sz="2800" dirty="0">
                <a:solidFill>
                  <a:schemeClr val="tx2"/>
                </a:solidFill>
                <a:ea typeface="Cambria"/>
                <a:cs typeface="Arial"/>
              </a:rPr>
              <a:t>4 Summer coordinators</a:t>
            </a:r>
          </a:p>
          <a:p>
            <a:pPr marL="0" indent="0"/>
            <a:r>
              <a:rPr lang="en-GB" sz="2800" dirty="0">
                <a:solidFill>
                  <a:schemeClr val="tx2"/>
                </a:solidFill>
                <a:ea typeface="Cambria"/>
                <a:cs typeface="Arial"/>
              </a:rPr>
              <a:t>30 Teachers (+/- 50% returnees)</a:t>
            </a:r>
            <a:endParaRPr lang="en-GB" dirty="0">
              <a:solidFill>
                <a:schemeClr val="tx2"/>
              </a:solidFill>
            </a:endParaRPr>
          </a:p>
        </p:txBody>
      </p:sp>
      <p:pic>
        <p:nvPicPr>
          <p:cNvPr id="9" name="Picture 8" descr="A purple and blue logo&#10;&#10;AI-generated content may be incorrect.">
            <a:extLst>
              <a:ext uri="{FF2B5EF4-FFF2-40B4-BE49-F238E27FC236}">
                <a16:creationId xmlns:a16="http://schemas.microsoft.com/office/drawing/2014/main" id="{FCAAC849-10CF-5D43-12BE-D99B5E632E1C}"/>
              </a:ext>
            </a:extLst>
          </p:cNvPr>
          <p:cNvPicPr>
            <a:picLocks noChangeAspect="1"/>
          </p:cNvPicPr>
          <p:nvPr/>
        </p:nvPicPr>
        <p:blipFill>
          <a:blip r:embed="rId4"/>
          <a:srcRect l="15719" t="28749" r="16573" b="28195"/>
          <a:stretch/>
        </p:blipFill>
        <p:spPr>
          <a:xfrm>
            <a:off x="9753600" y="5663812"/>
            <a:ext cx="2220912" cy="1008618"/>
          </a:xfrm>
          <a:prstGeom prst="rect">
            <a:avLst/>
          </a:prstGeom>
        </p:spPr>
      </p:pic>
    </p:spTree>
    <p:extLst>
      <p:ext uri="{BB962C8B-B14F-4D97-AF65-F5344CB8AC3E}">
        <p14:creationId xmlns:p14="http://schemas.microsoft.com/office/powerpoint/2010/main" val="5293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3DFloatVTI">
  <a:themeElements>
    <a:clrScheme name="Custom 3">
      <a:dk1>
        <a:srgbClr val="EAE5EB"/>
      </a:dk1>
      <a:lt1>
        <a:srgbClr val="000000"/>
      </a:lt1>
      <a:dk2>
        <a:srgbClr val="EAE5EB"/>
      </a:dk2>
      <a:lt2>
        <a:srgbClr val="000000"/>
      </a:lt2>
      <a:accent1>
        <a:srgbClr val="13BE89"/>
      </a:accent1>
      <a:accent2>
        <a:srgbClr val="12B1BF"/>
      </a:accent2>
      <a:accent3>
        <a:srgbClr val="D40AA8"/>
      </a:accent3>
      <a:accent4>
        <a:srgbClr val="B86E62"/>
      </a:accent4>
      <a:accent5>
        <a:srgbClr val="A3A3C1"/>
      </a:accent5>
      <a:accent6>
        <a:srgbClr val="37335B"/>
      </a:accent6>
      <a:hlink>
        <a:srgbClr val="D40AA8"/>
      </a:hlink>
      <a:folHlink>
        <a:srgbClr val="666699"/>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24.tgt.Office_50301378_TF33713516_Win32_OJ112196127" id="{EDFFA481-CE53-4409-8D36-2ECF03B6BBD6}" vid="{001D13DB-0C6A-47B8-A3F5-ADC4851DB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4c8cdb-37f4-4997-81f5-f3932bc0df93">
      <Terms xmlns="http://schemas.microsoft.com/office/infopath/2007/PartnerControls"/>
    </lcf76f155ced4ddcb4097134ff3c332f>
    <TaxCatchAll xmlns="89e50f9b-d687-48d2-ac14-a850e9ea86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A95F35445B8E46843E17EBE3F322EE" ma:contentTypeVersion="15" ma:contentTypeDescription="Create a new document." ma:contentTypeScope="" ma:versionID="ae19fd5b87ed091d428f6e1a9a60b7b8">
  <xsd:schema xmlns:xsd="http://www.w3.org/2001/XMLSchema" xmlns:xs="http://www.w3.org/2001/XMLSchema" xmlns:p="http://schemas.microsoft.com/office/2006/metadata/properties" xmlns:ns2="4f4c8cdb-37f4-4997-81f5-f3932bc0df93" xmlns:ns3="d4bcb103-c995-47d6-b12d-126e71d4768c" xmlns:ns4="89e50f9b-d687-48d2-ac14-a850e9ea868f" targetNamespace="http://schemas.microsoft.com/office/2006/metadata/properties" ma:root="true" ma:fieldsID="8c656df978680bab1b3b33e94fff2e6f" ns2:_="" ns3:_="" ns4:_="">
    <xsd:import namespace="4f4c8cdb-37f4-4997-81f5-f3932bc0df93"/>
    <xsd:import namespace="d4bcb103-c995-47d6-b12d-126e71d4768c"/>
    <xsd:import namespace="89e50f9b-d687-48d2-ac14-a850e9ea86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c8cdb-37f4-4997-81f5-f3932bc0d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436211-1ade-492a-a617-36d0ab6ef0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cb103-c995-47d6-b12d-126e71d4768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e50f9b-d687-48d2-ac14-a850e9ea868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3446de7-1015-4886-9df1-c8fec6ea2663}" ma:internalName="TaxCatchAll" ma:showField="CatchAllData" ma:web="d4bcb103-c995-47d6-b12d-126e71d47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876b0665-21c6-4236-b254-386ac732483f"/>
    <ds:schemaRef ds:uri="http://purl.org/dc/terms/"/>
    <ds:schemaRef ds:uri="4f4c8cdb-37f4-4997-81f5-f3932bc0df93"/>
    <ds:schemaRef ds:uri="89e50f9b-d687-48d2-ac14-a850e9ea868f"/>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E697AC01-9C11-40AE-A6C2-34F505F7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4c8cdb-37f4-4997-81f5-f3932bc0df93"/>
    <ds:schemaRef ds:uri="d4bcb103-c995-47d6-b12d-126e71d4768c"/>
    <ds:schemaRef ds:uri="89e50f9b-d687-48d2-ac14-a850e9ea8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{B00DD044-AB7B-4419-AE30-1B48C5220490}tf33713516_win32</Template>
  <TotalTime>1</TotalTime>
  <Words>2278</Words>
  <Application>Microsoft Office PowerPoint</Application>
  <PresentationFormat>Widescreen</PresentationFormat>
  <Paragraphs>293</Paragraphs>
  <Slides>43</Slides>
  <Notes>28</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3DFloatVTI</vt:lpstr>
      <vt:lpstr>Collaborative  Showcase BALEAP 2025</vt:lpstr>
      <vt:lpstr>Reimagining Curriculum &amp; Assessment through Collaborative Redesign:   Co-constructing EAP in the Age of GenAI</vt:lpstr>
      <vt:lpstr>Overview</vt:lpstr>
      <vt:lpstr>Reimagining a Pre-sessional Programme</vt:lpstr>
      <vt:lpstr>Please add to our Padlet either during our presentation or in the discussion activities</vt:lpstr>
      <vt:lpstr>Some Context</vt:lpstr>
      <vt:lpstr>PowerPoint Presentation</vt:lpstr>
      <vt:lpstr>Durham Pre-sessional</vt:lpstr>
      <vt:lpstr>2024: a year of changes, challenges &amp; creative collaborations  </vt:lpstr>
      <vt:lpstr>The AI Challenge (2023)</vt:lpstr>
      <vt:lpstr>PowerPoint Presentation</vt:lpstr>
      <vt:lpstr>So, for Pre-sessional 2024:-</vt:lpstr>
      <vt:lpstr>PowerPoint Presentation</vt:lpstr>
      <vt:lpstr>University Guidance (developed by DCAD, early 2023)</vt:lpstr>
      <vt:lpstr>Russell Group 5 principles on generative AI in education – July 2023</vt:lpstr>
      <vt:lpstr>Embedding CDL</vt:lpstr>
      <vt:lpstr>CDL: Critical Digital Literacy</vt:lpstr>
      <vt:lpstr>CDL  Sessions</vt:lpstr>
      <vt:lpstr>20 week lesson on AI and criticality in writing</vt:lpstr>
      <vt:lpstr>Implementation on the 10 and 6 week programmes</vt:lpstr>
      <vt:lpstr>10 week session on Using Gen AI in Higher Education</vt:lpstr>
      <vt:lpstr>Evaluation: Student and teacher questionnaires</vt:lpstr>
      <vt:lpstr>Students: final questionnaire</vt:lpstr>
      <vt:lpstr>Teachers: final questionnaire</vt:lpstr>
      <vt:lpstr>Conclusions</vt:lpstr>
      <vt:lpstr>AUDIENCE ACTIVITY</vt:lpstr>
      <vt:lpstr>A portfolio approach with emphasis on oracy</vt:lpstr>
      <vt:lpstr>6-week schedule, 2024</vt:lpstr>
      <vt:lpstr>PowerPoint Presentation</vt:lpstr>
      <vt:lpstr>PowerPoint Presentation</vt:lpstr>
      <vt:lpstr>Development</vt:lpstr>
      <vt:lpstr>Implementation</vt:lpstr>
      <vt:lpstr>Evaluation - students</vt:lpstr>
      <vt:lpstr>Evaluation - teachers</vt:lpstr>
      <vt:lpstr>Evaluation - teachers</vt:lpstr>
      <vt:lpstr>Development 2024-25</vt:lpstr>
      <vt:lpstr>6-week schedule, 2025</vt:lpstr>
      <vt:lpstr>AUDIENCE ACTIVITY</vt:lpstr>
      <vt:lpstr>Summing up</vt:lpstr>
      <vt:lpstr>PowerPoint Presentation</vt:lpstr>
      <vt:lpstr>Conclusions</vt:lpstr>
      <vt:lpstr>References</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PITSON, LAURA E.</dc:creator>
  <cp:lastModifiedBy>SEQUERA, JESSICA O.</cp:lastModifiedBy>
  <cp:revision>170</cp:revision>
  <dcterms:created xsi:type="dcterms:W3CDTF">2025-03-28T15:09:38Z</dcterms:created>
  <dcterms:modified xsi:type="dcterms:W3CDTF">2025-04-16T15:04:43Z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0x0101000BA95F35445B8E46843E17EBE3F322EE</vt:lpwstr>
  </property>
  <property fmtid="{D5CDD505-2E9C-101B-9397-08002B2CF9AE}" pid="3" name="MediaServiceImageTags">
    <vt:lpwstr/>
  </property>
</Properties>
</file>